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e Stanier" userId="6e7e2a67-3a20-418b-b2b4-d37ea3867835" providerId="ADAL" clId="{84B96E71-8351-46FA-9789-C1C026742EFF}"/>
    <pc:docChg chg="delSld">
      <pc:chgData name="Louise Stanier" userId="6e7e2a67-3a20-418b-b2b4-d37ea3867835" providerId="ADAL" clId="{84B96E71-8351-46FA-9789-C1C026742EFF}" dt="2025-09-18T10:59:20.886" v="0" actId="47"/>
      <pc:docMkLst>
        <pc:docMk/>
      </pc:docMkLst>
      <pc:sldChg chg="del">
        <pc:chgData name="Louise Stanier" userId="6e7e2a67-3a20-418b-b2b4-d37ea3867835" providerId="ADAL" clId="{84B96E71-8351-46FA-9789-C1C026742EFF}" dt="2025-09-18T10:59:20.886" v="0" actId="47"/>
        <pc:sldMkLst>
          <pc:docMk/>
          <pc:sldMk cId="1695523651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26723-64F5-9A2B-5740-0CF05D0FB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BC1B77-33BF-F67F-DAF2-711F755A2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4C29C-3E74-F26E-392D-A13CA7F87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A798-044F-42D5-A5DB-E2EF191A297E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95EE0-B751-98A1-084A-F41441EFE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B964E-045E-D080-8990-FCB38EF0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3B0B-26B5-45AC-AD63-18DC812CD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1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AB27D-29B7-5978-2F98-9F6380FBC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B083A-B10E-EAFC-5E97-ED950705D4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115F-5B4C-9934-99DA-AD3A8B74F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A798-044F-42D5-A5DB-E2EF191A297E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1A41A-6B0F-0CFE-C84A-EDF10D07E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4F116-28BF-BE4F-2340-338CA04A0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3B0B-26B5-45AC-AD63-18DC812CD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47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DC4636-AF35-C70B-BFE1-81A3F91E39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0B6948-D08A-39C6-F0DD-9766BA52A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48EC0-127E-A701-0E09-09FC82134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A798-044F-42D5-A5DB-E2EF191A297E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50A4C-126B-4E56-6527-B709F865B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1CD75-5185-64FE-429E-F65417414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3B0B-26B5-45AC-AD63-18DC812CD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223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D64D2-A0CD-15B4-EA28-92D7B9B27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F24FB-35EF-7CEC-02A9-CA38DA62B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07254-06AD-0A79-BBFC-7F5F492D7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A798-044F-42D5-A5DB-E2EF191A297E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9FCB2-F9E5-6A91-288C-84BF409FB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C5392-E1E3-CC4E-2D0E-F17C19E1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3B0B-26B5-45AC-AD63-18DC812CD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942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B3A2A-C3E5-F5B0-D1C2-8C72B1269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D1F178-CF2E-E787-2C68-920FAE477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E7185-FA62-7C87-BC1F-2FF578A2F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A798-044F-42D5-A5DB-E2EF191A297E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2B3CC-AA75-F08D-4780-0F640D019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2B23D-898F-0B69-A387-86F0F19C2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3B0B-26B5-45AC-AD63-18DC812CD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20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5E1AA-B4C2-0F98-16B3-399F3364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875CC-CB6B-00CC-57AC-AC886E16F5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368BF-CEED-7544-A110-316DA3EA7B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48DDB9-D927-2ED0-B731-5F9772F44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A798-044F-42D5-A5DB-E2EF191A297E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C5654-C2D9-D8E2-085B-C19312E34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65483-C49A-CE26-A169-44B8122D4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3B0B-26B5-45AC-AD63-18DC812CD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07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06CB1-8F44-4F82-F54D-075F8CDE4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8C4CF-5D3C-6A42-6FB8-606F8ADF4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39619-2A9B-8903-5229-E56C3461E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C4DB14-FF9E-DCD2-92F4-C7F07A30F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E6DD7E-9CD0-1C5E-1D1A-655F6A8A7D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3D5782-4A16-DEC8-C95E-76AA8E351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A798-044F-42D5-A5DB-E2EF191A297E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ABA566-A912-504A-9872-91A57AD80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7F645E-2A32-7D86-77B9-26D6F9C1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3B0B-26B5-45AC-AD63-18DC812CD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133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D0F4E-B193-5834-14A5-99F652217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951A63-82E3-DA45-0950-96C1D5E95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A798-044F-42D5-A5DB-E2EF191A297E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0E1A0D-B5FE-E4AD-0FAB-8382DE372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36881-66E3-EB08-4F60-96B1E6CA5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3B0B-26B5-45AC-AD63-18DC812CD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03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E69606-7ED5-D93E-859F-C55D1564F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A798-044F-42D5-A5DB-E2EF191A297E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83A0DE-86A1-1C9A-0E82-42BD67E3A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C9D26-B6DF-813B-15AD-4B41CBC22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3B0B-26B5-45AC-AD63-18DC812CD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32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A7D0C-5A70-865E-DC0D-F2107C419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3FE02-C351-AE5E-AEB5-A3FAAC2A2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68A7DA-2BDA-3DB7-6649-D0C788EE2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017E19-2D55-4A8F-AD8B-5534C7731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A798-044F-42D5-A5DB-E2EF191A297E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E4BB7-6168-4AFD-5C6E-FA5291AB3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35188-55E7-05D9-4497-7BC516302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3B0B-26B5-45AC-AD63-18DC812CD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62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65B9B-05F0-05A4-6626-E1D5F076A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FA15DE-8520-E56F-A7D9-353156E55E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64997-9B1D-AC6E-750C-4B87BFC55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3A83B-9F63-8AD8-BA94-7802F6BCB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A798-044F-42D5-A5DB-E2EF191A297E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8D498-DEAF-2C23-ABA7-5BF5DB3CC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7A81D-7F5A-3C3A-BC0B-2EA1C29B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3B0B-26B5-45AC-AD63-18DC812CD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504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1B51DA-289B-689A-DDC6-5302C07A4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3B952-7F23-958F-14FB-5FA97FB4B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247C3-4679-9F52-2B26-3BB7807DC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BA798-044F-42D5-A5DB-E2EF191A297E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2698D-1687-6A23-0017-A6327B576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323AD-1898-CBC9-8A3E-94271E60E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A3B0B-26B5-45AC-AD63-18DC812CD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05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53C9A-8438-7FC7-3EF2-C5673A68F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5556F-0C66-6992-1340-DFB4F0841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9AD628-CD0B-BAE2-C305-95F9DF1D21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67" t="24652" r="15167" b="18815"/>
          <a:stretch/>
        </p:blipFill>
        <p:spPr>
          <a:xfrm>
            <a:off x="558800" y="-41961"/>
            <a:ext cx="10342880" cy="689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38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A0C3C-3BD8-396E-D3BB-0B388A9D1E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BB5A62-5964-77F3-40CE-A5BD7C8B6E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AE53EE-F97E-4F28-CADE-F161820A48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99" t="41630" r="15417" b="14518"/>
          <a:stretch/>
        </p:blipFill>
        <p:spPr>
          <a:xfrm>
            <a:off x="0" y="235343"/>
            <a:ext cx="12192000" cy="638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66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Stanier</dc:creator>
  <cp:lastModifiedBy>Louise Stanier</cp:lastModifiedBy>
  <cp:revision>2</cp:revision>
  <dcterms:created xsi:type="dcterms:W3CDTF">2024-01-30T04:28:45Z</dcterms:created>
  <dcterms:modified xsi:type="dcterms:W3CDTF">2025-09-18T10:59:30Z</dcterms:modified>
</cp:coreProperties>
</file>