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</p:sldMasterIdLst>
  <p:notesMasterIdLst>
    <p:notesMasterId r:id="rId14"/>
  </p:notesMasterIdLst>
  <p:handoutMasterIdLst>
    <p:handoutMasterId r:id="rId15"/>
  </p:handoutMasterIdLst>
  <p:sldIdLst>
    <p:sldId id="446" r:id="rId5"/>
    <p:sldId id="451" r:id="rId6"/>
    <p:sldId id="450" r:id="rId7"/>
    <p:sldId id="463" r:id="rId8"/>
    <p:sldId id="464" r:id="rId9"/>
    <p:sldId id="449" r:id="rId10"/>
    <p:sldId id="448" r:id="rId11"/>
    <p:sldId id="465" r:id="rId12"/>
    <p:sldId id="466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chools" id="{28E31E82-0AEA-4EE4-8841-A22F8127DAE2}">
          <p14:sldIdLst>
            <p14:sldId id="446"/>
            <p14:sldId id="451"/>
            <p14:sldId id="450"/>
            <p14:sldId id="463"/>
            <p14:sldId id="464"/>
            <p14:sldId id="449"/>
            <p14:sldId id="448"/>
            <p14:sldId id="465"/>
            <p14:sldId id="4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FAF5ED"/>
    <a:srgbClr val="B3E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 autoAdjust="0"/>
    <p:restoredTop sz="96327"/>
  </p:normalViewPr>
  <p:slideViewPr>
    <p:cSldViewPr snapToGrid="0">
      <p:cViewPr varScale="1">
        <p:scale>
          <a:sx n="111" d="100"/>
          <a:sy n="111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tchell" userId="17dd9d3a-9f6b-4a21-b2ca-36059f4b673b" providerId="ADAL" clId="{23B9F2D2-00D7-494B-9AC9-9BB049BDA0EA}"/>
    <pc:docChg chg="addSld delSld modSld modSection">
      <pc:chgData name="Michael Mitchell" userId="17dd9d3a-9f6b-4a21-b2ca-36059f4b673b" providerId="ADAL" clId="{23B9F2D2-00D7-494B-9AC9-9BB049BDA0EA}" dt="2023-06-14T08:39:16.234" v="2"/>
      <pc:docMkLst>
        <pc:docMk/>
      </pc:docMkLst>
      <pc:sldChg chg="del">
        <pc:chgData name="Michael Mitchell" userId="17dd9d3a-9f6b-4a21-b2ca-36059f4b673b" providerId="ADAL" clId="{23B9F2D2-00D7-494B-9AC9-9BB049BDA0EA}" dt="2023-06-05T08:49:09.317" v="1" actId="47"/>
        <pc:sldMkLst>
          <pc:docMk/>
          <pc:sldMk cId="0" sldId="256"/>
        </pc:sldMkLst>
      </pc:sldChg>
      <pc:sldChg chg="del">
        <pc:chgData name="Michael Mitchell" userId="17dd9d3a-9f6b-4a21-b2ca-36059f4b673b" providerId="ADAL" clId="{23B9F2D2-00D7-494B-9AC9-9BB049BDA0EA}" dt="2023-06-05T08:49:03.007" v="0" actId="47"/>
        <pc:sldMkLst>
          <pc:docMk/>
          <pc:sldMk cId="0" sldId="257"/>
        </pc:sldMkLst>
      </pc:sldChg>
      <pc:sldChg chg="del">
        <pc:chgData name="Michael Mitchell" userId="17dd9d3a-9f6b-4a21-b2ca-36059f4b673b" providerId="ADAL" clId="{23B9F2D2-00D7-494B-9AC9-9BB049BDA0EA}" dt="2023-06-05T08:49:09.317" v="1" actId="47"/>
        <pc:sldMkLst>
          <pc:docMk/>
          <pc:sldMk cId="0" sldId="258"/>
        </pc:sldMkLst>
      </pc:sldChg>
      <pc:sldChg chg="del">
        <pc:chgData name="Michael Mitchell" userId="17dd9d3a-9f6b-4a21-b2ca-36059f4b673b" providerId="ADAL" clId="{23B9F2D2-00D7-494B-9AC9-9BB049BDA0EA}" dt="2023-06-05T08:49:03.007" v="0" actId="47"/>
        <pc:sldMkLst>
          <pc:docMk/>
          <pc:sldMk cId="0" sldId="263"/>
        </pc:sldMkLst>
      </pc:sldChg>
      <pc:sldChg chg="del">
        <pc:chgData name="Michael Mitchell" userId="17dd9d3a-9f6b-4a21-b2ca-36059f4b673b" providerId="ADAL" clId="{23B9F2D2-00D7-494B-9AC9-9BB049BDA0EA}" dt="2023-06-05T08:49:03.007" v="0" actId="47"/>
        <pc:sldMkLst>
          <pc:docMk/>
          <pc:sldMk cId="1921753946" sldId="276"/>
        </pc:sldMkLst>
      </pc:sldChg>
      <pc:sldChg chg="del">
        <pc:chgData name="Michael Mitchell" userId="17dd9d3a-9f6b-4a21-b2ca-36059f4b673b" providerId="ADAL" clId="{23B9F2D2-00D7-494B-9AC9-9BB049BDA0EA}" dt="2023-06-05T08:49:03.007" v="0" actId="47"/>
        <pc:sldMkLst>
          <pc:docMk/>
          <pc:sldMk cId="814101911" sldId="442"/>
        </pc:sldMkLst>
      </pc:sldChg>
      <pc:sldChg chg="del">
        <pc:chgData name="Michael Mitchell" userId="17dd9d3a-9f6b-4a21-b2ca-36059f4b673b" providerId="ADAL" clId="{23B9F2D2-00D7-494B-9AC9-9BB049BDA0EA}" dt="2023-06-05T08:49:03.007" v="0" actId="47"/>
        <pc:sldMkLst>
          <pc:docMk/>
          <pc:sldMk cId="0" sldId="443"/>
        </pc:sldMkLst>
      </pc:sldChg>
      <pc:sldChg chg="del">
        <pc:chgData name="Michael Mitchell" userId="17dd9d3a-9f6b-4a21-b2ca-36059f4b673b" providerId="ADAL" clId="{23B9F2D2-00D7-494B-9AC9-9BB049BDA0EA}" dt="2023-06-05T08:49:09.317" v="1" actId="47"/>
        <pc:sldMkLst>
          <pc:docMk/>
          <pc:sldMk cId="3975849763" sldId="447"/>
        </pc:sldMkLst>
      </pc:sldChg>
      <pc:sldChg chg="del">
        <pc:chgData name="Michael Mitchell" userId="17dd9d3a-9f6b-4a21-b2ca-36059f4b673b" providerId="ADAL" clId="{23B9F2D2-00D7-494B-9AC9-9BB049BDA0EA}" dt="2023-06-05T08:49:09.317" v="1" actId="47"/>
        <pc:sldMkLst>
          <pc:docMk/>
          <pc:sldMk cId="266282226" sldId="452"/>
        </pc:sldMkLst>
      </pc:sldChg>
      <pc:sldChg chg="del">
        <pc:chgData name="Michael Mitchell" userId="17dd9d3a-9f6b-4a21-b2ca-36059f4b673b" providerId="ADAL" clId="{23B9F2D2-00D7-494B-9AC9-9BB049BDA0EA}" dt="2023-06-05T08:49:09.317" v="1" actId="47"/>
        <pc:sldMkLst>
          <pc:docMk/>
          <pc:sldMk cId="1312542105" sldId="453"/>
        </pc:sldMkLst>
      </pc:sldChg>
      <pc:sldChg chg="del">
        <pc:chgData name="Michael Mitchell" userId="17dd9d3a-9f6b-4a21-b2ca-36059f4b673b" providerId="ADAL" clId="{23B9F2D2-00D7-494B-9AC9-9BB049BDA0EA}" dt="2023-06-05T08:49:09.317" v="1" actId="47"/>
        <pc:sldMkLst>
          <pc:docMk/>
          <pc:sldMk cId="3899033712" sldId="454"/>
        </pc:sldMkLst>
      </pc:sldChg>
      <pc:sldChg chg="del">
        <pc:chgData name="Michael Mitchell" userId="17dd9d3a-9f6b-4a21-b2ca-36059f4b673b" providerId="ADAL" clId="{23B9F2D2-00D7-494B-9AC9-9BB049BDA0EA}" dt="2023-06-05T08:49:03.007" v="0" actId="47"/>
        <pc:sldMkLst>
          <pc:docMk/>
          <pc:sldMk cId="563323543" sldId="455"/>
        </pc:sldMkLst>
      </pc:sldChg>
      <pc:sldChg chg="del">
        <pc:chgData name="Michael Mitchell" userId="17dd9d3a-9f6b-4a21-b2ca-36059f4b673b" providerId="ADAL" clId="{23B9F2D2-00D7-494B-9AC9-9BB049BDA0EA}" dt="2023-06-05T08:49:03.007" v="0" actId="47"/>
        <pc:sldMkLst>
          <pc:docMk/>
          <pc:sldMk cId="2118085020" sldId="457"/>
        </pc:sldMkLst>
      </pc:sldChg>
      <pc:sldChg chg="del">
        <pc:chgData name="Michael Mitchell" userId="17dd9d3a-9f6b-4a21-b2ca-36059f4b673b" providerId="ADAL" clId="{23B9F2D2-00D7-494B-9AC9-9BB049BDA0EA}" dt="2023-06-05T08:49:03.007" v="0" actId="47"/>
        <pc:sldMkLst>
          <pc:docMk/>
          <pc:sldMk cId="2317932731" sldId="458"/>
        </pc:sldMkLst>
      </pc:sldChg>
      <pc:sldChg chg="del">
        <pc:chgData name="Michael Mitchell" userId="17dd9d3a-9f6b-4a21-b2ca-36059f4b673b" providerId="ADAL" clId="{23B9F2D2-00D7-494B-9AC9-9BB049BDA0EA}" dt="2023-06-05T08:49:03.007" v="0" actId="47"/>
        <pc:sldMkLst>
          <pc:docMk/>
          <pc:sldMk cId="3061410225" sldId="459"/>
        </pc:sldMkLst>
      </pc:sldChg>
      <pc:sldChg chg="del">
        <pc:chgData name="Michael Mitchell" userId="17dd9d3a-9f6b-4a21-b2ca-36059f4b673b" providerId="ADAL" clId="{23B9F2D2-00D7-494B-9AC9-9BB049BDA0EA}" dt="2023-06-05T08:49:03.007" v="0" actId="47"/>
        <pc:sldMkLst>
          <pc:docMk/>
          <pc:sldMk cId="4274926037" sldId="460"/>
        </pc:sldMkLst>
      </pc:sldChg>
      <pc:sldChg chg="del">
        <pc:chgData name="Michael Mitchell" userId="17dd9d3a-9f6b-4a21-b2ca-36059f4b673b" providerId="ADAL" clId="{23B9F2D2-00D7-494B-9AC9-9BB049BDA0EA}" dt="2023-06-05T08:49:03.007" v="0" actId="47"/>
        <pc:sldMkLst>
          <pc:docMk/>
          <pc:sldMk cId="0" sldId="462"/>
        </pc:sldMkLst>
      </pc:sldChg>
      <pc:sldChg chg="add">
        <pc:chgData name="Michael Mitchell" userId="17dd9d3a-9f6b-4a21-b2ca-36059f4b673b" providerId="ADAL" clId="{23B9F2D2-00D7-494B-9AC9-9BB049BDA0EA}" dt="2023-06-14T08:39:16.234" v="2"/>
        <pc:sldMkLst>
          <pc:docMk/>
          <pc:sldMk cId="239600229" sldId="466"/>
        </pc:sldMkLst>
      </pc:sldChg>
      <pc:sldChg chg="del">
        <pc:chgData name="Michael Mitchell" userId="17dd9d3a-9f6b-4a21-b2ca-36059f4b673b" providerId="ADAL" clId="{23B9F2D2-00D7-494B-9AC9-9BB049BDA0EA}" dt="2023-06-05T08:49:09.317" v="1" actId="47"/>
        <pc:sldMkLst>
          <pc:docMk/>
          <pc:sldMk cId="396628766" sldId="466"/>
        </pc:sldMkLst>
      </pc:sldChg>
      <pc:sldMasterChg chg="delSldLayout">
        <pc:chgData name="Michael Mitchell" userId="17dd9d3a-9f6b-4a21-b2ca-36059f4b673b" providerId="ADAL" clId="{23B9F2D2-00D7-494B-9AC9-9BB049BDA0EA}" dt="2023-06-05T08:49:03.007" v="0" actId="47"/>
        <pc:sldMasterMkLst>
          <pc:docMk/>
          <pc:sldMasterMk cId="1786542901" sldId="2147483655"/>
        </pc:sldMasterMkLst>
        <pc:sldLayoutChg chg="del">
          <pc:chgData name="Michael Mitchell" userId="17dd9d3a-9f6b-4a21-b2ca-36059f4b673b" providerId="ADAL" clId="{23B9F2D2-00D7-494B-9AC9-9BB049BDA0EA}" dt="2023-06-05T08:49:03.007" v="0" actId="47"/>
          <pc:sldLayoutMkLst>
            <pc:docMk/>
            <pc:sldMasterMk cId="1786542901" sldId="2147483655"/>
            <pc:sldLayoutMk cId="2637378188" sldId="2147483766"/>
          </pc:sldLayoutMkLst>
        </pc:sldLayoutChg>
      </pc:sldMasterChg>
    </pc:docChg>
  </pc:docChgLst>
  <pc:docChgLst>
    <pc:chgData name="Michael Mitchell" userId="17dd9d3a-9f6b-4a21-b2ca-36059f4b673b" providerId="ADAL" clId="{5384874A-7BD0-6347-85FD-30AB1341003C}"/>
    <pc:docChg chg="modSld">
      <pc:chgData name="Michael Mitchell" userId="17dd9d3a-9f6b-4a21-b2ca-36059f4b673b" providerId="ADAL" clId="{5384874A-7BD0-6347-85FD-30AB1341003C}" dt="2024-06-03T08:25:51.581" v="0" actId="1076"/>
      <pc:docMkLst>
        <pc:docMk/>
      </pc:docMkLst>
      <pc:sldChg chg="modSp mod">
        <pc:chgData name="Michael Mitchell" userId="17dd9d3a-9f6b-4a21-b2ca-36059f4b673b" providerId="ADAL" clId="{5384874A-7BD0-6347-85FD-30AB1341003C}" dt="2024-06-03T08:25:51.581" v="0" actId="1076"/>
        <pc:sldMkLst>
          <pc:docMk/>
          <pc:sldMk cId="1144490120" sldId="446"/>
        </pc:sldMkLst>
        <pc:picChg chg="mod">
          <ac:chgData name="Michael Mitchell" userId="17dd9d3a-9f6b-4a21-b2ca-36059f4b673b" providerId="ADAL" clId="{5384874A-7BD0-6347-85FD-30AB1341003C}" dt="2024-06-03T08:25:51.581" v="0" actId="1076"/>
          <ac:picMkLst>
            <pc:docMk/>
            <pc:sldMk cId="1144490120" sldId="446"/>
            <ac:picMk id="9" creationId="{2EFD5025-3BC7-4434-AB13-0EF4CE96E488}"/>
          </ac:picMkLst>
        </pc:picChg>
      </pc:sldChg>
    </pc:docChg>
  </pc:docChgLst>
  <pc:docChgLst>
    <pc:chgData name="Michael Mitchell" userId="17dd9d3a-9f6b-4a21-b2ca-36059f4b673b" providerId="ADAL" clId="{CCCF5079-3B98-4D80-8A10-3BF7120F7307}"/>
    <pc:docChg chg="undo custSel addSld delSld modSld sldOrd modSection">
      <pc:chgData name="Michael Mitchell" userId="17dd9d3a-9f6b-4a21-b2ca-36059f4b673b" providerId="ADAL" clId="{CCCF5079-3B98-4D80-8A10-3BF7120F7307}" dt="2023-06-05T08:45:23.338" v="3191" actId="20577"/>
      <pc:docMkLst>
        <pc:docMk/>
      </pc:docMkLst>
      <pc:sldChg chg="addSp delSp modSp mod">
        <pc:chgData name="Michael Mitchell" userId="17dd9d3a-9f6b-4a21-b2ca-36059f4b673b" providerId="ADAL" clId="{CCCF5079-3B98-4D80-8A10-3BF7120F7307}" dt="2023-06-05T08:45:23.338" v="3191" actId="20577"/>
        <pc:sldMkLst>
          <pc:docMk/>
          <pc:sldMk cId="0" sldId="256"/>
        </pc:sldMkLst>
        <pc:spChg chg="add mod">
          <ac:chgData name="Michael Mitchell" userId="17dd9d3a-9f6b-4a21-b2ca-36059f4b673b" providerId="ADAL" clId="{CCCF5079-3B98-4D80-8A10-3BF7120F7307}" dt="2023-06-05T06:51:12.688" v="377"/>
          <ac:spMkLst>
            <pc:docMk/>
            <pc:sldMk cId="0" sldId="256"/>
            <ac:spMk id="2" creationId="{B7E2D4BD-87E8-21D2-25DB-9A1BA47880CF}"/>
          </ac:spMkLst>
        </pc:spChg>
        <pc:spChg chg="mod">
          <ac:chgData name="Michael Mitchell" userId="17dd9d3a-9f6b-4a21-b2ca-36059f4b673b" providerId="ADAL" clId="{CCCF5079-3B98-4D80-8A10-3BF7120F7307}" dt="2023-06-05T08:45:23.338" v="3191" actId="20577"/>
          <ac:spMkLst>
            <pc:docMk/>
            <pc:sldMk cId="0" sldId="256"/>
            <ac:spMk id="54" creationId="{00000000-0000-0000-0000-000000000000}"/>
          </ac:spMkLst>
        </pc:spChg>
        <pc:spChg chg="del">
          <ac:chgData name="Michael Mitchell" userId="17dd9d3a-9f6b-4a21-b2ca-36059f4b673b" providerId="ADAL" clId="{CCCF5079-3B98-4D80-8A10-3BF7120F7307}" dt="2023-06-05T06:51:12.292" v="376" actId="478"/>
          <ac:spMkLst>
            <pc:docMk/>
            <pc:sldMk cId="0" sldId="256"/>
            <ac:spMk id="55" creationId="{00000000-0000-0000-0000-000000000000}"/>
          </ac:spMkLst>
        </pc:spChg>
        <pc:picChg chg="add del mod">
          <ac:chgData name="Michael Mitchell" userId="17dd9d3a-9f6b-4a21-b2ca-36059f4b673b" providerId="ADAL" clId="{CCCF5079-3B98-4D80-8A10-3BF7120F7307}" dt="2023-06-05T08:36:36.542" v="2590" actId="21"/>
          <ac:picMkLst>
            <pc:docMk/>
            <pc:sldMk cId="0" sldId="256"/>
            <ac:picMk id="3" creationId="{EB8D1DC0-2EF3-3972-AFC4-D607BEBB7726}"/>
          </ac:picMkLst>
        </pc:picChg>
      </pc:sldChg>
      <pc:sldChg chg="addSp delSp modSp add del mod ord">
        <pc:chgData name="Michael Mitchell" userId="17dd9d3a-9f6b-4a21-b2ca-36059f4b673b" providerId="ADAL" clId="{CCCF5079-3B98-4D80-8A10-3BF7120F7307}" dt="2023-06-05T08:06:15.795" v="1222" actId="20577"/>
        <pc:sldMkLst>
          <pc:docMk/>
          <pc:sldMk cId="0" sldId="257"/>
        </pc:sldMkLst>
        <pc:spChg chg="add del mod">
          <ac:chgData name="Michael Mitchell" userId="17dd9d3a-9f6b-4a21-b2ca-36059f4b673b" providerId="ADAL" clId="{CCCF5079-3B98-4D80-8A10-3BF7120F7307}" dt="2023-06-05T07:35:22.377" v="837" actId="21"/>
          <ac:spMkLst>
            <pc:docMk/>
            <pc:sldMk cId="0" sldId="257"/>
            <ac:spMk id="4" creationId="{813D3BCC-C073-432C-A358-189BFBC50EAC}"/>
          </ac:spMkLst>
        </pc:spChg>
        <pc:spChg chg="del">
          <ac:chgData name="Michael Mitchell" userId="17dd9d3a-9f6b-4a21-b2ca-36059f4b673b" providerId="ADAL" clId="{CCCF5079-3B98-4D80-8A10-3BF7120F7307}" dt="2023-06-05T07:35:22.377" v="837" actId="21"/>
          <ac:spMkLst>
            <pc:docMk/>
            <pc:sldMk cId="0" sldId="257"/>
            <ac:spMk id="60" creationId="{00000000-0000-0000-0000-000000000000}"/>
          </ac:spMkLst>
        </pc:spChg>
        <pc:spChg chg="mod">
          <ac:chgData name="Michael Mitchell" userId="17dd9d3a-9f6b-4a21-b2ca-36059f4b673b" providerId="ADAL" clId="{CCCF5079-3B98-4D80-8A10-3BF7120F7307}" dt="2023-06-05T08:06:15.795" v="1222" actId="20577"/>
          <ac:spMkLst>
            <pc:docMk/>
            <pc:sldMk cId="0" sldId="257"/>
            <ac:spMk id="67" creationId="{00000000-0000-0000-0000-000000000000}"/>
          </ac:spMkLst>
        </pc:spChg>
        <pc:picChg chg="del">
          <ac:chgData name="Michael Mitchell" userId="17dd9d3a-9f6b-4a21-b2ca-36059f4b673b" providerId="ADAL" clId="{CCCF5079-3B98-4D80-8A10-3BF7120F7307}" dt="2023-06-05T06:35:44.888" v="331" actId="478"/>
          <ac:picMkLst>
            <pc:docMk/>
            <pc:sldMk cId="0" sldId="257"/>
            <ac:picMk id="2" creationId="{F70CE528-CB84-819E-1FC5-3E9317438C73}"/>
          </ac:picMkLst>
        </pc:picChg>
        <pc:picChg chg="mod modCrop">
          <ac:chgData name="Michael Mitchell" userId="17dd9d3a-9f6b-4a21-b2ca-36059f4b673b" providerId="ADAL" clId="{CCCF5079-3B98-4D80-8A10-3BF7120F7307}" dt="2023-06-05T08:00:55.010" v="1039" actId="1076"/>
          <ac:picMkLst>
            <pc:docMk/>
            <pc:sldMk cId="0" sldId="257"/>
            <ac:picMk id="59" creationId="{00000000-0000-0000-0000-000000000000}"/>
          </ac:picMkLst>
        </pc:picChg>
        <pc:picChg chg="del">
          <ac:chgData name="Michael Mitchell" userId="17dd9d3a-9f6b-4a21-b2ca-36059f4b673b" providerId="ADAL" clId="{CCCF5079-3B98-4D80-8A10-3BF7120F7307}" dt="2023-06-05T06:52:50.354" v="437" actId="478"/>
          <ac:picMkLst>
            <pc:docMk/>
            <pc:sldMk cId="0" sldId="257"/>
            <ac:picMk id="61" creationId="{00000000-0000-0000-0000-000000000000}"/>
          </ac:picMkLst>
        </pc:picChg>
        <pc:picChg chg="del mod">
          <ac:chgData name="Michael Mitchell" userId="17dd9d3a-9f6b-4a21-b2ca-36059f4b673b" providerId="ADAL" clId="{CCCF5079-3B98-4D80-8A10-3BF7120F7307}" dt="2023-06-05T07:35:22.377" v="837" actId="21"/>
          <ac:picMkLst>
            <pc:docMk/>
            <pc:sldMk cId="0" sldId="257"/>
            <ac:picMk id="62" creationId="{00000000-0000-0000-0000-000000000000}"/>
          </ac:picMkLst>
        </pc:picChg>
        <pc:picChg chg="del mod">
          <ac:chgData name="Michael Mitchell" userId="17dd9d3a-9f6b-4a21-b2ca-36059f4b673b" providerId="ADAL" clId="{CCCF5079-3B98-4D80-8A10-3BF7120F7307}" dt="2023-06-05T07:35:22.377" v="837" actId="21"/>
          <ac:picMkLst>
            <pc:docMk/>
            <pc:sldMk cId="0" sldId="257"/>
            <ac:picMk id="63" creationId="{00000000-0000-0000-0000-000000000000}"/>
          </ac:picMkLst>
        </pc:picChg>
      </pc:sldChg>
      <pc:sldChg chg="delSp del mod">
        <pc:chgData name="Michael Mitchell" userId="17dd9d3a-9f6b-4a21-b2ca-36059f4b673b" providerId="ADAL" clId="{CCCF5079-3B98-4D80-8A10-3BF7120F7307}" dt="2023-06-05T06:29:49.196" v="176" actId="47"/>
        <pc:sldMkLst>
          <pc:docMk/>
          <pc:sldMk cId="0" sldId="259"/>
        </pc:sldMkLst>
        <pc:spChg chg="del">
          <ac:chgData name="Michael Mitchell" userId="17dd9d3a-9f6b-4a21-b2ca-36059f4b673b" providerId="ADAL" clId="{CCCF5079-3B98-4D80-8A10-3BF7120F7307}" dt="2023-06-05T06:29:13.490" v="170" actId="478"/>
          <ac:spMkLst>
            <pc:docMk/>
            <pc:sldMk cId="0" sldId="259"/>
            <ac:spMk id="77" creationId="{00000000-0000-0000-0000-000000000000}"/>
          </ac:spMkLst>
        </pc:spChg>
      </pc:sldChg>
      <pc:sldChg chg="modSp add mod">
        <pc:chgData name="Michael Mitchell" userId="17dd9d3a-9f6b-4a21-b2ca-36059f4b673b" providerId="ADAL" clId="{CCCF5079-3B98-4D80-8A10-3BF7120F7307}" dt="2023-06-05T08:44:15.629" v="2958" actId="207"/>
        <pc:sldMkLst>
          <pc:docMk/>
          <pc:sldMk cId="0" sldId="263"/>
        </pc:sldMkLst>
        <pc:spChg chg="mod">
          <ac:chgData name="Michael Mitchell" userId="17dd9d3a-9f6b-4a21-b2ca-36059f4b673b" providerId="ADAL" clId="{CCCF5079-3B98-4D80-8A10-3BF7120F7307}" dt="2023-06-05T08:43:07.133" v="2839" actId="207"/>
          <ac:spMkLst>
            <pc:docMk/>
            <pc:sldMk cId="0" sldId="263"/>
            <ac:spMk id="5" creationId="{5EEECA02-CE34-4C87-9355-E877664A7AC3}"/>
          </ac:spMkLst>
        </pc:spChg>
        <pc:spChg chg="mod">
          <ac:chgData name="Michael Mitchell" userId="17dd9d3a-9f6b-4a21-b2ca-36059f4b673b" providerId="ADAL" clId="{CCCF5079-3B98-4D80-8A10-3BF7120F7307}" dt="2023-06-05T08:44:15.629" v="2958" actId="207"/>
          <ac:spMkLst>
            <pc:docMk/>
            <pc:sldMk cId="0" sldId="263"/>
            <ac:spMk id="155" creationId="{00000000-0000-0000-0000-000000000000}"/>
          </ac:spMkLst>
        </pc:spChg>
        <pc:picChg chg="mod">
          <ac:chgData name="Michael Mitchell" userId="17dd9d3a-9f6b-4a21-b2ca-36059f4b673b" providerId="ADAL" clId="{CCCF5079-3B98-4D80-8A10-3BF7120F7307}" dt="2023-06-05T08:44:04.859" v="2957" actId="1076"/>
          <ac:picMkLst>
            <pc:docMk/>
            <pc:sldMk cId="0" sldId="263"/>
            <ac:picMk id="5124" creationId="{0F408AF8-3AB1-454E-BD65-E38600A58002}"/>
          </ac:picMkLst>
        </pc:picChg>
      </pc:sldChg>
      <pc:sldChg chg="modSp mod">
        <pc:chgData name="Michael Mitchell" userId="17dd9d3a-9f6b-4a21-b2ca-36059f4b673b" providerId="ADAL" clId="{CCCF5079-3B98-4D80-8A10-3BF7120F7307}" dt="2023-06-05T06:49:59.098" v="361" actId="207"/>
        <pc:sldMkLst>
          <pc:docMk/>
          <pc:sldMk cId="1921753946" sldId="276"/>
        </pc:sldMkLst>
        <pc:spChg chg="mod">
          <ac:chgData name="Michael Mitchell" userId="17dd9d3a-9f6b-4a21-b2ca-36059f4b673b" providerId="ADAL" clId="{CCCF5079-3B98-4D80-8A10-3BF7120F7307}" dt="2023-06-05T06:49:59.098" v="361" actId="207"/>
          <ac:spMkLst>
            <pc:docMk/>
            <pc:sldMk cId="1921753946" sldId="276"/>
            <ac:spMk id="2" creationId="{3F8EAA31-FE4F-4EF5-A173-12343C242E15}"/>
          </ac:spMkLst>
        </pc:spChg>
        <pc:spChg chg="mod">
          <ac:chgData name="Michael Mitchell" userId="17dd9d3a-9f6b-4a21-b2ca-36059f4b673b" providerId="ADAL" clId="{CCCF5079-3B98-4D80-8A10-3BF7120F7307}" dt="2023-06-05T06:28:59.113" v="169" actId="14100"/>
          <ac:spMkLst>
            <pc:docMk/>
            <pc:sldMk cId="1921753946" sldId="276"/>
            <ac:spMk id="3" creationId="{AD8CD7A6-B824-4FB2-9E74-1817D34FA483}"/>
          </ac:spMkLst>
        </pc:spChg>
        <pc:picChg chg="mod">
          <ac:chgData name="Michael Mitchell" userId="17dd9d3a-9f6b-4a21-b2ca-36059f4b673b" providerId="ADAL" clId="{CCCF5079-3B98-4D80-8A10-3BF7120F7307}" dt="2023-06-05T06:36:03.028" v="333" actId="14826"/>
          <ac:picMkLst>
            <pc:docMk/>
            <pc:sldMk cId="1921753946" sldId="276"/>
            <ac:picMk id="7170" creationId="{EB3EB1F6-6EB4-4513-9432-1294A683D8D7}"/>
          </ac:picMkLst>
        </pc:picChg>
      </pc:sldChg>
      <pc:sldChg chg="modSp mod setBg">
        <pc:chgData name="Michael Mitchell" userId="17dd9d3a-9f6b-4a21-b2ca-36059f4b673b" providerId="ADAL" clId="{CCCF5079-3B98-4D80-8A10-3BF7120F7307}" dt="2023-06-05T07:14:23.531" v="580" actId="1076"/>
        <pc:sldMkLst>
          <pc:docMk/>
          <pc:sldMk cId="814101911" sldId="442"/>
        </pc:sldMkLst>
        <pc:spChg chg="mod">
          <ac:chgData name="Michael Mitchell" userId="17dd9d3a-9f6b-4a21-b2ca-36059f4b673b" providerId="ADAL" clId="{CCCF5079-3B98-4D80-8A10-3BF7120F7307}" dt="2023-06-05T07:14:23.531" v="580" actId="1076"/>
          <ac:spMkLst>
            <pc:docMk/>
            <pc:sldMk cId="814101911" sldId="442"/>
            <ac:spMk id="2" creationId="{74080833-6B30-404E-B0FA-39D7DC4B1616}"/>
          </ac:spMkLst>
        </pc:spChg>
        <pc:spChg chg="mod">
          <ac:chgData name="Michael Mitchell" userId="17dd9d3a-9f6b-4a21-b2ca-36059f4b673b" providerId="ADAL" clId="{CCCF5079-3B98-4D80-8A10-3BF7120F7307}" dt="2023-06-05T06:33:50.313" v="263" actId="207"/>
          <ac:spMkLst>
            <pc:docMk/>
            <pc:sldMk cId="814101911" sldId="442"/>
            <ac:spMk id="4" creationId="{89FC7265-123C-45C4-9B26-43F256F3C57D}"/>
          </ac:spMkLst>
        </pc:spChg>
        <pc:spChg chg="mod">
          <ac:chgData name="Michael Mitchell" userId="17dd9d3a-9f6b-4a21-b2ca-36059f4b673b" providerId="ADAL" clId="{CCCF5079-3B98-4D80-8A10-3BF7120F7307}" dt="2023-06-05T06:33:47.637" v="262" actId="207"/>
          <ac:spMkLst>
            <pc:docMk/>
            <pc:sldMk cId="814101911" sldId="442"/>
            <ac:spMk id="5" creationId="{7377C2D5-CA73-4136-B5B4-3F1034207F38}"/>
          </ac:spMkLst>
        </pc:spChg>
        <pc:picChg chg="mod">
          <ac:chgData name="Michael Mitchell" userId="17dd9d3a-9f6b-4a21-b2ca-36059f4b673b" providerId="ADAL" clId="{CCCF5079-3B98-4D80-8A10-3BF7120F7307}" dt="2023-06-05T06:33:36.879" v="261" actId="207"/>
          <ac:picMkLst>
            <pc:docMk/>
            <pc:sldMk cId="814101911" sldId="442"/>
            <ac:picMk id="9" creationId="{2EFD5025-3BC7-4434-AB13-0EF4CE96E488}"/>
          </ac:picMkLst>
        </pc:picChg>
      </pc:sldChg>
      <pc:sldChg chg="addSp modSp mod">
        <pc:chgData name="Michael Mitchell" userId="17dd9d3a-9f6b-4a21-b2ca-36059f4b673b" providerId="ADAL" clId="{CCCF5079-3B98-4D80-8A10-3BF7120F7307}" dt="2023-06-05T06:50:55.687" v="375" actId="20577"/>
        <pc:sldMkLst>
          <pc:docMk/>
          <pc:sldMk cId="0" sldId="443"/>
        </pc:sldMkLst>
        <pc:spChg chg="add mod">
          <ac:chgData name="Michael Mitchell" userId="17dd9d3a-9f6b-4a21-b2ca-36059f4b673b" providerId="ADAL" clId="{CCCF5079-3B98-4D80-8A10-3BF7120F7307}" dt="2023-06-05T06:50:27.135" v="367" actId="14100"/>
          <ac:spMkLst>
            <pc:docMk/>
            <pc:sldMk cId="0" sldId="443"/>
            <ac:spMk id="3" creationId="{FBF60356-5363-29F3-BD69-BAB69740545C}"/>
          </ac:spMkLst>
        </pc:spChg>
        <pc:spChg chg="add mod">
          <ac:chgData name="Michael Mitchell" userId="17dd9d3a-9f6b-4a21-b2ca-36059f4b673b" providerId="ADAL" clId="{CCCF5079-3B98-4D80-8A10-3BF7120F7307}" dt="2023-06-05T06:50:55.687" v="375" actId="20577"/>
          <ac:spMkLst>
            <pc:docMk/>
            <pc:sldMk cId="0" sldId="443"/>
            <ac:spMk id="4" creationId="{DFD16E4E-06F7-7FEE-9736-4D5B8E37492E}"/>
          </ac:spMkLst>
        </pc:spChg>
        <pc:picChg chg="mod">
          <ac:chgData name="Michael Mitchell" userId="17dd9d3a-9f6b-4a21-b2ca-36059f4b673b" providerId="ADAL" clId="{CCCF5079-3B98-4D80-8A10-3BF7120F7307}" dt="2023-06-05T06:37:31.598" v="335" actId="14826"/>
          <ac:picMkLst>
            <pc:docMk/>
            <pc:sldMk cId="0" sldId="443"/>
            <ac:picMk id="128" creationId="{00000000-0000-0000-0000-000000000000}"/>
          </ac:picMkLst>
        </pc:picChg>
      </pc:sldChg>
      <pc:sldChg chg="addSp delSp modSp add del">
        <pc:chgData name="Michael Mitchell" userId="17dd9d3a-9f6b-4a21-b2ca-36059f4b673b" providerId="ADAL" clId="{CCCF5079-3B98-4D80-8A10-3BF7120F7307}" dt="2023-06-05T07:20:04.106" v="634" actId="47"/>
        <pc:sldMkLst>
          <pc:docMk/>
          <pc:sldMk cId="924399011" sldId="444"/>
        </pc:sldMkLst>
        <pc:picChg chg="add del mod">
          <ac:chgData name="Michael Mitchell" userId="17dd9d3a-9f6b-4a21-b2ca-36059f4b673b" providerId="ADAL" clId="{CCCF5079-3B98-4D80-8A10-3BF7120F7307}" dt="2023-06-05T07:20:02.394" v="633" actId="21"/>
          <ac:picMkLst>
            <pc:docMk/>
            <pc:sldMk cId="924399011" sldId="444"/>
            <ac:picMk id="1026" creationId="{7DFA4754-94C0-717D-9DD4-9D32FF9B53E0}"/>
          </ac:picMkLst>
        </pc:picChg>
      </pc:sldChg>
      <pc:sldChg chg="addSp delSp modSp add del mod">
        <pc:chgData name="Michael Mitchell" userId="17dd9d3a-9f6b-4a21-b2ca-36059f4b673b" providerId="ADAL" clId="{CCCF5079-3B98-4D80-8A10-3BF7120F7307}" dt="2023-06-05T07:22:30.589" v="720" actId="47"/>
        <pc:sldMkLst>
          <pc:docMk/>
          <pc:sldMk cId="2664389178" sldId="445"/>
        </pc:sldMkLst>
        <pc:spChg chg="add del">
          <ac:chgData name="Michael Mitchell" userId="17dd9d3a-9f6b-4a21-b2ca-36059f4b673b" providerId="ADAL" clId="{CCCF5079-3B98-4D80-8A10-3BF7120F7307}" dt="2023-06-05T06:30:52.719" v="199"/>
          <ac:spMkLst>
            <pc:docMk/>
            <pc:sldMk cId="2664389178" sldId="445"/>
            <ac:spMk id="2" creationId="{D287DBDE-51F3-89C3-CDE6-08A37C588707}"/>
          </ac:spMkLst>
        </pc:spChg>
        <pc:spChg chg="add del mod">
          <ac:chgData name="Michael Mitchell" userId="17dd9d3a-9f6b-4a21-b2ca-36059f4b673b" providerId="ADAL" clId="{CCCF5079-3B98-4D80-8A10-3BF7120F7307}" dt="2023-06-05T06:30:51.909" v="197"/>
          <ac:spMkLst>
            <pc:docMk/>
            <pc:sldMk cId="2664389178" sldId="445"/>
            <ac:spMk id="3" creationId="{D3E979D6-6772-F9A9-D4DF-A4B3FA64BDD8}"/>
          </ac:spMkLst>
        </pc:spChg>
        <pc:spChg chg="add">
          <ac:chgData name="Michael Mitchell" userId="17dd9d3a-9f6b-4a21-b2ca-36059f4b673b" providerId="ADAL" clId="{CCCF5079-3B98-4D80-8A10-3BF7120F7307}" dt="2023-06-05T06:31:08.444" v="202" actId="22"/>
          <ac:spMkLst>
            <pc:docMk/>
            <pc:sldMk cId="2664389178" sldId="445"/>
            <ac:spMk id="5" creationId="{11941100-24F0-6B9B-6154-5916F6D3E054}"/>
          </ac:spMkLst>
        </pc:spChg>
        <pc:spChg chg="add mod">
          <ac:chgData name="Michael Mitchell" userId="17dd9d3a-9f6b-4a21-b2ca-36059f4b673b" providerId="ADAL" clId="{CCCF5079-3B98-4D80-8A10-3BF7120F7307}" dt="2023-06-05T07:15:33.751" v="588" actId="1076"/>
          <ac:spMkLst>
            <pc:docMk/>
            <pc:sldMk cId="2664389178" sldId="445"/>
            <ac:spMk id="7" creationId="{BC8D1D44-C6C8-43BD-89A6-D5AA589F5CB3}"/>
          </ac:spMkLst>
        </pc:spChg>
        <pc:picChg chg="add del">
          <ac:chgData name="Michael Mitchell" userId="17dd9d3a-9f6b-4a21-b2ca-36059f4b673b" providerId="ADAL" clId="{CCCF5079-3B98-4D80-8A10-3BF7120F7307}" dt="2023-06-05T06:30:55.091" v="201" actId="478"/>
          <ac:picMkLst>
            <pc:docMk/>
            <pc:sldMk cId="2664389178" sldId="445"/>
            <ac:picMk id="1026" creationId="{7DFA4754-94C0-717D-9DD4-9D32FF9B53E0}"/>
          </ac:picMkLst>
        </pc:picChg>
        <pc:picChg chg="add del">
          <ac:chgData name="Michael Mitchell" userId="17dd9d3a-9f6b-4a21-b2ca-36059f4b673b" providerId="ADAL" clId="{CCCF5079-3B98-4D80-8A10-3BF7120F7307}" dt="2023-06-05T06:30:52.719" v="199"/>
          <ac:picMkLst>
            <pc:docMk/>
            <pc:sldMk cId="2664389178" sldId="445"/>
            <ac:picMk id="2050" creationId="{9101AE21-8C71-0777-E698-EA8B062B944C}"/>
          </ac:picMkLst>
        </pc:picChg>
        <pc:picChg chg="add del">
          <ac:chgData name="Michael Mitchell" userId="17dd9d3a-9f6b-4a21-b2ca-36059f4b673b" providerId="ADAL" clId="{CCCF5079-3B98-4D80-8A10-3BF7120F7307}" dt="2023-06-05T06:30:52.719" v="199"/>
          <ac:picMkLst>
            <pc:docMk/>
            <pc:sldMk cId="2664389178" sldId="445"/>
            <ac:picMk id="2051" creationId="{7241BB12-7E2F-000A-D78D-4D2920068F73}"/>
          </ac:picMkLst>
        </pc:picChg>
        <pc:picChg chg="add del">
          <ac:chgData name="Michael Mitchell" userId="17dd9d3a-9f6b-4a21-b2ca-36059f4b673b" providerId="ADAL" clId="{CCCF5079-3B98-4D80-8A10-3BF7120F7307}" dt="2023-06-05T06:30:52.719" v="199"/>
          <ac:picMkLst>
            <pc:docMk/>
            <pc:sldMk cId="2664389178" sldId="445"/>
            <ac:picMk id="2052" creationId="{C9084F9F-34B2-8F9A-3016-F5CFF19D907B}"/>
          </ac:picMkLst>
        </pc:picChg>
        <pc:picChg chg="add del">
          <ac:chgData name="Michael Mitchell" userId="17dd9d3a-9f6b-4a21-b2ca-36059f4b673b" providerId="ADAL" clId="{CCCF5079-3B98-4D80-8A10-3BF7120F7307}" dt="2023-06-05T06:30:51.909" v="197"/>
          <ac:picMkLst>
            <pc:docMk/>
            <pc:sldMk cId="2664389178" sldId="445"/>
            <ac:picMk id="2054" creationId="{A812FFAB-9052-406C-D94C-FB8D881B7322}"/>
          </ac:picMkLst>
        </pc:picChg>
        <pc:picChg chg="add del">
          <ac:chgData name="Michael Mitchell" userId="17dd9d3a-9f6b-4a21-b2ca-36059f4b673b" providerId="ADAL" clId="{CCCF5079-3B98-4D80-8A10-3BF7120F7307}" dt="2023-06-05T06:30:51.909" v="197"/>
          <ac:picMkLst>
            <pc:docMk/>
            <pc:sldMk cId="2664389178" sldId="445"/>
            <ac:picMk id="2055" creationId="{548B6929-4561-B035-6CFE-F4DD0E0BBAD9}"/>
          </ac:picMkLst>
        </pc:picChg>
        <pc:picChg chg="add del">
          <ac:chgData name="Michael Mitchell" userId="17dd9d3a-9f6b-4a21-b2ca-36059f4b673b" providerId="ADAL" clId="{CCCF5079-3B98-4D80-8A10-3BF7120F7307}" dt="2023-06-05T06:30:51.909" v="197"/>
          <ac:picMkLst>
            <pc:docMk/>
            <pc:sldMk cId="2664389178" sldId="445"/>
            <ac:picMk id="2056" creationId="{6CEF4A3F-96A6-DCAA-2415-118A725688BF}"/>
          </ac:picMkLst>
        </pc:picChg>
        <pc:picChg chg="add del mod">
          <ac:chgData name="Michael Mitchell" userId="17dd9d3a-9f6b-4a21-b2ca-36059f4b673b" providerId="ADAL" clId="{CCCF5079-3B98-4D80-8A10-3BF7120F7307}" dt="2023-06-05T07:22:28.334" v="719" actId="478"/>
          <ac:picMkLst>
            <pc:docMk/>
            <pc:sldMk cId="2664389178" sldId="445"/>
            <ac:picMk id="2058" creationId="{BEB6AB6D-9D44-0307-9FAC-6783595197D6}"/>
          </ac:picMkLst>
        </pc:picChg>
      </pc:sldChg>
      <pc:sldChg chg="addSp delSp modSp add mod setBg">
        <pc:chgData name="Michael Mitchell" userId="17dd9d3a-9f6b-4a21-b2ca-36059f4b673b" providerId="ADAL" clId="{CCCF5079-3B98-4D80-8A10-3BF7120F7307}" dt="2023-06-05T07:14:40.917" v="583" actId="478"/>
        <pc:sldMkLst>
          <pc:docMk/>
          <pc:sldMk cId="1144490120" sldId="446"/>
        </pc:sldMkLst>
        <pc:spChg chg="del">
          <ac:chgData name="Michael Mitchell" userId="17dd9d3a-9f6b-4a21-b2ca-36059f4b673b" providerId="ADAL" clId="{CCCF5079-3B98-4D80-8A10-3BF7120F7307}" dt="2023-06-05T07:14:36.163" v="581" actId="478"/>
          <ac:spMkLst>
            <pc:docMk/>
            <pc:sldMk cId="1144490120" sldId="446"/>
            <ac:spMk id="2" creationId="{74080833-6B30-404E-B0FA-39D7DC4B1616}"/>
          </ac:spMkLst>
        </pc:spChg>
        <pc:spChg chg="mod">
          <ac:chgData name="Michael Mitchell" userId="17dd9d3a-9f6b-4a21-b2ca-36059f4b673b" providerId="ADAL" clId="{CCCF5079-3B98-4D80-8A10-3BF7120F7307}" dt="2023-06-05T06:35:03.138" v="314" actId="20577"/>
          <ac:spMkLst>
            <pc:docMk/>
            <pc:sldMk cId="1144490120" sldId="446"/>
            <ac:spMk id="5" creationId="{7377C2D5-CA73-4136-B5B4-3F1034207F38}"/>
          </ac:spMkLst>
        </pc:spChg>
        <pc:spChg chg="add del mod">
          <ac:chgData name="Michael Mitchell" userId="17dd9d3a-9f6b-4a21-b2ca-36059f4b673b" providerId="ADAL" clId="{CCCF5079-3B98-4D80-8A10-3BF7120F7307}" dt="2023-06-05T07:14:40.917" v="583" actId="478"/>
          <ac:spMkLst>
            <pc:docMk/>
            <pc:sldMk cId="1144490120" sldId="446"/>
            <ac:spMk id="6" creationId="{639677C9-4398-4B0F-2E56-9C2FDC35BEC9}"/>
          </ac:spMkLst>
        </pc:spChg>
        <pc:spChg chg="add mod">
          <ac:chgData name="Michael Mitchell" userId="17dd9d3a-9f6b-4a21-b2ca-36059f4b673b" providerId="ADAL" clId="{CCCF5079-3B98-4D80-8A10-3BF7120F7307}" dt="2023-06-05T07:14:36.518" v="582"/>
          <ac:spMkLst>
            <pc:docMk/>
            <pc:sldMk cId="1144490120" sldId="446"/>
            <ac:spMk id="7" creationId="{755D7021-F967-4020-6E0F-4FAC2EE8CD6D}"/>
          </ac:spMkLst>
        </pc:spChg>
      </pc:sldChg>
      <pc:sldChg chg="addSp delSp modSp add mod">
        <pc:chgData name="Michael Mitchell" userId="17dd9d3a-9f6b-4a21-b2ca-36059f4b673b" providerId="ADAL" clId="{CCCF5079-3B98-4D80-8A10-3BF7120F7307}" dt="2023-06-05T07:14:53.062" v="586" actId="478"/>
        <pc:sldMkLst>
          <pc:docMk/>
          <pc:sldMk cId="3975849763" sldId="447"/>
        </pc:sldMkLst>
        <pc:spChg chg="del">
          <ac:chgData name="Michael Mitchell" userId="17dd9d3a-9f6b-4a21-b2ca-36059f4b673b" providerId="ADAL" clId="{CCCF5079-3B98-4D80-8A10-3BF7120F7307}" dt="2023-06-05T07:14:49.922" v="585" actId="478"/>
          <ac:spMkLst>
            <pc:docMk/>
            <pc:sldMk cId="3975849763" sldId="447"/>
            <ac:spMk id="2" creationId="{74080833-6B30-404E-B0FA-39D7DC4B1616}"/>
          </ac:spMkLst>
        </pc:spChg>
        <pc:spChg chg="add mod">
          <ac:chgData name="Michael Mitchell" userId="17dd9d3a-9f6b-4a21-b2ca-36059f4b673b" providerId="ADAL" clId="{CCCF5079-3B98-4D80-8A10-3BF7120F7307}" dt="2023-06-05T07:14:46.307" v="584"/>
          <ac:spMkLst>
            <pc:docMk/>
            <pc:sldMk cId="3975849763" sldId="447"/>
            <ac:spMk id="3" creationId="{1F3D6503-7557-D040-C4BA-AEA420EE55C3}"/>
          </ac:spMkLst>
        </pc:spChg>
        <pc:spChg chg="mod">
          <ac:chgData name="Michael Mitchell" userId="17dd9d3a-9f6b-4a21-b2ca-36059f4b673b" providerId="ADAL" clId="{CCCF5079-3B98-4D80-8A10-3BF7120F7307}" dt="2023-06-05T06:35:26.885" v="330" actId="20577"/>
          <ac:spMkLst>
            <pc:docMk/>
            <pc:sldMk cId="3975849763" sldId="447"/>
            <ac:spMk id="5" creationId="{7377C2D5-CA73-4136-B5B4-3F1034207F38}"/>
          </ac:spMkLst>
        </pc:spChg>
        <pc:spChg chg="add del mod">
          <ac:chgData name="Michael Mitchell" userId="17dd9d3a-9f6b-4a21-b2ca-36059f4b673b" providerId="ADAL" clId="{CCCF5079-3B98-4D80-8A10-3BF7120F7307}" dt="2023-06-05T07:14:53.062" v="586" actId="478"/>
          <ac:spMkLst>
            <pc:docMk/>
            <pc:sldMk cId="3975849763" sldId="447"/>
            <ac:spMk id="7" creationId="{0FF93589-0894-9322-9A25-9C86949DC5DE}"/>
          </ac:spMkLst>
        </pc:spChg>
      </pc:sldChg>
      <pc:sldChg chg="modSp add mod">
        <pc:chgData name="Michael Mitchell" userId="17dd9d3a-9f6b-4a21-b2ca-36059f4b673b" providerId="ADAL" clId="{CCCF5079-3B98-4D80-8A10-3BF7120F7307}" dt="2023-06-05T07:36:36.562" v="1013" actId="20577"/>
        <pc:sldMkLst>
          <pc:docMk/>
          <pc:sldMk cId="1885802606" sldId="448"/>
        </pc:sldMkLst>
        <pc:spChg chg="mod">
          <ac:chgData name="Michael Mitchell" userId="17dd9d3a-9f6b-4a21-b2ca-36059f4b673b" providerId="ADAL" clId="{CCCF5079-3B98-4D80-8A10-3BF7120F7307}" dt="2023-06-05T07:36:36.562" v="1013" actId="20577"/>
          <ac:spMkLst>
            <pc:docMk/>
            <pc:sldMk cId="1885802606" sldId="448"/>
            <ac:spMk id="68" creationId="{00000000-0000-0000-0000-000000000000}"/>
          </ac:spMkLst>
        </pc:spChg>
      </pc:sldChg>
      <pc:sldChg chg="add">
        <pc:chgData name="Michael Mitchell" userId="17dd9d3a-9f6b-4a21-b2ca-36059f4b673b" providerId="ADAL" clId="{CCCF5079-3B98-4D80-8A10-3BF7120F7307}" dt="2023-06-05T06:52:48.243" v="436" actId="2890"/>
        <pc:sldMkLst>
          <pc:docMk/>
          <pc:sldMk cId="2188677096" sldId="449"/>
        </pc:sldMkLst>
      </pc:sldChg>
      <pc:sldChg chg="modSp add mod">
        <pc:chgData name="Michael Mitchell" userId="17dd9d3a-9f6b-4a21-b2ca-36059f4b673b" providerId="ADAL" clId="{CCCF5079-3B98-4D80-8A10-3BF7120F7307}" dt="2023-06-05T08:24:22.906" v="1418" actId="20577"/>
        <pc:sldMkLst>
          <pc:docMk/>
          <pc:sldMk cId="935518604" sldId="450"/>
        </pc:sldMkLst>
        <pc:spChg chg="mod">
          <ac:chgData name="Michael Mitchell" userId="17dd9d3a-9f6b-4a21-b2ca-36059f4b673b" providerId="ADAL" clId="{CCCF5079-3B98-4D80-8A10-3BF7120F7307}" dt="2023-06-05T08:24:22.906" v="1418" actId="20577"/>
          <ac:spMkLst>
            <pc:docMk/>
            <pc:sldMk cId="935518604" sldId="450"/>
            <ac:spMk id="3" creationId="{AD8CD7A6-B824-4FB2-9E74-1817D34FA483}"/>
          </ac:spMkLst>
        </pc:spChg>
      </pc:sldChg>
      <pc:sldChg chg="modSp add mod">
        <pc:chgData name="Michael Mitchell" userId="17dd9d3a-9f6b-4a21-b2ca-36059f4b673b" providerId="ADAL" clId="{CCCF5079-3B98-4D80-8A10-3BF7120F7307}" dt="2023-06-05T08:23:48.729" v="1299" actId="20577"/>
        <pc:sldMkLst>
          <pc:docMk/>
          <pc:sldMk cId="4188167996" sldId="451"/>
        </pc:sldMkLst>
        <pc:spChg chg="mod">
          <ac:chgData name="Michael Mitchell" userId="17dd9d3a-9f6b-4a21-b2ca-36059f4b673b" providerId="ADAL" clId="{CCCF5079-3B98-4D80-8A10-3BF7120F7307}" dt="2023-06-05T08:23:48.729" v="1299" actId="20577"/>
          <ac:spMkLst>
            <pc:docMk/>
            <pc:sldMk cId="4188167996" sldId="451"/>
            <ac:spMk id="129" creationId="{00000000-0000-0000-0000-000000000000}"/>
          </ac:spMkLst>
        </pc:spChg>
      </pc:sldChg>
      <pc:sldChg chg="delSp modSp add mod">
        <pc:chgData name="Michael Mitchell" userId="17dd9d3a-9f6b-4a21-b2ca-36059f4b673b" providerId="ADAL" clId="{CCCF5079-3B98-4D80-8A10-3BF7120F7307}" dt="2023-06-05T08:36:11.611" v="2588" actId="14100"/>
        <pc:sldMkLst>
          <pc:docMk/>
          <pc:sldMk cId="266282226" sldId="452"/>
        </pc:sldMkLst>
        <pc:spChg chg="del">
          <ac:chgData name="Michael Mitchell" userId="17dd9d3a-9f6b-4a21-b2ca-36059f4b673b" providerId="ADAL" clId="{CCCF5079-3B98-4D80-8A10-3BF7120F7307}" dt="2023-06-05T08:35:52.686" v="2570" actId="478"/>
          <ac:spMkLst>
            <pc:docMk/>
            <pc:sldMk cId="266282226" sldId="452"/>
            <ac:spMk id="3" creationId="{FBF60356-5363-29F3-BD69-BAB69740545C}"/>
          </ac:spMkLst>
        </pc:spChg>
        <pc:spChg chg="mod">
          <ac:chgData name="Michael Mitchell" userId="17dd9d3a-9f6b-4a21-b2ca-36059f4b673b" providerId="ADAL" clId="{CCCF5079-3B98-4D80-8A10-3BF7120F7307}" dt="2023-06-05T08:36:11.611" v="2588" actId="14100"/>
          <ac:spMkLst>
            <pc:docMk/>
            <pc:sldMk cId="266282226" sldId="452"/>
            <ac:spMk id="4" creationId="{DFD16E4E-06F7-7FEE-9736-4D5B8E37492E}"/>
          </ac:spMkLst>
        </pc:spChg>
        <pc:spChg chg="mod">
          <ac:chgData name="Michael Mitchell" userId="17dd9d3a-9f6b-4a21-b2ca-36059f4b673b" providerId="ADAL" clId="{CCCF5079-3B98-4D80-8A10-3BF7120F7307}" dt="2023-06-05T08:35:49.978" v="2569" actId="20577"/>
          <ac:spMkLst>
            <pc:docMk/>
            <pc:sldMk cId="266282226" sldId="452"/>
            <ac:spMk id="129" creationId="{00000000-0000-0000-0000-000000000000}"/>
          </ac:spMkLst>
        </pc:spChg>
        <pc:picChg chg="mod">
          <ac:chgData name="Michael Mitchell" userId="17dd9d3a-9f6b-4a21-b2ca-36059f4b673b" providerId="ADAL" clId="{CCCF5079-3B98-4D80-8A10-3BF7120F7307}" dt="2023-06-05T08:35:37.208" v="2517" actId="14826"/>
          <ac:picMkLst>
            <pc:docMk/>
            <pc:sldMk cId="266282226" sldId="452"/>
            <ac:picMk id="128" creationId="{00000000-0000-0000-0000-000000000000}"/>
          </ac:picMkLst>
        </pc:picChg>
      </pc:sldChg>
      <pc:sldChg chg="modSp add mod">
        <pc:chgData name="Michael Mitchell" userId="17dd9d3a-9f6b-4a21-b2ca-36059f4b673b" providerId="ADAL" clId="{CCCF5079-3B98-4D80-8A10-3BF7120F7307}" dt="2023-06-05T08:34:30.042" v="2514" actId="20577"/>
        <pc:sldMkLst>
          <pc:docMk/>
          <pc:sldMk cId="1312542105" sldId="453"/>
        </pc:sldMkLst>
        <pc:spChg chg="mod">
          <ac:chgData name="Michael Mitchell" userId="17dd9d3a-9f6b-4a21-b2ca-36059f4b673b" providerId="ADAL" clId="{CCCF5079-3B98-4D80-8A10-3BF7120F7307}" dt="2023-06-05T08:34:30.042" v="2514" actId="20577"/>
          <ac:spMkLst>
            <pc:docMk/>
            <pc:sldMk cId="1312542105" sldId="453"/>
            <ac:spMk id="3" creationId="{AD8CD7A6-B824-4FB2-9E74-1817D34FA483}"/>
          </ac:spMkLst>
        </pc:spChg>
      </pc:sldChg>
      <pc:sldChg chg="addSp modSp add mod ord modAnim">
        <pc:chgData name="Michael Mitchell" userId="17dd9d3a-9f6b-4a21-b2ca-36059f4b673b" providerId="ADAL" clId="{CCCF5079-3B98-4D80-8A10-3BF7120F7307}" dt="2023-06-05T08:34:32.271" v="2516"/>
        <pc:sldMkLst>
          <pc:docMk/>
          <pc:sldMk cId="3899033712" sldId="454"/>
        </pc:sldMkLst>
        <pc:spChg chg="mod">
          <ac:chgData name="Michael Mitchell" userId="17dd9d3a-9f6b-4a21-b2ca-36059f4b673b" providerId="ADAL" clId="{CCCF5079-3B98-4D80-8A10-3BF7120F7307}" dt="2023-06-05T07:10:56.185" v="486" actId="1076"/>
          <ac:spMkLst>
            <pc:docMk/>
            <pc:sldMk cId="3899033712" sldId="454"/>
            <ac:spMk id="2" creationId="{B7E2D4BD-87E8-21D2-25DB-9A1BA47880CF}"/>
          </ac:spMkLst>
        </pc:spChg>
        <pc:spChg chg="add mod">
          <ac:chgData name="Michael Mitchell" userId="17dd9d3a-9f6b-4a21-b2ca-36059f4b673b" providerId="ADAL" clId="{CCCF5079-3B98-4D80-8A10-3BF7120F7307}" dt="2023-06-05T07:11:29.606" v="542" actId="1076"/>
          <ac:spMkLst>
            <pc:docMk/>
            <pc:sldMk cId="3899033712" sldId="454"/>
            <ac:spMk id="4" creationId="{4237C8ED-6FB5-B23C-0006-4783C63848AA}"/>
          </ac:spMkLst>
        </pc:spChg>
        <pc:spChg chg="mod">
          <ac:chgData name="Michael Mitchell" userId="17dd9d3a-9f6b-4a21-b2ca-36059f4b673b" providerId="ADAL" clId="{CCCF5079-3B98-4D80-8A10-3BF7120F7307}" dt="2023-06-05T07:10:06.092" v="480" actId="1076"/>
          <ac:spMkLst>
            <pc:docMk/>
            <pc:sldMk cId="3899033712" sldId="454"/>
            <ac:spMk id="54" creationId="{00000000-0000-0000-0000-000000000000}"/>
          </ac:spMkLst>
        </pc:spChg>
        <pc:picChg chg="add mod">
          <ac:chgData name="Michael Mitchell" userId="17dd9d3a-9f6b-4a21-b2ca-36059f4b673b" providerId="ADAL" clId="{CCCF5079-3B98-4D80-8A10-3BF7120F7307}" dt="2023-06-05T07:10:47.905" v="484" actId="1076"/>
          <ac:picMkLst>
            <pc:docMk/>
            <pc:sldMk cId="3899033712" sldId="454"/>
            <ac:picMk id="3" creationId="{13769264-634F-147A-4A46-42F0D39BB96F}"/>
          </ac:picMkLst>
        </pc:picChg>
      </pc:sldChg>
      <pc:sldChg chg="addSp delSp modSp add mod">
        <pc:chgData name="Michael Mitchell" userId="17dd9d3a-9f6b-4a21-b2ca-36059f4b673b" providerId="ADAL" clId="{CCCF5079-3B98-4D80-8A10-3BF7120F7307}" dt="2023-06-05T07:29:55.424" v="779" actId="1076"/>
        <pc:sldMkLst>
          <pc:docMk/>
          <pc:sldMk cId="563323543" sldId="455"/>
        </pc:sldMkLst>
        <pc:spChg chg="del">
          <ac:chgData name="Michael Mitchell" userId="17dd9d3a-9f6b-4a21-b2ca-36059f4b673b" providerId="ADAL" clId="{CCCF5079-3B98-4D80-8A10-3BF7120F7307}" dt="2023-06-05T07:16:08.014" v="609" actId="478"/>
          <ac:spMkLst>
            <pc:docMk/>
            <pc:sldMk cId="563323543" sldId="455"/>
            <ac:spMk id="2" creationId="{B7E2D4BD-87E8-21D2-25DB-9A1BA47880CF}"/>
          </ac:spMkLst>
        </pc:spChg>
        <pc:spChg chg="add mod">
          <ac:chgData name="Michael Mitchell" userId="17dd9d3a-9f6b-4a21-b2ca-36059f4b673b" providerId="ADAL" clId="{CCCF5079-3B98-4D80-8A10-3BF7120F7307}" dt="2023-06-05T07:29:48.089" v="776" actId="403"/>
          <ac:spMkLst>
            <pc:docMk/>
            <pc:sldMk cId="563323543" sldId="455"/>
            <ac:spMk id="6" creationId="{0D95BDE3-3FF4-9582-6FF5-F82545105ECC}"/>
          </ac:spMkLst>
        </pc:spChg>
        <pc:spChg chg="mod">
          <ac:chgData name="Michael Mitchell" userId="17dd9d3a-9f6b-4a21-b2ca-36059f4b673b" providerId="ADAL" clId="{CCCF5079-3B98-4D80-8A10-3BF7120F7307}" dt="2023-06-05T07:29:42.318" v="773" actId="21"/>
          <ac:spMkLst>
            <pc:docMk/>
            <pc:sldMk cId="563323543" sldId="455"/>
            <ac:spMk id="54" creationId="{00000000-0000-0000-0000-000000000000}"/>
          </ac:spMkLst>
        </pc:spChg>
        <pc:picChg chg="add del mod">
          <ac:chgData name="Michael Mitchell" userId="17dd9d3a-9f6b-4a21-b2ca-36059f4b673b" providerId="ADAL" clId="{CCCF5079-3B98-4D80-8A10-3BF7120F7307}" dt="2023-06-05T07:29:12.823" v="747" actId="478"/>
          <ac:picMkLst>
            <pc:docMk/>
            <pc:sldMk cId="563323543" sldId="455"/>
            <ac:picMk id="3" creationId="{5660A9AC-7B43-D8BF-2642-2B0F42F9E100}"/>
          </ac:picMkLst>
        </pc:picChg>
        <pc:picChg chg="add del mod">
          <ac:chgData name="Michael Mitchell" userId="17dd9d3a-9f6b-4a21-b2ca-36059f4b673b" providerId="ADAL" clId="{CCCF5079-3B98-4D80-8A10-3BF7120F7307}" dt="2023-06-05T07:29:13.540" v="748" actId="478"/>
          <ac:picMkLst>
            <pc:docMk/>
            <pc:sldMk cId="563323543" sldId="455"/>
            <ac:picMk id="4" creationId="{B4F7D992-F74B-8BF3-B921-2D58CB4A3846}"/>
          </ac:picMkLst>
        </pc:picChg>
        <pc:picChg chg="add mod">
          <ac:chgData name="Michael Mitchell" userId="17dd9d3a-9f6b-4a21-b2ca-36059f4b673b" providerId="ADAL" clId="{CCCF5079-3B98-4D80-8A10-3BF7120F7307}" dt="2023-06-05T07:29:55.424" v="779" actId="1076"/>
          <ac:picMkLst>
            <pc:docMk/>
            <pc:sldMk cId="563323543" sldId="455"/>
            <ac:picMk id="3074" creationId="{1D2C6B44-CEEA-618F-FB51-D0D9F464881D}"/>
          </ac:picMkLst>
        </pc:picChg>
      </pc:sldChg>
      <pc:sldChg chg="modSp add del mod">
        <pc:chgData name="Michael Mitchell" userId="17dd9d3a-9f6b-4a21-b2ca-36059f4b673b" providerId="ADAL" clId="{CCCF5079-3B98-4D80-8A10-3BF7120F7307}" dt="2023-06-05T08:00:05.842" v="1017" actId="47"/>
        <pc:sldMkLst>
          <pc:docMk/>
          <pc:sldMk cId="3220347125" sldId="456"/>
        </pc:sldMkLst>
        <pc:spChg chg="mod">
          <ac:chgData name="Michael Mitchell" userId="17dd9d3a-9f6b-4a21-b2ca-36059f4b673b" providerId="ADAL" clId="{CCCF5079-3B98-4D80-8A10-3BF7120F7307}" dt="2023-06-05T07:24:50.185" v="742" actId="207"/>
          <ac:spMkLst>
            <pc:docMk/>
            <pc:sldMk cId="3220347125" sldId="456"/>
            <ac:spMk id="54" creationId="{00000000-0000-0000-0000-000000000000}"/>
          </ac:spMkLst>
        </pc:spChg>
      </pc:sldChg>
      <pc:sldChg chg="modSp add del mod">
        <pc:chgData name="Michael Mitchell" userId="17dd9d3a-9f6b-4a21-b2ca-36059f4b673b" providerId="ADAL" clId="{CCCF5079-3B98-4D80-8A10-3BF7120F7307}" dt="2023-06-05T07:22:25.231" v="718" actId="47"/>
        <pc:sldMkLst>
          <pc:docMk/>
          <pc:sldMk cId="3592465453" sldId="456"/>
        </pc:sldMkLst>
        <pc:spChg chg="mod">
          <ac:chgData name="Michael Mitchell" userId="17dd9d3a-9f6b-4a21-b2ca-36059f4b673b" providerId="ADAL" clId="{CCCF5079-3B98-4D80-8A10-3BF7120F7307}" dt="2023-06-05T07:21:16.526" v="655" actId="207"/>
          <ac:spMkLst>
            <pc:docMk/>
            <pc:sldMk cId="3592465453" sldId="456"/>
            <ac:spMk id="54" creationId="{00000000-0000-0000-0000-000000000000}"/>
          </ac:spMkLst>
        </pc:spChg>
      </pc:sldChg>
      <pc:sldChg chg="modSp add mod">
        <pc:chgData name="Michael Mitchell" userId="17dd9d3a-9f6b-4a21-b2ca-36059f4b673b" providerId="ADAL" clId="{CCCF5079-3B98-4D80-8A10-3BF7120F7307}" dt="2023-06-05T08:24:53.474" v="1437" actId="113"/>
        <pc:sldMkLst>
          <pc:docMk/>
          <pc:sldMk cId="2118085020" sldId="457"/>
        </pc:sldMkLst>
        <pc:spChg chg="mod">
          <ac:chgData name="Michael Mitchell" userId="17dd9d3a-9f6b-4a21-b2ca-36059f4b673b" providerId="ADAL" clId="{CCCF5079-3B98-4D80-8A10-3BF7120F7307}" dt="2023-06-05T08:24:53.474" v="1437" actId="113"/>
          <ac:spMkLst>
            <pc:docMk/>
            <pc:sldMk cId="2118085020" sldId="457"/>
            <ac:spMk id="54" creationId="{00000000-0000-0000-0000-000000000000}"/>
          </ac:spMkLst>
        </pc:spChg>
      </pc:sldChg>
      <pc:sldChg chg="modSp add del mod">
        <pc:chgData name="Michael Mitchell" userId="17dd9d3a-9f6b-4a21-b2ca-36059f4b673b" providerId="ADAL" clId="{CCCF5079-3B98-4D80-8A10-3BF7120F7307}" dt="2023-06-05T07:21:38.128" v="657" actId="47"/>
        <pc:sldMkLst>
          <pc:docMk/>
          <pc:sldMk cId="2187656142" sldId="457"/>
        </pc:sldMkLst>
        <pc:spChg chg="mod">
          <ac:chgData name="Michael Mitchell" userId="17dd9d3a-9f6b-4a21-b2ca-36059f4b673b" providerId="ADAL" clId="{CCCF5079-3B98-4D80-8A10-3BF7120F7307}" dt="2023-06-05T07:21:22.812" v="656" actId="113"/>
          <ac:spMkLst>
            <pc:docMk/>
            <pc:sldMk cId="2187656142" sldId="457"/>
            <ac:spMk id="54" creationId="{00000000-0000-0000-0000-000000000000}"/>
          </ac:spMkLst>
        </pc:spChg>
      </pc:sldChg>
      <pc:sldChg chg="modSp add mod">
        <pc:chgData name="Michael Mitchell" userId="17dd9d3a-9f6b-4a21-b2ca-36059f4b673b" providerId="ADAL" clId="{CCCF5079-3B98-4D80-8A10-3BF7120F7307}" dt="2023-06-05T07:33:57.507" v="830" actId="1076"/>
        <pc:sldMkLst>
          <pc:docMk/>
          <pc:sldMk cId="2317932731" sldId="458"/>
        </pc:sldMkLst>
        <pc:spChg chg="mod">
          <ac:chgData name="Michael Mitchell" userId="17dd9d3a-9f6b-4a21-b2ca-36059f4b673b" providerId="ADAL" clId="{CCCF5079-3B98-4D80-8A10-3BF7120F7307}" dt="2023-06-05T07:33:55.806" v="829" actId="14100"/>
          <ac:spMkLst>
            <pc:docMk/>
            <pc:sldMk cId="2317932731" sldId="458"/>
            <ac:spMk id="6" creationId="{0D95BDE3-3FF4-9582-6FF5-F82545105ECC}"/>
          </ac:spMkLst>
        </pc:spChg>
        <pc:picChg chg="mod">
          <ac:chgData name="Michael Mitchell" userId="17dd9d3a-9f6b-4a21-b2ca-36059f4b673b" providerId="ADAL" clId="{CCCF5079-3B98-4D80-8A10-3BF7120F7307}" dt="2023-06-05T07:33:57.507" v="830" actId="1076"/>
          <ac:picMkLst>
            <pc:docMk/>
            <pc:sldMk cId="2317932731" sldId="458"/>
            <ac:picMk id="3074" creationId="{1D2C6B44-CEEA-618F-FB51-D0D9F464881D}"/>
          </ac:picMkLst>
        </pc:picChg>
      </pc:sldChg>
      <pc:sldChg chg="addSp delSp modSp add mod">
        <pc:chgData name="Michael Mitchell" userId="17dd9d3a-9f6b-4a21-b2ca-36059f4b673b" providerId="ADAL" clId="{CCCF5079-3B98-4D80-8A10-3BF7120F7307}" dt="2023-06-05T07:32:18.703" v="814" actId="1076"/>
        <pc:sldMkLst>
          <pc:docMk/>
          <pc:sldMk cId="3061410225" sldId="459"/>
        </pc:sldMkLst>
        <pc:spChg chg="mod">
          <ac:chgData name="Michael Mitchell" userId="17dd9d3a-9f6b-4a21-b2ca-36059f4b673b" providerId="ADAL" clId="{CCCF5079-3B98-4D80-8A10-3BF7120F7307}" dt="2023-06-05T07:32:05.433" v="808" actId="14100"/>
          <ac:spMkLst>
            <pc:docMk/>
            <pc:sldMk cId="3061410225" sldId="459"/>
            <ac:spMk id="6" creationId="{0D95BDE3-3FF4-9582-6FF5-F82545105ECC}"/>
          </ac:spMkLst>
        </pc:spChg>
        <pc:picChg chg="del">
          <ac:chgData name="Michael Mitchell" userId="17dd9d3a-9f6b-4a21-b2ca-36059f4b673b" providerId="ADAL" clId="{CCCF5079-3B98-4D80-8A10-3BF7120F7307}" dt="2023-06-05T07:31:18.408" v="793" actId="478"/>
          <ac:picMkLst>
            <pc:docMk/>
            <pc:sldMk cId="3061410225" sldId="459"/>
            <ac:picMk id="3074" creationId="{1D2C6B44-CEEA-618F-FB51-D0D9F464881D}"/>
          </ac:picMkLst>
        </pc:picChg>
        <pc:picChg chg="add mod">
          <ac:chgData name="Michael Mitchell" userId="17dd9d3a-9f6b-4a21-b2ca-36059f4b673b" providerId="ADAL" clId="{CCCF5079-3B98-4D80-8A10-3BF7120F7307}" dt="2023-06-05T07:32:18.703" v="814" actId="1076"/>
          <ac:picMkLst>
            <pc:docMk/>
            <pc:sldMk cId="3061410225" sldId="459"/>
            <ac:picMk id="4098" creationId="{3E2592DD-B8D8-419B-40C9-8C6FC9EBDB58}"/>
          </ac:picMkLst>
        </pc:picChg>
        <pc:picChg chg="add mod">
          <ac:chgData name="Michael Mitchell" userId="17dd9d3a-9f6b-4a21-b2ca-36059f4b673b" providerId="ADAL" clId="{CCCF5079-3B98-4D80-8A10-3BF7120F7307}" dt="2023-06-05T07:32:12.587" v="812" actId="1076"/>
          <ac:picMkLst>
            <pc:docMk/>
            <pc:sldMk cId="3061410225" sldId="459"/>
            <ac:picMk id="4100" creationId="{5E6AF2F2-4CE6-BD84-841F-6FFA47358CF1}"/>
          </ac:picMkLst>
        </pc:picChg>
      </pc:sldChg>
      <pc:sldChg chg="modSp add mod">
        <pc:chgData name="Michael Mitchell" userId="17dd9d3a-9f6b-4a21-b2ca-36059f4b673b" providerId="ADAL" clId="{CCCF5079-3B98-4D80-8A10-3BF7120F7307}" dt="2023-06-05T07:33:14.749" v="824" actId="14100"/>
        <pc:sldMkLst>
          <pc:docMk/>
          <pc:sldMk cId="4274926037" sldId="460"/>
        </pc:sldMkLst>
        <pc:spChg chg="mod">
          <ac:chgData name="Michael Mitchell" userId="17dd9d3a-9f6b-4a21-b2ca-36059f4b673b" providerId="ADAL" clId="{CCCF5079-3B98-4D80-8A10-3BF7120F7307}" dt="2023-06-05T07:32:58.770" v="819" actId="20577"/>
          <ac:spMkLst>
            <pc:docMk/>
            <pc:sldMk cId="4274926037" sldId="460"/>
            <ac:spMk id="6" creationId="{0D95BDE3-3FF4-9582-6FF5-F82545105ECC}"/>
          </ac:spMkLst>
        </pc:spChg>
        <pc:spChg chg="mod">
          <ac:chgData name="Michael Mitchell" userId="17dd9d3a-9f6b-4a21-b2ca-36059f4b673b" providerId="ADAL" clId="{CCCF5079-3B98-4D80-8A10-3BF7120F7307}" dt="2023-06-05T07:33:08.401" v="821" actId="1076"/>
          <ac:spMkLst>
            <pc:docMk/>
            <pc:sldMk cId="4274926037" sldId="460"/>
            <ac:spMk id="54" creationId="{00000000-0000-0000-0000-000000000000}"/>
          </ac:spMkLst>
        </pc:spChg>
        <pc:picChg chg="mod">
          <ac:chgData name="Michael Mitchell" userId="17dd9d3a-9f6b-4a21-b2ca-36059f4b673b" providerId="ADAL" clId="{CCCF5079-3B98-4D80-8A10-3BF7120F7307}" dt="2023-06-05T07:33:14.749" v="824" actId="14100"/>
          <ac:picMkLst>
            <pc:docMk/>
            <pc:sldMk cId="4274926037" sldId="460"/>
            <ac:picMk id="4098" creationId="{3E2592DD-B8D8-419B-40C9-8C6FC9EBDB58}"/>
          </ac:picMkLst>
        </pc:picChg>
        <pc:picChg chg="mod">
          <ac:chgData name="Michael Mitchell" userId="17dd9d3a-9f6b-4a21-b2ca-36059f4b673b" providerId="ADAL" clId="{CCCF5079-3B98-4D80-8A10-3BF7120F7307}" dt="2023-06-05T07:33:11.824" v="823" actId="1076"/>
          <ac:picMkLst>
            <pc:docMk/>
            <pc:sldMk cId="4274926037" sldId="460"/>
            <ac:picMk id="4100" creationId="{5E6AF2F2-4CE6-BD84-841F-6FFA47358CF1}"/>
          </ac:picMkLst>
        </pc:picChg>
      </pc:sldChg>
      <pc:sldChg chg="addSp delSp modSp add del mod">
        <pc:chgData name="Michael Mitchell" userId="17dd9d3a-9f6b-4a21-b2ca-36059f4b673b" providerId="ADAL" clId="{CCCF5079-3B98-4D80-8A10-3BF7120F7307}" dt="2023-06-05T08:33:49.194" v="2416" actId="47"/>
        <pc:sldMkLst>
          <pc:docMk/>
          <pc:sldMk cId="758453252" sldId="461"/>
        </pc:sldMkLst>
        <pc:spChg chg="mod">
          <ac:chgData name="Michael Mitchell" userId="17dd9d3a-9f6b-4a21-b2ca-36059f4b673b" providerId="ADAL" clId="{CCCF5079-3B98-4D80-8A10-3BF7120F7307}" dt="2023-06-05T07:35:29.420" v="838" actId="20577"/>
          <ac:spMkLst>
            <pc:docMk/>
            <pc:sldMk cId="758453252" sldId="461"/>
            <ac:spMk id="54" creationId="{00000000-0000-0000-0000-000000000000}"/>
          </ac:spMkLst>
        </pc:spChg>
        <pc:picChg chg="add del mod">
          <ac:chgData name="Michael Mitchell" userId="17dd9d3a-9f6b-4a21-b2ca-36059f4b673b" providerId="ADAL" clId="{CCCF5079-3B98-4D80-8A10-3BF7120F7307}" dt="2023-06-05T08:33:47.828" v="2415" actId="21"/>
          <ac:picMkLst>
            <pc:docMk/>
            <pc:sldMk cId="758453252" sldId="461"/>
            <ac:picMk id="2" creationId="{7AC0EE65-2B79-5412-6432-10B645B99132}"/>
          </ac:picMkLst>
        </pc:picChg>
        <pc:picChg chg="mod">
          <ac:chgData name="Michael Mitchell" userId="17dd9d3a-9f6b-4a21-b2ca-36059f4b673b" providerId="ADAL" clId="{CCCF5079-3B98-4D80-8A10-3BF7120F7307}" dt="2023-06-05T08:27:54.802" v="1677" actId="1076"/>
          <ac:picMkLst>
            <pc:docMk/>
            <pc:sldMk cId="758453252" sldId="461"/>
            <ac:picMk id="3" creationId="{5660A9AC-7B43-D8BF-2642-2B0F42F9E100}"/>
          </ac:picMkLst>
        </pc:picChg>
      </pc:sldChg>
      <pc:sldChg chg="modSp add mod">
        <pc:chgData name="Michael Mitchell" userId="17dd9d3a-9f6b-4a21-b2ca-36059f4b673b" providerId="ADAL" clId="{CCCF5079-3B98-4D80-8A10-3BF7120F7307}" dt="2023-06-05T08:23:25.849" v="1237" actId="20577"/>
        <pc:sldMkLst>
          <pc:docMk/>
          <pc:sldMk cId="0" sldId="462"/>
        </pc:sldMkLst>
        <pc:spChg chg="mod">
          <ac:chgData name="Michael Mitchell" userId="17dd9d3a-9f6b-4a21-b2ca-36059f4b673b" providerId="ADAL" clId="{CCCF5079-3B98-4D80-8A10-3BF7120F7307}" dt="2023-06-05T08:23:25.849" v="1237" actId="20577"/>
          <ac:spMkLst>
            <pc:docMk/>
            <pc:sldMk cId="0" sldId="462"/>
            <ac:spMk id="54" creationId="{00000000-0000-0000-0000-000000000000}"/>
          </ac:spMkLst>
        </pc:spChg>
      </pc:sldChg>
      <pc:sldChg chg="addSp delSp modSp add mod">
        <pc:chgData name="Michael Mitchell" userId="17dd9d3a-9f6b-4a21-b2ca-36059f4b673b" providerId="ADAL" clId="{CCCF5079-3B98-4D80-8A10-3BF7120F7307}" dt="2023-06-05T08:28:49.619" v="1696" actId="1076"/>
        <pc:sldMkLst>
          <pc:docMk/>
          <pc:sldMk cId="2154492537" sldId="463"/>
        </pc:sldMkLst>
        <pc:spChg chg="mod">
          <ac:chgData name="Michael Mitchell" userId="17dd9d3a-9f6b-4a21-b2ca-36059f4b673b" providerId="ADAL" clId="{CCCF5079-3B98-4D80-8A10-3BF7120F7307}" dt="2023-06-05T08:28:12.756" v="1685" actId="14100"/>
          <ac:spMkLst>
            <pc:docMk/>
            <pc:sldMk cId="2154492537" sldId="463"/>
            <ac:spMk id="54" creationId="{00000000-0000-0000-0000-000000000000}"/>
          </ac:spMkLst>
        </pc:spChg>
        <pc:picChg chg="add mod">
          <ac:chgData name="Michael Mitchell" userId="17dd9d3a-9f6b-4a21-b2ca-36059f4b673b" providerId="ADAL" clId="{CCCF5079-3B98-4D80-8A10-3BF7120F7307}" dt="2023-06-05T08:28:49.619" v="1696" actId="1076"/>
          <ac:picMkLst>
            <pc:docMk/>
            <pc:sldMk cId="2154492537" sldId="463"/>
            <ac:picMk id="2" creationId="{6F7D4DD7-90CA-B141-E472-EAB9C6C0ABB2}"/>
          </ac:picMkLst>
        </pc:picChg>
        <pc:picChg chg="del mod">
          <ac:chgData name="Michael Mitchell" userId="17dd9d3a-9f6b-4a21-b2ca-36059f4b673b" providerId="ADAL" clId="{CCCF5079-3B98-4D80-8A10-3BF7120F7307}" dt="2023-06-05T08:28:28.196" v="1689" actId="478"/>
          <ac:picMkLst>
            <pc:docMk/>
            <pc:sldMk cId="2154492537" sldId="463"/>
            <ac:picMk id="3" creationId="{5660A9AC-7B43-D8BF-2642-2B0F42F9E100}"/>
          </ac:picMkLst>
        </pc:picChg>
        <pc:picChg chg="del">
          <ac:chgData name="Michael Mitchell" userId="17dd9d3a-9f6b-4a21-b2ca-36059f4b673b" providerId="ADAL" clId="{CCCF5079-3B98-4D80-8A10-3BF7120F7307}" dt="2023-06-05T08:28:15.349" v="1686" actId="478"/>
          <ac:picMkLst>
            <pc:docMk/>
            <pc:sldMk cId="2154492537" sldId="463"/>
            <ac:picMk id="4" creationId="{B4F7D992-F74B-8BF3-B921-2D58CB4A3846}"/>
          </ac:picMkLst>
        </pc:picChg>
        <pc:picChg chg="add mod">
          <ac:chgData name="Michael Mitchell" userId="17dd9d3a-9f6b-4a21-b2ca-36059f4b673b" providerId="ADAL" clId="{CCCF5079-3B98-4D80-8A10-3BF7120F7307}" dt="2023-06-05T08:28:49.619" v="1696" actId="1076"/>
          <ac:picMkLst>
            <pc:docMk/>
            <pc:sldMk cId="2154492537" sldId="463"/>
            <ac:picMk id="5" creationId="{CA5577FD-0ED8-794E-B5D4-A4E47BBA10A6}"/>
          </ac:picMkLst>
        </pc:picChg>
        <pc:picChg chg="add mod">
          <ac:chgData name="Michael Mitchell" userId="17dd9d3a-9f6b-4a21-b2ca-36059f4b673b" providerId="ADAL" clId="{CCCF5079-3B98-4D80-8A10-3BF7120F7307}" dt="2023-06-05T08:28:49.619" v="1696" actId="1076"/>
          <ac:picMkLst>
            <pc:docMk/>
            <pc:sldMk cId="2154492537" sldId="463"/>
            <ac:picMk id="6" creationId="{FA04E299-E861-FB11-85AE-470E423C05D5}"/>
          </ac:picMkLst>
        </pc:picChg>
      </pc:sldChg>
      <pc:sldChg chg="modSp add mod">
        <pc:chgData name="Michael Mitchell" userId="17dd9d3a-9f6b-4a21-b2ca-36059f4b673b" providerId="ADAL" clId="{CCCF5079-3B98-4D80-8A10-3BF7120F7307}" dt="2023-06-05T08:33:07.643" v="2414" actId="33524"/>
        <pc:sldMkLst>
          <pc:docMk/>
          <pc:sldMk cId="2998293592" sldId="464"/>
        </pc:sldMkLst>
        <pc:spChg chg="mod">
          <ac:chgData name="Michael Mitchell" userId="17dd9d3a-9f6b-4a21-b2ca-36059f4b673b" providerId="ADAL" clId="{CCCF5079-3B98-4D80-8A10-3BF7120F7307}" dt="2023-06-05T08:33:07.643" v="2414" actId="33524"/>
          <ac:spMkLst>
            <pc:docMk/>
            <pc:sldMk cId="2998293592" sldId="464"/>
            <ac:spMk id="54" creationId="{00000000-0000-0000-0000-000000000000}"/>
          </ac:spMkLst>
        </pc:spChg>
      </pc:sldChg>
      <pc:sldChg chg="addSp modSp new del mod">
        <pc:chgData name="Michael Mitchell" userId="17dd9d3a-9f6b-4a21-b2ca-36059f4b673b" providerId="ADAL" clId="{CCCF5079-3B98-4D80-8A10-3BF7120F7307}" dt="2023-06-05T08:38:11.673" v="2623" actId="47"/>
        <pc:sldMkLst>
          <pc:docMk/>
          <pc:sldMk cId="561172809" sldId="465"/>
        </pc:sldMkLst>
        <pc:picChg chg="add mod">
          <ac:chgData name="Michael Mitchell" userId="17dd9d3a-9f6b-4a21-b2ca-36059f4b673b" providerId="ADAL" clId="{CCCF5079-3B98-4D80-8A10-3BF7120F7307}" dt="2023-06-05T08:38:05.732" v="2622" actId="1076"/>
          <ac:picMkLst>
            <pc:docMk/>
            <pc:sldMk cId="561172809" sldId="465"/>
            <ac:picMk id="5" creationId="{4E75ADC8-C596-3554-47D8-5628F7E96A7E}"/>
          </ac:picMkLst>
        </pc:picChg>
      </pc:sldChg>
      <pc:sldChg chg="modSp add mod">
        <pc:chgData name="Michael Mitchell" userId="17dd9d3a-9f6b-4a21-b2ca-36059f4b673b" providerId="ADAL" clId="{CCCF5079-3B98-4D80-8A10-3BF7120F7307}" dt="2023-06-05T08:44:48.153" v="3068" actId="20577"/>
        <pc:sldMkLst>
          <pc:docMk/>
          <pc:sldMk cId="911492454" sldId="465"/>
        </pc:sldMkLst>
        <pc:spChg chg="mod">
          <ac:chgData name="Michael Mitchell" userId="17dd9d3a-9f6b-4a21-b2ca-36059f4b673b" providerId="ADAL" clId="{CCCF5079-3B98-4D80-8A10-3BF7120F7307}" dt="2023-06-05T08:44:48.153" v="3068" actId="20577"/>
          <ac:spMkLst>
            <pc:docMk/>
            <pc:sldMk cId="911492454" sldId="465"/>
            <ac:spMk id="155" creationId="{00000000-0000-0000-0000-000000000000}"/>
          </ac:spMkLst>
        </pc:spChg>
      </pc:sldChg>
      <pc:sldChg chg="modSp add mod">
        <pc:chgData name="Michael Mitchell" userId="17dd9d3a-9f6b-4a21-b2ca-36059f4b673b" providerId="ADAL" clId="{CCCF5079-3B98-4D80-8A10-3BF7120F7307}" dt="2023-06-05T08:45:13.627" v="3189" actId="20577"/>
        <pc:sldMkLst>
          <pc:docMk/>
          <pc:sldMk cId="396628766" sldId="466"/>
        </pc:sldMkLst>
        <pc:spChg chg="mod">
          <ac:chgData name="Michael Mitchell" userId="17dd9d3a-9f6b-4a21-b2ca-36059f4b673b" providerId="ADAL" clId="{CCCF5079-3B98-4D80-8A10-3BF7120F7307}" dt="2023-06-05T08:45:13.627" v="3189" actId="20577"/>
          <ac:spMkLst>
            <pc:docMk/>
            <pc:sldMk cId="396628766" sldId="466"/>
            <ac:spMk id="155" creationId="{00000000-0000-0000-0000-000000000000}"/>
          </ac:spMkLst>
        </pc:spChg>
      </pc:sldChg>
      <pc:sldMasterChg chg="delSldLayout">
        <pc:chgData name="Michael Mitchell" userId="17dd9d3a-9f6b-4a21-b2ca-36059f4b673b" providerId="ADAL" clId="{CCCF5079-3B98-4D80-8A10-3BF7120F7307}" dt="2023-06-05T07:22:30.589" v="720" actId="47"/>
        <pc:sldMasterMkLst>
          <pc:docMk/>
          <pc:sldMasterMk cId="1786542901" sldId="2147483655"/>
        </pc:sldMasterMkLst>
        <pc:sldLayoutChg chg="del">
          <pc:chgData name="Michael Mitchell" userId="17dd9d3a-9f6b-4a21-b2ca-36059f4b673b" providerId="ADAL" clId="{CCCF5079-3B98-4D80-8A10-3BF7120F7307}" dt="2023-06-05T07:22:30.589" v="720" actId="47"/>
          <pc:sldLayoutMkLst>
            <pc:docMk/>
            <pc:sldMasterMk cId="1786542901" sldId="2147483655"/>
            <pc:sldLayoutMk cId="2307000380" sldId="2147483764"/>
          </pc:sldLayoutMkLst>
        </pc:sldLayoutChg>
      </pc:sldMasterChg>
    </pc:docChg>
  </pc:docChgLst>
  <pc:docChgLst>
    <pc:chgData name="Fran Doran" userId="S::fran.doran@bisad.ae::f96825bc-9da1-498a-9a2b-b99e01316878" providerId="AD" clId="Web-{3FE48237-3F5F-434A-B1FB-8C723BEA9FB8}"/>
    <pc:docChg chg="modSld">
      <pc:chgData name="Fran Doran" userId="S::fran.doran@bisad.ae::f96825bc-9da1-498a-9a2b-b99e01316878" providerId="AD" clId="Web-{3FE48237-3F5F-434A-B1FB-8C723BEA9FB8}" dt="2024-05-08T08:26:24.428" v="0" actId="1076"/>
      <pc:docMkLst>
        <pc:docMk/>
      </pc:docMkLst>
      <pc:sldChg chg="modSp">
        <pc:chgData name="Fran Doran" userId="S::fran.doran@bisad.ae::f96825bc-9da1-498a-9a2b-b99e01316878" providerId="AD" clId="Web-{3FE48237-3F5F-434A-B1FB-8C723BEA9FB8}" dt="2024-05-08T08:26:24.428" v="0" actId="1076"/>
        <pc:sldMkLst>
          <pc:docMk/>
          <pc:sldMk cId="1144490120" sldId="446"/>
        </pc:sldMkLst>
        <pc:picChg chg="mod">
          <ac:chgData name="Fran Doran" userId="S::fran.doran@bisad.ae::f96825bc-9da1-498a-9a2b-b99e01316878" providerId="AD" clId="Web-{3FE48237-3F5F-434A-B1FB-8C723BEA9FB8}" dt="2024-05-08T08:26:24.428" v="0" actId="1076"/>
          <ac:picMkLst>
            <pc:docMk/>
            <pc:sldMk cId="1144490120" sldId="446"/>
            <ac:picMk id="9" creationId="{2EFD5025-3BC7-4434-AB13-0EF4CE96E48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8A2CB-A80D-46B8-B262-A32CC3F3EE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27E6D-659D-41FF-9BA4-328A220C9D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AA151-4774-4F36-B8B3-713B01C7283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C531A-4C78-4680-96F1-3C895ECE4E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E29E1-4CDC-40B6-BDFC-A17BF1046F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4DD1B-46DA-4A61-942F-8DC3240CC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188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6D35B-3487-47FA-A9C0-DF2C2BBEC17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E2C6E-8A28-478E-A805-2C2646ABB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5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4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562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357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27cd074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27cd074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90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d0718c9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d0718c9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713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247dbd666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247dbd666_0_137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spcFirstLastPara="1" wrap="square" lIns="91846" tIns="91846" rIns="91846" bIns="9184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05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THE TITLE OF MY PRESENTATION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C79D7-C992-48F9-A916-C8F982D60A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264" y="4576762"/>
            <a:ext cx="5529262" cy="79851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 FIRSTNAME LASTNAME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BEEE6C-071C-44D8-8CD7-CD233C68C5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4" y="5489455"/>
            <a:ext cx="2439988" cy="711200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Day Month Year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A511A5E-8476-430F-9E39-112526ECA4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828000"/>
            <a:ext cx="3126888" cy="5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45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75EC-EB70-4AFC-80D8-DAFD63942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11139762" cy="800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ALONG HERE IN HEADING STYLE: </a:t>
            </a:r>
            <a:br>
              <a:rPr lang="en-US" dirty="0"/>
            </a:br>
            <a:r>
              <a:rPr lang="en-US" dirty="0"/>
              <a:t>ARIAL BOLD ALL CAPS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8379-7B63-422E-9CF0-A8CFF91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F313-9DF3-482D-ABDF-F2DCED24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E5A44-8B87-40BE-91FB-4342081105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9738" y="2520000"/>
            <a:ext cx="4087812" cy="286226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  <a:latin typeface="+mn-lt"/>
                <a:ea typeface="Source Han Sans CN Bold" panose="020B0800000000000000" pitchFamily="34" charset="-128"/>
              </a:defRPr>
            </a:lvl1pPr>
            <a:lvl2pPr>
              <a:defRPr lang="en-US" dirty="0">
                <a:solidFill>
                  <a:schemeClr val="bg1"/>
                </a:solidFill>
                <a:latin typeface="+mn-lt"/>
                <a:ea typeface="Source Han Sans CN Medium" panose="020B0600000000000000" pitchFamily="34" charset="-128"/>
              </a:defRPr>
            </a:lvl2pPr>
            <a:lvl3pPr>
              <a:defRPr lang="en-US" dirty="0">
                <a:solidFill>
                  <a:schemeClr val="bg1"/>
                </a:solidFill>
                <a:ea typeface="Source Han Sans CN Medium" panose="020B0600000000000000" pitchFamily="34" charset="-128"/>
              </a:defRPr>
            </a:lvl3pPr>
            <a:lvl4pPr>
              <a:defRPr lang="en-US" dirty="0">
                <a:solidFill>
                  <a:schemeClr val="bg1"/>
                </a:solidFill>
                <a:ea typeface="Source Han Sans CN Medium" panose="020B0600000000000000" pitchFamily="34" charset="-128"/>
              </a:defRPr>
            </a:lvl4pPr>
            <a:lvl5pPr>
              <a:defRPr lang="en-GB" dirty="0">
                <a:solidFill>
                  <a:schemeClr val="bg1"/>
                </a:solidFill>
                <a:ea typeface="Source Han Sans CN Medium" panose="020B0600000000000000" pitchFamily="34" charset="-128"/>
              </a:defRPr>
            </a:lvl5pPr>
          </a:lstStyle>
          <a:p>
            <a:pPr lvl="0" indent="-173038"/>
            <a:r>
              <a:rPr lang="en-US"/>
              <a:t>Click to edit Master text styles</a:t>
            </a:r>
          </a:p>
          <a:p>
            <a:pPr lvl="1" indent="-173038"/>
            <a:r>
              <a:rPr lang="en-US"/>
              <a:t>Second level</a:t>
            </a:r>
          </a:p>
          <a:p>
            <a:pPr lvl="2" indent="-173038"/>
            <a:r>
              <a:rPr lang="en-US"/>
              <a:t>Third level</a:t>
            </a:r>
          </a:p>
          <a:p>
            <a:pPr lvl="3" indent="-173038"/>
            <a:r>
              <a:rPr lang="en-US"/>
              <a:t>Fourth level</a:t>
            </a:r>
          </a:p>
          <a:p>
            <a:pPr lvl="4" indent="-173038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81947B-5973-4929-8A97-ADE4A5AE35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2025" y="2520000"/>
            <a:ext cx="4087812" cy="286226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  <a:latin typeface="+mn-lt"/>
                <a:ea typeface="Source Han Sans CN Bold" panose="020B0800000000000000" pitchFamily="34" charset="-128"/>
              </a:defRPr>
            </a:lvl1pPr>
            <a:lvl2pPr>
              <a:defRPr lang="en-US" dirty="0">
                <a:solidFill>
                  <a:schemeClr val="bg1"/>
                </a:solidFill>
                <a:latin typeface="+mn-lt"/>
                <a:ea typeface="Source Han Sans CN Medium" panose="020B0600000000000000" pitchFamily="34" charset="-128"/>
              </a:defRPr>
            </a:lvl2pPr>
            <a:lvl3pPr>
              <a:defRPr lang="en-US" dirty="0">
                <a:solidFill>
                  <a:schemeClr val="bg1"/>
                </a:solidFill>
                <a:ea typeface="Source Han Sans CN Medium" panose="020B0600000000000000" pitchFamily="34" charset="-128"/>
              </a:defRPr>
            </a:lvl3pPr>
            <a:lvl4pPr>
              <a:defRPr lang="en-US" dirty="0">
                <a:solidFill>
                  <a:schemeClr val="bg1"/>
                </a:solidFill>
                <a:ea typeface="Source Han Sans CN Medium" panose="020B0600000000000000" pitchFamily="34" charset="-128"/>
              </a:defRPr>
            </a:lvl4pPr>
            <a:lvl5pPr>
              <a:defRPr lang="en-GB" dirty="0">
                <a:solidFill>
                  <a:schemeClr val="bg1"/>
                </a:solidFill>
                <a:ea typeface="Source Han Sans CN Medium" panose="020B0600000000000000" pitchFamily="34" charset="-128"/>
              </a:defRPr>
            </a:lvl5pPr>
          </a:lstStyle>
          <a:p>
            <a:pPr lvl="0" indent="-173038"/>
            <a:r>
              <a:rPr lang="en-US"/>
              <a:t>Click to edit Master text styles</a:t>
            </a:r>
          </a:p>
          <a:p>
            <a:pPr lvl="1" indent="-173038"/>
            <a:r>
              <a:rPr lang="en-US"/>
              <a:t>Second level</a:t>
            </a:r>
          </a:p>
          <a:p>
            <a:pPr lvl="2" indent="-173038"/>
            <a:r>
              <a:rPr lang="en-US"/>
              <a:t>Third level</a:t>
            </a:r>
          </a:p>
          <a:p>
            <a:pPr lvl="3" indent="-173038"/>
            <a:r>
              <a:rPr lang="en-US"/>
              <a:t>Fourth level</a:t>
            </a:r>
          </a:p>
          <a:p>
            <a:pPr lvl="4" indent="-173038"/>
            <a:r>
              <a:rPr lang="en-US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36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75EC-EB70-4AFC-80D8-DAFD63942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 dirty="0"/>
              <a:t>HEADING ALONG HERE IN HEADING STYLE: </a:t>
            </a:r>
            <a:br>
              <a:rPr lang="en-US" dirty="0"/>
            </a:br>
            <a:r>
              <a:rPr lang="en-US" dirty="0"/>
              <a:t>ARIAL BOLD ALL CAPS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8379-7B63-422E-9CF0-A8CFF91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F313-9DF3-482D-ABDF-F2DCED24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43642-53D8-49CA-9EC6-1CAA0AD96C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3" y="1481138"/>
            <a:ext cx="6931586" cy="3894137"/>
          </a:xfrm>
        </p:spPr>
        <p:txBody>
          <a:bodyPr/>
          <a:lstStyle/>
          <a:p>
            <a:pPr lvl="0"/>
            <a:r>
              <a:rPr lang="en-US" dirty="0"/>
              <a:t>Click to edit Master titles</a:t>
            </a:r>
          </a:p>
          <a:p>
            <a:pPr lvl="1"/>
            <a:r>
              <a:rPr lang="en-US" dirty="0"/>
              <a:t>Level 2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56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Te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75EC-EB70-4AFC-80D8-DAFD63942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11291886" cy="800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ALONG HERE IN HEADING STYLE: </a:t>
            </a:r>
            <a:br>
              <a:rPr lang="en-US" dirty="0"/>
            </a:br>
            <a:r>
              <a:rPr lang="en-US" dirty="0"/>
              <a:t>ARIAL BOLD ALL CAPS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8379-7B63-422E-9CF0-A8CFF91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F313-9DF3-482D-ABDF-F2DCED24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1A47AC10-5979-426F-BF10-71D93547DB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2" y="1481138"/>
            <a:ext cx="6969125" cy="3894137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titles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92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6CEB-A4DD-43B2-9C4D-1565958D8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 dirty="0"/>
              <a:t>HEADING ALONG HERE IN HEADING STYLE: </a:t>
            </a:r>
            <a:br>
              <a:rPr lang="en-US" dirty="0"/>
            </a:br>
            <a:r>
              <a:rPr lang="en-US" dirty="0"/>
              <a:t>ARIAL BOLD ALL CAPS 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8644339-EAEA-499E-B054-83814F422A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439D6D-BD9D-4287-B1E6-7502466490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1888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64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9EC90C-5C9B-406A-A83D-CD08D99B7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888" y="0"/>
            <a:ext cx="5980112" cy="6858000"/>
          </a:xfrm>
          <a:solidFill>
            <a:srgbClr val="FAF5ED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2F902FE-8FE5-426B-A7ED-04ECB1133B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DD9161-315D-E940-9E66-A3A29784B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5529261" cy="800102"/>
          </a:xfrm>
        </p:spPr>
        <p:txBody>
          <a:bodyPr/>
          <a:lstStyle/>
          <a:p>
            <a:r>
              <a:rPr lang="en-GB" dirty="0"/>
              <a:t>HEADING ALONG HERE IN</a:t>
            </a:r>
            <a:br>
              <a:rPr lang="en-GB" dirty="0"/>
            </a:br>
            <a:r>
              <a:rPr lang="en-GB" dirty="0"/>
              <a:t>ARIAL BOLD ALL CAPS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05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9EC90C-5C9B-406A-A83D-CD08D99B7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888" y="0"/>
            <a:ext cx="5980112" cy="6858000"/>
          </a:xfrm>
          <a:solidFill>
            <a:srgbClr val="FAF5ED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441D986C-6DA9-47FC-96D2-35CE3D90A1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2" y="1481138"/>
            <a:ext cx="5529263" cy="3894137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titles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911890-C069-7A48-B5D6-2F719FAB2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5529261" cy="800102"/>
          </a:xfrm>
        </p:spPr>
        <p:txBody>
          <a:bodyPr/>
          <a:lstStyle/>
          <a:p>
            <a:r>
              <a:rPr lang="en-GB" dirty="0"/>
              <a:t>HEADING ALONG HERE IN</a:t>
            </a:r>
            <a:br>
              <a:rPr lang="en-GB" dirty="0"/>
            </a:br>
            <a:r>
              <a:rPr lang="en-GB" dirty="0"/>
              <a:t>ARIAL BOLD ALL CAPS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553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 +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E2E0062F-A6DD-4BA1-ACA7-C654009D8D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29" y="2610608"/>
            <a:ext cx="2868043" cy="374707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9EC90C-5C9B-406A-A83D-CD08D99B7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12050" y="449264"/>
            <a:ext cx="4273550" cy="5665786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F6A0B7-D79F-40D9-B431-CE958AC62A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49264"/>
            <a:ext cx="5529261" cy="800102"/>
          </a:xfrm>
        </p:spPr>
        <p:txBody>
          <a:bodyPr/>
          <a:lstStyle/>
          <a:p>
            <a:r>
              <a:rPr lang="en-US" dirty="0"/>
              <a:t>HEADING ALONG HERE IN</a:t>
            </a:r>
            <a:br>
              <a:rPr lang="en-US" dirty="0"/>
            </a:br>
            <a:r>
              <a:rPr lang="en-US" dirty="0"/>
              <a:t>ARIAL BOLD ALL CAPS 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5A50B08-1A8C-4DA0-9BE2-7E287AFDD3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630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 + pattern Dk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6CEB-A4DD-43B2-9C4D-1565958D8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ALONG HERE IN</a:t>
            </a:r>
            <a:br>
              <a:rPr lang="en-US" dirty="0"/>
            </a:br>
            <a:r>
              <a:rPr lang="en-US" dirty="0"/>
              <a:t>ARIAL BOLD ALL CAPS 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8681F89-18C3-4406-B33F-89CD6029EB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29" y="2610608"/>
            <a:ext cx="2868043" cy="3747071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480FB5B-87EA-402B-AAE2-D15DB06C31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12050" y="449264"/>
            <a:ext cx="4273550" cy="5665786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E60A21-4ADB-42FB-91BB-14E0356962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2" y="1481138"/>
            <a:ext cx="5529263" cy="3894137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titles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45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6CEB-A4DD-43B2-9C4D-1565958D8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 ALONG HERE IN HEADING STYLE: </a:t>
            </a:r>
            <a:br>
              <a:rPr lang="en-US" dirty="0"/>
            </a:br>
            <a:r>
              <a:rPr lang="en-US" dirty="0"/>
              <a:t>ARIAL BOLD ALL CAPS 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1B8252F-3B04-4B5F-88F7-C6A2E6468C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262" y="1481138"/>
            <a:ext cx="5529261" cy="4127500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838EAEB-49C7-42AA-A19D-645840643E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3479" y="1481138"/>
            <a:ext cx="5529261" cy="4127500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278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6B761E11-5313-4E06-B4CB-BB3F610A4C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2775" y="2046835"/>
            <a:ext cx="6835774" cy="3894137"/>
          </a:xfrm>
        </p:spPr>
        <p:txBody>
          <a:bodyPr rIns="360000"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2400" b="0" i="1" cap="none" baseline="0">
                <a:solidFill>
                  <a:schemeClr val="bg1"/>
                </a:solidFill>
                <a:latin typeface="+mn-lt"/>
              </a:defRPr>
            </a:lvl1pPr>
            <a:lvl2pPr marL="6350" indent="0">
              <a:buNone/>
              <a:tabLst/>
              <a:defRPr b="0">
                <a:solidFill>
                  <a:schemeClr val="bg1"/>
                </a:solidFill>
                <a:latin typeface="+mn-lt"/>
              </a:defRPr>
            </a:lvl2pPr>
            <a:lvl3pPr marL="6350" indent="0">
              <a:buNone/>
              <a:tabLst/>
              <a:defRPr>
                <a:solidFill>
                  <a:schemeClr val="bg1"/>
                </a:solidFill>
              </a:defRPr>
            </a:lvl3pPr>
            <a:lvl4pPr marL="6350" indent="0">
              <a:buNone/>
              <a:tabLst/>
              <a:defRPr>
                <a:solidFill>
                  <a:schemeClr val="bg1"/>
                </a:solidFill>
              </a:defRPr>
            </a:lvl4pPr>
            <a:lvl5pPr marL="6350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“Quote in Arial Regular Italic sentence case 24pt / 1.0 lines.”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6DAA660-D66F-497B-80F3-5F94F8315C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4750" cy="1605456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0365BC24-3D03-4178-9C83-0FADC26B0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47250" y="5252544"/>
            <a:ext cx="2444750" cy="1605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729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 cover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62DD330A-29FE-4CCB-8A20-2DEA13B34B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292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rIns="126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To bring in a picture, either: 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1. Drag it here and crop accordingly using the cropping tool in the picture format ribbon.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Or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2. Select this grey box and choose ‘insert picture from file’ from the toolbar or ribbon and crop accordingly using the cropping tool.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Reset the slide to change the image or right-click and select ‘change picture’ to choose an alternative image.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If patterned lines become lost please select the image and ‘send to back’.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9ADE00-24B8-44EB-96CF-7218E3DD491E}"/>
              </a:ext>
            </a:extLst>
          </p:cNvPr>
          <p:cNvGrpSpPr/>
          <p:nvPr userDrawn="1"/>
        </p:nvGrpSpPr>
        <p:grpSpPr>
          <a:xfrm>
            <a:off x="0" y="305079"/>
            <a:ext cx="6394270" cy="5855234"/>
            <a:chOff x="0" y="305079"/>
            <a:chExt cx="6394270" cy="58552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6C16FF-5DEB-4DDC-879E-FA755084B437}"/>
                </a:ext>
              </a:extLst>
            </p:cNvPr>
            <p:cNvSpPr/>
            <p:nvPr userDrawn="1"/>
          </p:nvSpPr>
          <p:spPr>
            <a:xfrm>
              <a:off x="0" y="305079"/>
              <a:ext cx="6394270" cy="58552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8FCE32CC-3C3E-4CB7-8C4C-2A86A16EB2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00" y="828000"/>
              <a:ext cx="3126888" cy="540000"/>
            </a:xfrm>
            <a:prstGeom prst="rect">
              <a:avLst/>
            </a:prstGeom>
          </p:spPr>
        </p:pic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EB8692-5DD1-0A41-AB2A-F2CDAEEF17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4599"/>
            <a:ext cx="5478387" cy="171461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MY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C79D7-C992-48F9-A916-C8F982D60A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264" y="4343400"/>
            <a:ext cx="5529262" cy="10318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PRESENTED BY FIRSTNAME LASTNAME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BEEE6C-071C-44D8-8CD7-CD233C68C5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4" y="5489455"/>
            <a:ext cx="2439988" cy="711200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Day Month 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05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16F5A6-A4DD-43A9-A97B-8268AAA6713D}"/>
              </a:ext>
            </a:extLst>
          </p:cNvPr>
          <p:cNvSpPr/>
          <p:nvPr userDrawn="1"/>
        </p:nvSpPr>
        <p:spPr>
          <a:xfrm>
            <a:off x="0" y="1129807"/>
            <a:ext cx="9683750" cy="4591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6B761E11-5313-4E06-B4CB-BB3F610A4C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12900" y="2046835"/>
            <a:ext cx="7105649" cy="3894137"/>
          </a:xfrm>
        </p:spPr>
        <p:txBody>
          <a:bodyPr rIns="360000"/>
          <a:lstStyle>
            <a:lvl1pPr marL="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  <a:tabLst/>
              <a:defRPr sz="2400" b="0" i="1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tabLst/>
              <a:defRPr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“Quote in Arial Regular Italic sentence case 24pt / 1.0 lines.”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9C6096-F289-47AE-904C-ECC545E406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3" y="516380"/>
            <a:ext cx="2028447" cy="1333677"/>
          </a:xfrm>
          <a:prstGeom prst="rect">
            <a:avLst/>
          </a:prstGeom>
        </p:spPr>
      </p:pic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1B0615F-316E-4D3F-A12C-262E66E85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71103" y="4998602"/>
            <a:ext cx="2028447" cy="1333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0222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4772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FD26-C47C-45F5-BC07-68514C77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4FBD7-798B-4599-9474-7A683954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24030-81D8-447A-BD84-730BC574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BEB5-B8A8-4CB1-B57B-CE98629A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C3ACB-51E1-432A-8FE4-DEFD1E08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431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CFB18-8260-45D7-B868-E2CBFB39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BA1DE-7E73-4D32-BD86-53DE34FE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BC552-02B2-48F7-A5AB-853F41BB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7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1481137"/>
            <a:ext cx="8953153" cy="3894137"/>
          </a:xfrm>
        </p:spPr>
        <p:txBody>
          <a:bodyPr anchor="ctr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2281794-416F-964A-9A75-1F910AFEB1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828000"/>
            <a:ext cx="3126888" cy="5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302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8833884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  <a:br>
              <a:rPr lang="en-US" dirty="0"/>
            </a:br>
            <a:r>
              <a:rPr lang="en-US" dirty="0"/>
              <a:t>TITLE ALONG HERE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843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879412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  <a:br>
              <a:rPr lang="en-US" dirty="0"/>
            </a:br>
            <a:r>
              <a:rPr lang="en-US" dirty="0"/>
              <a:t>TITLE ALONG HERE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6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8635101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  <a:br>
              <a:rPr lang="en-US" dirty="0"/>
            </a:br>
            <a:r>
              <a:rPr lang="en-US" dirty="0"/>
              <a:t>TITLE ALONG HERE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75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B800A38-C694-4207-A669-E15362ACF2E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292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rIns="126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To bring in a picture, either: 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1. Drag it here and crop accordingly using the cropping tool in the picture format ribbon.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Or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2. Select this grey box and choose ‘insert picture from file’ from the toolbar or ribbon and crop accordingly using the cropping tool.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Reset the slide to change the image or right-click and select ‘change picture’ to choose an alternative image.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If patterned lines become lost please select the image and ‘send to back’.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61BEDF-C804-D843-9CE9-C8181DA4B7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DCE90-1B8F-4131-ADD6-18F34140639E}"/>
              </a:ext>
            </a:extLst>
          </p:cNvPr>
          <p:cNvSpPr/>
          <p:nvPr userDrawn="1"/>
        </p:nvSpPr>
        <p:spPr>
          <a:xfrm>
            <a:off x="0" y="307361"/>
            <a:ext cx="6394270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  <a:br>
              <a:rPr lang="en-US" dirty="0"/>
            </a:br>
            <a:r>
              <a:rPr lang="en-US" dirty="0"/>
              <a:t>TITLE ALONG HERE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46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BFB36-2A6E-4667-9ED8-BFCA3254F3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292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rIns="126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To bring in a picture, either: 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1. Drag it here and crop accordingly using the cropping tool in the picture format ribbon.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Or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2. Select this grey box and choose ‘insert picture from file’ from the toolbar or ribbon and crop accordingly using the cropping tool.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Reset the slide to change the image or right-click and select ‘change picture’ to choose an alternative image.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If patterned lines become lost please select the image and ‘send to back’.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D976B0-AB4E-C44D-962B-E19069E7EB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DCE90-1B8F-4131-ADD6-18F34140639E}"/>
              </a:ext>
            </a:extLst>
          </p:cNvPr>
          <p:cNvSpPr/>
          <p:nvPr userDrawn="1"/>
        </p:nvSpPr>
        <p:spPr>
          <a:xfrm>
            <a:off x="0" y="307361"/>
            <a:ext cx="6394270" cy="5855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DIVIDER PAGE</a:t>
            </a:r>
            <a:br>
              <a:rPr lang="en-US" dirty="0"/>
            </a:br>
            <a:r>
              <a:rPr lang="en-US" dirty="0"/>
              <a:t>TITLE ALONG HERE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6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362BB2A-7ED2-4CA5-83F8-96B2812F1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74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rIns="126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To bring in a picture, either: 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1. Drag it here and crop accordingly using the cropping tool in the picture format ribbon.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Or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2. Select this grey box and choose ‘insert picture from file’ from the toolbar or ribbon and crop accordingly using the cropping tool.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Reset the slide to change the image or right-click and select ‘change picture’ to choose an alternative image.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If patterned lines become lost please select the image and ‘send to back’.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20BD30-5AD6-1646-A44C-5E7A758410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DCE90-1B8F-4131-ADD6-18F34140639E}"/>
              </a:ext>
            </a:extLst>
          </p:cNvPr>
          <p:cNvSpPr/>
          <p:nvPr userDrawn="1"/>
        </p:nvSpPr>
        <p:spPr>
          <a:xfrm>
            <a:off x="0" y="307361"/>
            <a:ext cx="6394270" cy="58552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PAGE</a:t>
            </a:r>
            <a:br>
              <a:rPr lang="en-US" dirty="0"/>
            </a:br>
            <a:r>
              <a:rPr lang="en-US" dirty="0"/>
              <a:t>TITLE ALONG HERE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542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2BFCE8-4694-4C53-8C52-AEF6BE8B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DBCBC-D9BA-4B82-9D37-CA6CF04AE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264" y="1481138"/>
            <a:ext cx="11291886" cy="46958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titles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B484B-1239-420E-B9A2-70E2A80A3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9264" y="6408737"/>
            <a:ext cx="4087811" cy="31273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111111"/>
                </a:solidFill>
              </a:defRPr>
            </a:lvl1pPr>
          </a:lstStyle>
          <a:p>
            <a:r>
              <a:rPr lang="en-GB"/>
              <a:t>Name of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45223-6EA7-4D10-B4F4-F742047EB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7950" y="64157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rgbClr val="11111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25"/>
    </p:custDataLst>
    <p:extLst>
      <p:ext uri="{BB962C8B-B14F-4D97-AF65-F5344CB8AC3E}">
        <p14:creationId xmlns:p14="http://schemas.microsoft.com/office/powerpoint/2010/main" val="178654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62" r:id="rId2"/>
    <p:sldLayoutId id="2147483658" r:id="rId3"/>
    <p:sldLayoutId id="2147483674" r:id="rId4"/>
    <p:sldLayoutId id="2147483675" r:id="rId5"/>
    <p:sldLayoutId id="2147483676" r:id="rId6"/>
    <p:sldLayoutId id="2147483677" r:id="rId7"/>
    <p:sldLayoutId id="2147483728" r:id="rId8"/>
    <p:sldLayoutId id="2147483733" r:id="rId9"/>
    <p:sldLayoutId id="2147483659" r:id="rId10"/>
    <p:sldLayoutId id="2147483682" r:id="rId11"/>
    <p:sldLayoutId id="2147483683" r:id="rId12"/>
    <p:sldLayoutId id="2147483661" r:id="rId13"/>
    <p:sldLayoutId id="2147483749" r:id="rId14"/>
    <p:sldLayoutId id="2147483684" r:id="rId15"/>
    <p:sldLayoutId id="2147483685" r:id="rId16"/>
    <p:sldLayoutId id="2147483686" r:id="rId17"/>
    <p:sldLayoutId id="2147483687" r:id="rId18"/>
    <p:sldLayoutId id="2147483689" r:id="rId19"/>
    <p:sldLayoutId id="2147483690" r:id="rId20"/>
    <p:sldLayoutId id="2147483763" r:id="rId21"/>
    <p:sldLayoutId id="2147483765" r:id="rId22"/>
    <p:sldLayoutId id="2147483767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2800" indent="-172800" algn="l" defTabSz="914400" rtl="0" eaLnBrk="1" latinLnBrk="0" hangingPunct="1">
        <a:lnSpc>
          <a:spcPct val="90000"/>
        </a:lnSpc>
        <a:spcBef>
          <a:spcPts val="600"/>
        </a:spcBef>
        <a:spcAft>
          <a:spcPts val="400"/>
        </a:spcAft>
        <a:buFont typeface="Arial" panose="020B0604020202020204" pitchFamily="34" charset="0"/>
        <a:buChar char="•"/>
        <a:tabLst/>
        <a:defRPr sz="1600" b="0" kern="1200" cap="none" baseline="0">
          <a:solidFill>
            <a:srgbClr val="111111"/>
          </a:solidFill>
          <a:latin typeface="+mj-lt"/>
          <a:ea typeface="+mn-ea"/>
          <a:cs typeface="+mn-cs"/>
        </a:defRPr>
      </a:lvl1pPr>
      <a:lvl2pPr marL="313200" indent="-1332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SzPct val="75000"/>
        <a:buFont typeface="System Font Regular"/>
        <a:buChar char="○"/>
        <a:tabLst/>
        <a:defRPr sz="1400" b="0" kern="1200" spc="0">
          <a:solidFill>
            <a:srgbClr val="111111"/>
          </a:solidFill>
          <a:latin typeface="+mj-lt"/>
          <a:ea typeface="+mn-ea"/>
          <a:cs typeface="+mn-cs"/>
        </a:defRPr>
      </a:lvl2pPr>
      <a:lvl3pPr marL="496800" indent="-183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System Font Regular"/>
        <a:buChar char="⁃"/>
        <a:tabLst/>
        <a:defRPr sz="1200" b="0" kern="1200">
          <a:solidFill>
            <a:srgbClr val="111111"/>
          </a:solidFill>
          <a:latin typeface="+mn-lt"/>
          <a:ea typeface="+mn-ea"/>
          <a:cs typeface="+mn-cs"/>
        </a:defRPr>
      </a:lvl3pPr>
      <a:lvl4pPr marL="720000" indent="-201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tabLst/>
        <a:defRPr sz="1050" b="0" kern="1200">
          <a:solidFill>
            <a:srgbClr val="111111"/>
          </a:solidFill>
          <a:latin typeface="+mn-lt"/>
          <a:ea typeface="+mn-ea"/>
          <a:cs typeface="+mn-cs"/>
        </a:defRPr>
      </a:lvl4pPr>
      <a:lvl5pPr marL="932400" indent="-201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tabLst/>
        <a:defRPr sz="900" b="0" kern="1200" cap="none" baseline="0">
          <a:solidFill>
            <a:srgbClr val="11111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83" userDrawn="1">
          <p15:clr>
            <a:srgbClr val="F26B43"/>
          </p15:clr>
        </p15:guide>
        <p15:guide id="4" pos="1050" userDrawn="1">
          <p15:clr>
            <a:srgbClr val="F26B43"/>
          </p15:clr>
        </p15:guide>
        <p15:guide id="5" pos="1186" userDrawn="1">
          <p15:clr>
            <a:srgbClr val="F26B43"/>
          </p15:clr>
        </p15:guide>
        <p15:guide id="6" pos="1951" userDrawn="1">
          <p15:clr>
            <a:srgbClr val="F26B43"/>
          </p15:clr>
        </p15:guide>
        <p15:guide id="7" pos="2098" userDrawn="1">
          <p15:clr>
            <a:srgbClr val="F26B43"/>
          </p15:clr>
        </p15:guide>
        <p15:guide id="8" pos="2858" userDrawn="1">
          <p15:clr>
            <a:srgbClr val="F26B43"/>
          </p15:clr>
        </p15:guide>
        <p15:guide id="9" pos="3006" userDrawn="1">
          <p15:clr>
            <a:srgbClr val="F26B43"/>
          </p15:clr>
        </p15:guide>
        <p15:guide id="10" pos="3766" userDrawn="1">
          <p15:clr>
            <a:srgbClr val="F26B43"/>
          </p15:clr>
        </p15:guide>
        <p15:guide id="11" pos="3913" userDrawn="1">
          <p15:clr>
            <a:srgbClr val="F26B43"/>
          </p15:clr>
        </p15:guide>
        <p15:guide id="12" pos="4673" userDrawn="1">
          <p15:clr>
            <a:srgbClr val="F26B43"/>
          </p15:clr>
        </p15:guide>
        <p15:guide id="13" pos="4821" userDrawn="1">
          <p15:clr>
            <a:srgbClr val="F26B43"/>
          </p15:clr>
        </p15:guide>
        <p15:guide id="14" pos="5581" userDrawn="1">
          <p15:clr>
            <a:srgbClr val="F26B43"/>
          </p15:clr>
        </p15:guide>
        <p15:guide id="15" pos="5728" userDrawn="1">
          <p15:clr>
            <a:srgbClr val="F26B43"/>
          </p15:clr>
        </p15:guide>
        <p15:guide id="16" pos="6488" userDrawn="1">
          <p15:clr>
            <a:srgbClr val="F26B43"/>
          </p15:clr>
        </p15:guide>
        <p15:guide id="17" pos="6636" userDrawn="1">
          <p15:clr>
            <a:srgbClr val="F26B43"/>
          </p15:clr>
        </p15:guide>
        <p15:guide id="18" pos="7396" userDrawn="1">
          <p15:clr>
            <a:srgbClr val="F26B43"/>
          </p15:clr>
        </p15:guide>
        <p15:guide id="19" orient="horz" userDrawn="1">
          <p15:clr>
            <a:srgbClr val="F26B43"/>
          </p15:clr>
        </p15:guide>
        <p15:guide id="20" orient="horz" pos="4320" userDrawn="1">
          <p15:clr>
            <a:srgbClr val="F26B43"/>
          </p15:clr>
        </p15:guide>
        <p15:guide id="21" orient="horz" pos="283" userDrawn="1">
          <p15:clr>
            <a:srgbClr val="F26B43"/>
          </p15:clr>
        </p15:guide>
        <p15:guide id="22" orient="horz" pos="786" userDrawn="1">
          <p15:clr>
            <a:srgbClr val="F26B43"/>
          </p15:clr>
        </p15:guide>
        <p15:guide id="23" orient="horz" pos="933" userDrawn="1">
          <p15:clr>
            <a:srgbClr val="F26B43"/>
          </p15:clr>
        </p15:guide>
        <p15:guide id="24" orient="horz" pos="1436" userDrawn="1">
          <p15:clr>
            <a:srgbClr val="F26B43"/>
          </p15:clr>
        </p15:guide>
        <p15:guide id="25" orient="horz" pos="1583" userDrawn="1">
          <p15:clr>
            <a:srgbClr val="F26B43"/>
          </p15:clr>
        </p15:guide>
        <p15:guide id="26" orient="horz" pos="2086" userDrawn="1">
          <p15:clr>
            <a:srgbClr val="F26B43"/>
          </p15:clr>
        </p15:guide>
        <p15:guide id="27" orient="horz" pos="2233" userDrawn="1">
          <p15:clr>
            <a:srgbClr val="F26B43"/>
          </p15:clr>
        </p15:guide>
        <p15:guide id="28" orient="horz" pos="2736" userDrawn="1">
          <p15:clr>
            <a:srgbClr val="F26B43"/>
          </p15:clr>
        </p15:guide>
        <p15:guide id="29" orient="horz" pos="2883" userDrawn="1">
          <p15:clr>
            <a:srgbClr val="F26B43"/>
          </p15:clr>
        </p15:guide>
        <p15:guide id="30" orient="horz" pos="3386" userDrawn="1">
          <p15:clr>
            <a:srgbClr val="F26B43"/>
          </p15:clr>
        </p15:guide>
        <p15:guide id="31" orient="horz" pos="3533" userDrawn="1">
          <p15:clr>
            <a:srgbClr val="F26B43"/>
          </p15:clr>
        </p15:guide>
        <p15:guide id="32" orient="horz" pos="40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>
            <a:extLst>
              <a:ext uri="{FF2B5EF4-FFF2-40B4-BE49-F238E27FC236}">
                <a16:creationId xmlns:a16="http://schemas.microsoft.com/office/drawing/2014/main" id="{2EFD5025-3BC7-4434-AB13-0EF4CE96E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7" b="2845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pct50">
            <a:fgClr>
              <a:srgbClr val="FAF5ED"/>
            </a:fgClr>
            <a:bgClr>
              <a:srgbClr val="FAF5ED"/>
            </a:bgClr>
          </a:pattFill>
          <a:ln w="12700">
            <a:miter lim="400000"/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89FC7265-123C-45C4-9B26-43F256F3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23" y="488952"/>
            <a:ext cx="110337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accent2">
                    <a:lumMod val="50000"/>
                  </a:schemeClr>
                </a:solidFill>
                <a:latin typeface="Balloonist" pitchFamily="2" charset="0"/>
              </a:rPr>
              <a:t>Year 7: Drawing Skills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7C2D5-CA73-4136-B5B4-3F103420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2" y="5445719"/>
            <a:ext cx="110337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accent2">
                    <a:lumMod val="50000"/>
                  </a:schemeClr>
                </a:solidFill>
                <a:latin typeface="Balloonist" pitchFamily="2" charset="0"/>
              </a:rPr>
              <a:t>Lesson 2: Photographing Texture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5D7021-F967-4020-6E0F-4FAC2EE8CD6D}"/>
              </a:ext>
            </a:extLst>
          </p:cNvPr>
          <p:cNvSpPr txBox="1">
            <a:spLocks/>
          </p:cNvSpPr>
          <p:nvPr/>
        </p:nvSpPr>
        <p:spPr>
          <a:xfrm>
            <a:off x="-108998" y="2503551"/>
            <a:ext cx="12192000" cy="231986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 sz="8800">
                <a:solidFill>
                  <a:schemeClr val="accent1">
                    <a:lumMod val="50000"/>
                  </a:schemeClr>
                </a:solidFill>
                <a:latin typeface="Kartika" panose="020B0502040204020203" pitchFamily="18" charset="0"/>
                <a:cs typeface="Kartika" panose="020B0502040204020203" pitchFamily="18" charset="0"/>
              </a:rPr>
              <a:t>MATERIAL THINGS</a:t>
            </a:r>
            <a:endParaRPr lang="en-US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9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421" y="304343"/>
            <a:ext cx="4445157" cy="575797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What can you tell me about this image?"/>
          <p:cNvSpPr txBox="1">
            <a:spLocks noGrp="1"/>
          </p:cNvSpPr>
          <p:nvPr>
            <p:ph type="subTitle" sz="quarter" idx="1"/>
          </p:nvPr>
        </p:nvSpPr>
        <p:spPr>
          <a:xfrm>
            <a:off x="1666034" y="6245237"/>
            <a:ext cx="8859930" cy="43187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Last lesson, we looked at this image. What can you remember?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60356-5363-29F3-BD69-BAB69740545C}"/>
              </a:ext>
            </a:extLst>
          </p:cNvPr>
          <p:cNvSpPr txBox="1"/>
          <p:nvPr/>
        </p:nvSpPr>
        <p:spPr>
          <a:xfrm>
            <a:off x="219075" y="2380165"/>
            <a:ext cx="26955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cap="all" dirty="0">
                <a:solidFill>
                  <a:schemeClr val="accent1">
                    <a:lumMod val="50000"/>
                  </a:schemeClr>
                </a:solidFill>
                <a:effectLst/>
                <a:latin typeface="gill sans nova medium"/>
              </a:rPr>
              <a:t>LEONARDO DA VINCI </a:t>
            </a:r>
            <a:endParaRPr lang="en-US" sz="1400" cap="all" dirty="0">
              <a:solidFill>
                <a:schemeClr val="accent1">
                  <a:lumMod val="50000"/>
                </a:schemeClr>
              </a:solidFill>
              <a:latin typeface="gill sans nova medium"/>
            </a:endParaRPr>
          </a:p>
          <a:p>
            <a:pPr algn="ctr"/>
            <a:endParaRPr lang="en-US" sz="1400" b="0" i="0" dirty="0">
              <a:solidFill>
                <a:schemeClr val="accent1">
                  <a:lumMod val="50000"/>
                </a:schemeClr>
              </a:solidFill>
              <a:effectLst/>
              <a:latin typeface="goudyoldstylebt-roma"/>
            </a:endParaRPr>
          </a:p>
          <a:p>
            <a:pPr algn="ctr"/>
            <a:r>
              <a:rPr lang="en-US" sz="1400" b="0" i="0" dirty="0">
                <a:solidFill>
                  <a:schemeClr val="accent1">
                    <a:lumMod val="50000"/>
                  </a:schemeClr>
                </a:solidFill>
                <a:effectLst/>
                <a:latin typeface="goudyoldstylebt-roma"/>
              </a:rPr>
              <a:t>The drapery of a kneeling figure c.1491-4</a:t>
            </a:r>
          </a:p>
          <a:p>
            <a:pPr algn="ctr"/>
            <a:endParaRPr lang="en-US" sz="1400" b="0" i="0" dirty="0">
              <a:solidFill>
                <a:schemeClr val="accent1">
                  <a:lumMod val="50000"/>
                </a:schemeClr>
              </a:solidFill>
              <a:effectLst/>
              <a:latin typeface="goudyoldstylebt-roma"/>
            </a:endParaRPr>
          </a:p>
          <a:p>
            <a:pPr algn="ctr"/>
            <a:r>
              <a:rPr lang="en-US" sz="1400" b="0" i="0" dirty="0">
                <a:solidFill>
                  <a:schemeClr val="accent1">
                    <a:lumMod val="50000"/>
                  </a:schemeClr>
                </a:solidFill>
                <a:effectLst/>
                <a:latin typeface="gill sans nova medium"/>
              </a:rPr>
              <a:t>Brush and black ink, white heightening, on pale blue prepared paper</a:t>
            </a:r>
          </a:p>
          <a:p>
            <a:pPr algn="ctr"/>
            <a:endParaRPr lang="en-US" sz="1400" dirty="0">
              <a:solidFill>
                <a:schemeClr val="accent1">
                  <a:lumMod val="50000"/>
                </a:schemeClr>
              </a:solidFill>
              <a:latin typeface="gill sans nova medium"/>
            </a:endParaRPr>
          </a:p>
          <a:p>
            <a:pPr algn="ctr"/>
            <a:r>
              <a:rPr lang="en-US" sz="1400" b="0" i="0" dirty="0">
                <a:solidFill>
                  <a:schemeClr val="accent1">
                    <a:lumMod val="50000"/>
                  </a:schemeClr>
                </a:solidFill>
                <a:effectLst/>
                <a:latin typeface="gill sans nova medium"/>
              </a:rPr>
              <a:t>21.3 x 15.9 cm (sheet of paper) </a:t>
            </a:r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DFD16E4E-06F7-7FEE-9736-4D5B8E37492E}"/>
              </a:ext>
            </a:extLst>
          </p:cNvPr>
          <p:cNvSpPr txBox="1"/>
          <p:nvPr/>
        </p:nvSpPr>
        <p:spPr>
          <a:xfrm>
            <a:off x="10067267" y="141467"/>
            <a:ext cx="2010800" cy="1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400" b="1" dirty="0">
                <a:solidFill>
                  <a:schemeClr val="accent2"/>
                </a:solidFill>
              </a:rPr>
              <a:t>FORMAL ELEMENTS </a:t>
            </a:r>
            <a:endParaRPr sz="2400" b="1" dirty="0">
              <a:solidFill>
                <a:schemeClr val="accent2"/>
              </a:solidFill>
            </a:endParaRPr>
          </a:p>
          <a:p>
            <a:pPr algn="r"/>
            <a:endParaRPr lang="en"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pPr algn="r"/>
            <a:r>
              <a:rPr lang="en" sz="2400" b="1" dirty="0">
                <a:solidFill>
                  <a:srgbClr val="FAF5ED"/>
                </a:solidFill>
                <a:highlight>
                  <a:srgbClr val="000000"/>
                </a:highlight>
              </a:rPr>
              <a:t>TEXTURE </a:t>
            </a:r>
            <a:endParaRPr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pPr algn="r"/>
            <a:r>
              <a:rPr lang="en" sz="2400" b="1" dirty="0">
                <a:solidFill>
                  <a:srgbClr val="FAF5ED"/>
                </a:solidFill>
                <a:highlight>
                  <a:srgbClr val="000000"/>
                </a:highlight>
              </a:rPr>
              <a:t>TONE</a:t>
            </a:r>
            <a:endParaRPr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pPr algn="r"/>
            <a:r>
              <a:rPr lang="en" sz="2400" b="1" dirty="0">
                <a:solidFill>
                  <a:srgbClr val="FAF5ED"/>
                </a:solidFill>
                <a:highlight>
                  <a:srgbClr val="000000"/>
                </a:highlight>
              </a:rPr>
              <a:t>LINE</a:t>
            </a:r>
            <a:endParaRPr sz="2400" b="1" dirty="0">
              <a:solidFill>
                <a:srgbClr val="FAF5ED"/>
              </a:solidFill>
              <a:highlight>
                <a:srgbClr val="000000"/>
              </a:highlight>
            </a:endParaRPr>
          </a:p>
          <a:p>
            <a:endParaRPr sz="2400" b="1" dirty="0">
              <a:solidFill>
                <a:schemeClr val="accent2"/>
              </a:solidFill>
              <a:highlight>
                <a:srgbClr val="000000"/>
              </a:highlight>
            </a:endParaRPr>
          </a:p>
          <a:p>
            <a:endParaRPr sz="2400" dirty="0">
              <a:solidFill>
                <a:schemeClr val="accent2"/>
              </a:solidFill>
              <a:highlight>
                <a:srgbClr val="000000"/>
              </a:highlight>
            </a:endParaRPr>
          </a:p>
          <a:p>
            <a:endParaRPr sz="2400" dirty="0">
              <a:solidFill>
                <a:srgbClr val="FAF5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6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AA31-FE4F-4EF5-A173-12343C24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59" y="288388"/>
            <a:ext cx="5251316" cy="1807305"/>
          </a:xfrm>
        </p:spPr>
        <p:txBody>
          <a:bodyPr>
            <a:normAutofit/>
          </a:bodyPr>
          <a:lstStyle/>
          <a:p>
            <a:r>
              <a:rPr lang="en-US" sz="5400" b="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cs typeface="Cavolini" panose="03000502040302020204" pitchFamily="66" charset="0"/>
              </a:rPr>
              <a:t>Learning Intentions</a:t>
            </a:r>
            <a:endParaRPr lang="en-GB" sz="5400" b="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D7A6-B824-4FB2-9E74-1817D34F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35" y="2724150"/>
            <a:ext cx="5098365" cy="38454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i="0" dirty="0">
                <a:solidFill>
                  <a:srgbClr val="371E2D"/>
                </a:solidFill>
                <a:effectLst/>
                <a:latin typeface="Open Sans" panose="020B0606030504020204" pitchFamily="34" charset="0"/>
              </a:rPr>
              <a:t>In this lesson we take primary source </a:t>
            </a:r>
            <a:r>
              <a:rPr lang="en-US" sz="2800" dirty="0">
                <a:solidFill>
                  <a:srgbClr val="371E2D"/>
                </a:solidFill>
                <a:latin typeface="Open Sans" panose="020B0606030504020204" pitchFamily="34" charset="0"/>
              </a:rPr>
              <a:t>photographs, which we will draw from later on in this unit.</a:t>
            </a:r>
            <a:endParaRPr lang="en-US" sz="2800" i="0" dirty="0">
              <a:solidFill>
                <a:srgbClr val="371E2D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3EB1F6-6EB4-4513-9432-1294A683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595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1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30200" y="82400"/>
            <a:ext cx="11633176" cy="6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7200" b="1" dirty="0">
                <a:solidFill>
                  <a:srgbClr val="FFFFFF"/>
                </a:solidFill>
                <a:highlight>
                  <a:srgbClr val="000000"/>
                </a:highlight>
                <a:latin typeface="Montserrat" panose="00000500000000000000" pitchFamily="2" charset="0"/>
                <a:cs typeface="Mongolian Baiti" panose="03000500000000000000" pitchFamily="66" charset="0"/>
              </a:rPr>
              <a:t>PRIMARY SOURCES</a:t>
            </a:r>
            <a:endParaRPr sz="7200" b="1" dirty="0">
              <a:solidFill>
                <a:srgbClr val="FFFFFF"/>
              </a:solidFill>
              <a:highlight>
                <a:srgbClr val="D9D9D9"/>
              </a:highlight>
              <a:latin typeface="Montserrat" panose="00000500000000000000" pitchFamily="2" charset="0"/>
              <a:cs typeface="Mongolian Baiti" panose="03000500000000000000" pitchFamily="66" charset="0"/>
            </a:endParaRPr>
          </a:p>
          <a:p>
            <a:endParaRPr lang="en" sz="2533" b="1" dirty="0">
              <a:highlight>
                <a:srgbClr val="FFFF00"/>
              </a:highlight>
            </a:endParaRPr>
          </a:p>
          <a:p>
            <a:r>
              <a:rPr lang="en-US" sz="3200" b="1" dirty="0">
                <a:solidFill>
                  <a:schemeClr val="accent2"/>
                </a:solidFill>
              </a:rPr>
              <a:t>Working from primary source images in art is important for the highest marks. When we say ‘primary source’ we mean ‘an image you have taken yourself’.</a:t>
            </a:r>
          </a:p>
          <a:p>
            <a:endParaRPr lang="en-US" sz="2000" dirty="0"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6F7D4DD7-90CA-B141-E472-EAB9C6C0AB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1329" t="-800" r="1329" b="800"/>
          <a:stretch/>
        </p:blipFill>
        <p:spPr>
          <a:xfrm rot="-5400000">
            <a:off x="609539" y="3105214"/>
            <a:ext cx="3344440" cy="3992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;p14">
            <a:extLst>
              <a:ext uri="{FF2B5EF4-FFF2-40B4-BE49-F238E27FC236}">
                <a16:creationId xmlns:a16="http://schemas.microsoft.com/office/drawing/2014/main" id="{CA5577FD-0ED8-794E-B5D4-A4E47BBA10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428" t="24223" r="24914" b="31257"/>
          <a:stretch/>
        </p:blipFill>
        <p:spPr>
          <a:xfrm rot="-5400000">
            <a:off x="4663805" y="3198516"/>
            <a:ext cx="3316260" cy="377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FA04E299-E861-FB11-85AE-470E423C05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29" t="21265" r="48789" b="39141"/>
          <a:stretch/>
        </p:blipFill>
        <p:spPr>
          <a:xfrm rot="-5400000">
            <a:off x="8419265" y="3375837"/>
            <a:ext cx="3290948" cy="3397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49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6467" y="74867"/>
            <a:ext cx="11931600" cy="6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8666" b="1" dirty="0">
                <a:solidFill>
                  <a:srgbClr val="FAF5ED"/>
                </a:solidFill>
                <a:highlight>
                  <a:srgbClr val="000000"/>
                </a:highlight>
              </a:rPr>
              <a:t>TASK 1</a:t>
            </a:r>
          </a:p>
          <a:p>
            <a:endParaRPr lang="en-US" sz="4000" b="1" dirty="0">
              <a:solidFill>
                <a:schemeClr val="accent2"/>
              </a:solidFill>
            </a:endParaRPr>
          </a:p>
          <a:p>
            <a:r>
              <a:rPr lang="en-US" sz="4000" b="1" dirty="0">
                <a:solidFill>
                  <a:schemeClr val="accent2"/>
                </a:solidFill>
              </a:rPr>
              <a:t>TAKING PRIMARY SOURCE PHOTOGRAPHS</a:t>
            </a:r>
            <a:endParaRPr sz="4000" b="1" dirty="0">
              <a:solidFill>
                <a:schemeClr val="accent2"/>
              </a:solidFill>
            </a:endParaRPr>
          </a:p>
          <a:p>
            <a:endParaRPr lang="en" sz="2000" dirty="0">
              <a:solidFill>
                <a:schemeClr val="accent2"/>
              </a:solidFill>
            </a:endParaRPr>
          </a:p>
          <a:p>
            <a:endParaRPr lang="en" sz="2000" dirty="0">
              <a:solidFill>
                <a:schemeClr val="accent2"/>
              </a:solidFill>
            </a:endParaRPr>
          </a:p>
          <a:p>
            <a:endParaRPr lang="en" sz="2000" dirty="0">
              <a:solidFill>
                <a:schemeClr val="accent2"/>
              </a:solidFill>
            </a:endParaRPr>
          </a:p>
          <a:p>
            <a:r>
              <a:rPr lang="en" sz="2000" dirty="0"/>
              <a:t>Today </a:t>
            </a:r>
            <a:r>
              <a:rPr lang="en-US" sz="2000" dirty="0"/>
              <a:t>you will need to use your phone or a camera to take 5 interesting photographs of a t-shirt / shirt / jumper/ hoodie (anything you have to hand that is made of fabric). Try to capture as many creases as you can – scrunch/fold/layer the fabric for the most interesting photographs.</a:t>
            </a:r>
          </a:p>
          <a:p>
            <a:endParaRPr lang="en-US" sz="2000" dirty="0">
              <a:solidFill>
                <a:srgbClr val="FAF5ED"/>
              </a:solidFill>
              <a:highlight>
                <a:srgbClr val="111111"/>
              </a:highlight>
            </a:endParaRPr>
          </a:p>
          <a:p>
            <a:endParaRPr lang="en-US" sz="2000" dirty="0">
              <a:solidFill>
                <a:srgbClr val="FAF5ED"/>
              </a:solidFill>
              <a:highlight>
                <a:srgbClr val="111111"/>
              </a:highlight>
            </a:endParaRPr>
          </a:p>
          <a:p>
            <a:r>
              <a:rPr lang="en-US" sz="2000" dirty="0">
                <a:solidFill>
                  <a:srgbClr val="FAF5ED"/>
                </a:solidFill>
                <a:highlight>
                  <a:srgbClr val="111111"/>
                </a:highlight>
              </a:rPr>
              <a:t>Extension Task: Edit your photographs so they are black and white (this will help you draw from them later)</a:t>
            </a:r>
            <a:endParaRPr sz="2000" dirty="0">
              <a:solidFill>
                <a:srgbClr val="FAF5ED"/>
              </a:solidFill>
              <a:highlight>
                <a:srgbClr val="11111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9829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83600" y="66567"/>
            <a:ext cx="12024800" cy="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733" b="1" dirty="0">
                <a:solidFill>
                  <a:srgbClr val="FFFFFF"/>
                </a:solidFill>
                <a:highlight>
                  <a:srgbClr val="000000"/>
                </a:highlight>
              </a:rPr>
              <a:t>This is what your t-shirt / shirt / jumper/ hoodie etc should like like in front of you ready for you to to draw</a:t>
            </a:r>
            <a:endParaRPr sz="1733" b="1" dirty="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l="-1329" t="-800" r="1329" b="800"/>
          <a:stretch/>
        </p:blipFill>
        <p:spPr>
          <a:xfrm rot="-5400000">
            <a:off x="1170681" y="-429398"/>
            <a:ext cx="6092224" cy="812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l="28428" t="24223" r="24914" b="31257"/>
          <a:stretch/>
        </p:blipFill>
        <p:spPr>
          <a:xfrm rot="-5400000">
            <a:off x="8912148" y="249653"/>
            <a:ext cx="2470067" cy="314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l="5429" t="21265" r="48789" b="39141"/>
          <a:stretch/>
        </p:blipFill>
        <p:spPr>
          <a:xfrm rot="-5400000">
            <a:off x="8778734" y="3665581"/>
            <a:ext cx="2736901" cy="3156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67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66567" y="133167"/>
            <a:ext cx="12024800" cy="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733" b="1" dirty="0">
                <a:solidFill>
                  <a:srgbClr val="FFFFFF"/>
                </a:solidFill>
                <a:highlight>
                  <a:srgbClr val="000000"/>
                </a:highlight>
              </a:rPr>
              <a:t>NEXT LESSON YOU WILL CHOOSE ONE OF YOUR PHOTOGRAPHS TO DRAW OUT AS AN A3 ARTWORK.</a:t>
            </a:r>
            <a:endParaRPr sz="1733" b="1" dirty="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233" y="648991"/>
            <a:ext cx="4496968" cy="599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l="5499" t="4049" b="19398"/>
          <a:stretch/>
        </p:blipFill>
        <p:spPr>
          <a:xfrm>
            <a:off x="9435700" y="649001"/>
            <a:ext cx="2553099" cy="275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35701" y="3535433"/>
            <a:ext cx="2553099" cy="310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776" y="649000"/>
            <a:ext cx="4496968" cy="5995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80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at can you NOW tell me about this photographer?…"/>
          <p:cNvSpPr txBox="1"/>
          <p:nvPr/>
        </p:nvSpPr>
        <p:spPr>
          <a:xfrm>
            <a:off x="563322" y="5021388"/>
            <a:ext cx="5961304" cy="136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SemiLight SemiConde" panose="020B0502040204020203" pitchFamily="34" charset="0"/>
              </a:rPr>
              <a:t>Which was your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ahnschrift SemiLight SemiConde" panose="020B0502040204020203" pitchFamily="34" charset="0"/>
              </a:rPr>
              <a:t>favourite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SemiLight SemiConde" panose="020B0502040204020203" pitchFamily="34" charset="0"/>
              </a:rPr>
              <a:t> photograph? How do you think you might draw it out as an A3 artwork?</a:t>
            </a:r>
            <a:endParaRPr sz="2800" dirty="0">
              <a:solidFill>
                <a:schemeClr val="accent2">
                  <a:lumMod val="60000"/>
                  <a:lumOff val="40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EECA02-CE34-4C87-9355-E877664A7AC3}"/>
              </a:ext>
            </a:extLst>
          </p:cNvPr>
          <p:cNvSpPr txBox="1">
            <a:spLocks/>
          </p:cNvSpPr>
          <p:nvPr/>
        </p:nvSpPr>
        <p:spPr>
          <a:xfrm>
            <a:off x="435101" y="1355133"/>
            <a:ext cx="7503943" cy="23453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600" dirty="0">
                <a:solidFill>
                  <a:schemeClr val="accent2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EXIT</a:t>
            </a:r>
            <a:endParaRPr lang="en-GB" sz="3600" dirty="0">
              <a:solidFill>
                <a:schemeClr val="accent2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F408AF8-3AB1-454E-BD65-E38600A5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39154" y="185678"/>
            <a:ext cx="4784799" cy="648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49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1463200" y="0"/>
            <a:ext cx="10728800" cy="101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533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HOLISTIC ASSESSMENT MATRIX</a:t>
            </a:r>
            <a:endParaRPr sz="2400" b="1" dirty="0">
              <a:highlight>
                <a:srgbClr val="00FFFF"/>
              </a:highlight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6;p23">
            <a:extLst>
              <a:ext uri="{FF2B5EF4-FFF2-40B4-BE49-F238E27FC236}">
                <a16:creationId xmlns:a16="http://schemas.microsoft.com/office/drawing/2014/main" id="{ED926BA0-2605-446D-36A5-BCCAEB8C97EF}"/>
              </a:ext>
            </a:extLst>
          </p:cNvPr>
          <p:cNvSpPr/>
          <p:nvPr/>
        </p:nvSpPr>
        <p:spPr>
          <a:xfrm>
            <a:off x="0" y="0"/>
            <a:ext cx="146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vert="vert270" wrap="square" lIns="121900" tIns="121900" rIns="121900" bIns="121900" anchor="ctr" anchorCtr="0">
            <a:noAutofit/>
          </a:bodyPr>
          <a:lstStyle/>
          <a:p>
            <a:r>
              <a:rPr lang="en" sz="6000" b="1" dirty="0">
                <a:solidFill>
                  <a:srgbClr val="FFFFFF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en" sz="5400" b="1" dirty="0">
                <a:solidFill>
                  <a:srgbClr val="FFFFFF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KS3 VISUAL ARTS</a:t>
            </a:r>
            <a:endParaRPr sz="1600" dirty="0">
              <a:latin typeface="Montserrat" panose="000005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6A8B818-BF38-96ED-E448-6CB7102CFD3E}"/>
              </a:ext>
            </a:extLst>
          </p:cNvPr>
          <p:cNvGraphicFramePr>
            <a:graphicFrameLocks noGrp="1"/>
          </p:cNvGraphicFramePr>
          <p:nvPr/>
        </p:nvGraphicFramePr>
        <p:xfrm>
          <a:off x="1685925" y="1225267"/>
          <a:ext cx="10287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75177335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91731751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7416595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0344499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03372117"/>
                    </a:ext>
                  </a:extLst>
                </a:gridCol>
              </a:tblGrid>
              <a:tr h="7322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LIMITED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BASIC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EMERGING + COMPETENT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COMPETENT + CONSISTENT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CONFIDENT, ASSURED + EXCEPTIONAL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90658"/>
                  </a:ext>
                </a:extLst>
              </a:tr>
              <a:tr h="7322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Limited ability to observe and record formal elements</a:t>
                      </a:r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Basic ability to observe and record formal elements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Emerging competent ability to observe and record formal elements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Competent and consistent ability to observe and record formal elements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Exceptional ability to observe and record formal elements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rgbClr val="FA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53658"/>
                  </a:ext>
                </a:extLst>
              </a:tr>
              <a:tr h="4068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2-3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4-5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6-7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8-9</a:t>
                      </a:r>
                      <a:endParaRPr lang="en-GB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48038"/>
                  </a:ext>
                </a:extLst>
              </a:tr>
              <a:tr h="18997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Formal Elements</a:t>
                      </a:r>
                    </a:p>
                    <a:p>
                      <a:pPr algn="ctr"/>
                      <a:r>
                        <a:rPr lang="en-GB" sz="1200" dirty="0"/>
                        <a:t>Line</a:t>
                      </a:r>
                    </a:p>
                    <a:p>
                      <a:pPr algn="ctr"/>
                      <a:r>
                        <a:rPr lang="en-GB" sz="1200" dirty="0"/>
                        <a:t>Shape</a:t>
                      </a:r>
                    </a:p>
                    <a:p>
                      <a:pPr algn="ctr"/>
                      <a:r>
                        <a:rPr lang="en-GB" sz="1200" dirty="0"/>
                        <a:t>Form</a:t>
                      </a:r>
                    </a:p>
                    <a:p>
                      <a:pPr algn="ctr"/>
                      <a:r>
                        <a:rPr lang="en-GB" sz="1200" dirty="0"/>
                        <a:t>Tone</a:t>
                      </a:r>
                    </a:p>
                    <a:p>
                      <a:pPr algn="ctr"/>
                      <a:r>
                        <a:rPr lang="en-GB" sz="1200" dirty="0"/>
                        <a:t>Texture</a:t>
                      </a:r>
                    </a:p>
                    <a:p>
                      <a:pPr algn="ctr"/>
                      <a:r>
                        <a:rPr lang="en-GB" sz="1200" dirty="0"/>
                        <a:t>Space</a:t>
                      </a:r>
                    </a:p>
                    <a:p>
                      <a:pPr algn="ctr"/>
                      <a:r>
                        <a:rPr lang="en-GB" sz="1200" dirty="0"/>
                        <a:t>Pattern</a:t>
                      </a:r>
                    </a:p>
                    <a:p>
                      <a:pPr algn="ctr"/>
                      <a:r>
                        <a:rPr lang="en-GB" sz="1200" dirty="0"/>
                        <a:t>Colour</a:t>
                      </a:r>
                    </a:p>
                    <a:p>
                      <a:pPr algn="ctr"/>
                      <a:r>
                        <a:rPr lang="en-GB" sz="1200" dirty="0"/>
                        <a:t>Composition</a:t>
                      </a:r>
                    </a:p>
                  </a:txBody>
                  <a:tcPr>
                    <a:solidFill>
                      <a:srgbClr val="FA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627443"/>
                  </a:ext>
                </a:extLst>
              </a:tr>
              <a:tr h="1220408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Partial</a:t>
                      </a:r>
                    </a:p>
                    <a:p>
                      <a:pPr algn="ctr"/>
                      <a:r>
                        <a:rPr lang="en-GB" sz="1200" b="0" dirty="0"/>
                        <a:t>Rushed</a:t>
                      </a:r>
                    </a:p>
                    <a:p>
                      <a:pPr algn="ctr"/>
                      <a:r>
                        <a:rPr lang="en-GB" sz="1200" b="0" dirty="0"/>
                        <a:t>Unrefined</a:t>
                      </a:r>
                    </a:p>
                    <a:p>
                      <a:pPr algn="ctr"/>
                      <a:r>
                        <a:rPr lang="en-GB" sz="1200" b="0" dirty="0"/>
                        <a:t>Inconsistent</a:t>
                      </a:r>
                    </a:p>
                    <a:p>
                      <a:pPr algn="ctr"/>
                      <a:r>
                        <a:rPr lang="en-GB" sz="1200" b="0" dirty="0"/>
                        <a:t>Uneven Observation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Unresolved</a:t>
                      </a:r>
                    </a:p>
                    <a:p>
                      <a:pPr algn="ctr"/>
                      <a:r>
                        <a:rPr lang="en-GB" sz="1200" b="0" dirty="0"/>
                        <a:t>Play safe</a:t>
                      </a:r>
                    </a:p>
                    <a:p>
                      <a:pPr algn="ctr"/>
                      <a:r>
                        <a:rPr lang="en-GB" sz="1200" b="0" dirty="0"/>
                        <a:t>Simplistic</a:t>
                      </a:r>
                    </a:p>
                    <a:p>
                      <a:pPr algn="ctr"/>
                      <a:r>
                        <a:rPr lang="en-GB" sz="1200" b="0" dirty="0"/>
                        <a:t>Straight forward</a:t>
                      </a:r>
                    </a:p>
                    <a:p>
                      <a:pPr algn="ctr"/>
                      <a:r>
                        <a:rPr lang="en-GB" sz="1200" b="0" dirty="0"/>
                        <a:t>Developing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Easy Option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Broadening</a:t>
                      </a:r>
                    </a:p>
                    <a:p>
                      <a:pPr algn="ctr"/>
                      <a:r>
                        <a:rPr lang="en-GB" sz="1200" b="0" dirty="0"/>
                        <a:t>Sufficient</a:t>
                      </a:r>
                    </a:p>
                    <a:p>
                      <a:pPr algn="ctr"/>
                      <a:r>
                        <a:rPr lang="en-GB" sz="1200" b="0" dirty="0"/>
                        <a:t>Shows Understanding</a:t>
                      </a:r>
                    </a:p>
                    <a:p>
                      <a:pPr algn="ctr"/>
                      <a:r>
                        <a:rPr lang="en-GB" sz="1200" b="0" dirty="0"/>
                        <a:t>Relevant</a:t>
                      </a:r>
                    </a:p>
                    <a:p>
                      <a:pPr algn="ctr"/>
                      <a:r>
                        <a:rPr lang="en-GB" sz="1200" b="0" dirty="0"/>
                        <a:t>Individuality</a:t>
                      </a:r>
                    </a:p>
                    <a:p>
                      <a:pPr algn="ctr"/>
                      <a:r>
                        <a:rPr lang="en-GB" sz="1200" b="0" dirty="0"/>
                        <a:t>Beginning to refine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Effective</a:t>
                      </a:r>
                    </a:p>
                    <a:p>
                      <a:pPr algn="ctr"/>
                      <a:r>
                        <a:rPr lang="en-GB" sz="1200" b="0" dirty="0"/>
                        <a:t>Purposeful</a:t>
                      </a:r>
                    </a:p>
                    <a:p>
                      <a:pPr algn="ctr"/>
                      <a:r>
                        <a:rPr lang="en-GB" sz="1200" b="0" dirty="0"/>
                        <a:t>Refined</a:t>
                      </a:r>
                    </a:p>
                    <a:p>
                      <a:pPr algn="ctr"/>
                      <a:r>
                        <a:rPr lang="en-GB" sz="1200" b="0" dirty="0"/>
                        <a:t>Skilful</a:t>
                      </a:r>
                    </a:p>
                    <a:p>
                      <a:pPr algn="ctr"/>
                      <a:r>
                        <a:rPr lang="en-GB" sz="1200" b="0" dirty="0"/>
                        <a:t>Imaginative</a:t>
                      </a:r>
                    </a:p>
                    <a:p>
                      <a:pPr algn="ctr"/>
                      <a:r>
                        <a:rPr lang="en-GB" sz="1200" b="0" dirty="0"/>
                        <a:t>Consistent</a:t>
                      </a:r>
                    </a:p>
                    <a:p>
                      <a:pPr algn="ctr"/>
                      <a:r>
                        <a:rPr lang="en-GB" sz="1200" b="0" dirty="0"/>
                        <a:t>Realised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Assured</a:t>
                      </a:r>
                    </a:p>
                    <a:p>
                      <a:pPr algn="ctr"/>
                      <a:r>
                        <a:rPr lang="en-GB" sz="1200" b="0" dirty="0"/>
                        <a:t>Sensitive</a:t>
                      </a:r>
                    </a:p>
                    <a:p>
                      <a:pPr algn="ctr"/>
                      <a:r>
                        <a:rPr lang="en-GB" sz="1200" b="0" dirty="0"/>
                        <a:t>Independent</a:t>
                      </a:r>
                    </a:p>
                    <a:p>
                      <a:pPr algn="ctr"/>
                      <a:r>
                        <a:rPr lang="en-GB" sz="1200" b="0" dirty="0"/>
                        <a:t>Comprehensive</a:t>
                      </a:r>
                    </a:p>
                    <a:p>
                      <a:pPr algn="ctr"/>
                      <a:r>
                        <a:rPr lang="en-GB" sz="1200" b="0" dirty="0"/>
                        <a:t>Unexpected</a:t>
                      </a:r>
                    </a:p>
                    <a:p>
                      <a:pPr algn="ctr"/>
                      <a:r>
                        <a:rPr lang="en-GB" sz="1200" b="0" dirty="0"/>
                        <a:t>Fluent</a:t>
                      </a:r>
                    </a:p>
                    <a:p>
                      <a:pPr algn="ctr"/>
                      <a:endParaRPr lang="en-GB" sz="1200" b="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102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02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MASTERBRAND" val="33JBNL3U"/>
  <p:tag name="ARTICULATE_DESIGN_ID_SCHOOLS" val="X5IcPeIe"/>
  <p:tag name="ARTICULATE_DESIGN_ID_BILINGUAL LANGUAGE 01" val="93W0bYfq"/>
  <p:tag name="ARTICULATE_DESIGN_ID_BILINGUAL LANGUAGE 02" val="rnDgokBZ"/>
  <p:tag name="ARTICULATE_SLIDE_COUNT" val="55"/>
  <p:tag name="ARTICULATE_PROJECT_OPEN" val="0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ools">
  <a:themeElements>
    <a:clrScheme name="NAE-2">
      <a:dk1>
        <a:srgbClr val="000000"/>
      </a:dk1>
      <a:lt1>
        <a:srgbClr val="FFFFFF"/>
      </a:lt1>
      <a:dk2>
        <a:srgbClr val="003253"/>
      </a:dk2>
      <a:lt2>
        <a:srgbClr val="2FCCD6"/>
      </a:lt2>
      <a:accent1>
        <a:srgbClr val="B3EBF4"/>
      </a:accent1>
      <a:accent2>
        <a:srgbClr val="1D95A4"/>
      </a:accent2>
      <a:accent3>
        <a:srgbClr val="FFCB00"/>
      </a:accent3>
      <a:accent4>
        <a:srgbClr val="E1AA28"/>
      </a:accent4>
      <a:accent5>
        <a:srgbClr val="F0B2A0"/>
      </a:accent5>
      <a:accent6>
        <a:srgbClr val="FF3650"/>
      </a:accent6>
      <a:hlink>
        <a:srgbClr val="2FCCD6"/>
      </a:hlink>
      <a:folHlink>
        <a:srgbClr val="2FCC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F1CF20FA-4A47-48A8-BBC3-AF36DC7AA74A}" vid="{7906740F-3B5B-4E6E-B051-8C0C769E69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98cdcf-79cd-4b6a-8b12-36fc03f9898a" xsi:nil="true"/>
    <lcf76f155ced4ddcb4097134ff3c332f xmlns="23760c25-18cb-48a6-b025-57389eb8002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57B17E0BCE043A7436F4D4EC5955A" ma:contentTypeVersion="17" ma:contentTypeDescription="Create a new document." ma:contentTypeScope="" ma:versionID="2f27443e5d35323525bf28afd759a85e">
  <xsd:schema xmlns:xsd="http://www.w3.org/2001/XMLSchema" xmlns:xs="http://www.w3.org/2001/XMLSchema" xmlns:p="http://schemas.microsoft.com/office/2006/metadata/properties" xmlns:ns2="23760c25-18cb-48a6-b025-57389eb80028" xmlns:ns3="7e98cdcf-79cd-4b6a-8b12-36fc03f9898a" targetNamespace="http://schemas.microsoft.com/office/2006/metadata/properties" ma:root="true" ma:fieldsID="f60573e2ef0863b5cbd348a105670820" ns2:_="" ns3:_="">
    <xsd:import namespace="23760c25-18cb-48a6-b025-57389eb80028"/>
    <xsd:import namespace="7e98cdcf-79cd-4b6a-8b12-36fc03f98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60c25-18cb-48a6-b025-57389eb80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3b3a2e3-323a-4008-9162-83db92f570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8cdcf-79cd-4b6a-8b12-36fc03f989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b9862af-ec69-4689-b71d-6dd7669a7e39}" ma:internalName="TaxCatchAll" ma:showField="CatchAllData" ma:web="7e98cdcf-79cd-4b6a-8b12-36fc03f98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68B90C-4F06-485E-B058-67D58BDEAD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C8E5EE-82AC-4C25-9DC5-9FA9412E9ADB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7e98cdcf-79cd-4b6a-8b12-36fc03f9898a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3760c25-18cb-48a6-b025-57389eb8002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C0DB42-92FD-48C2-BE14-DA28AB617A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60c25-18cb-48a6-b025-57389eb80028"/>
    <ds:schemaRef ds:uri="7e98cdcf-79cd-4b6a-8b12-36fc03f989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Template_Powerpoint_School_Single language</Template>
  <TotalTime>158</TotalTime>
  <Words>437</Words>
  <Application>Microsoft Macintosh PowerPoint</Application>
  <PresentationFormat>Widescreen</PresentationFormat>
  <Paragraphs>139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Bahnschrift</vt:lpstr>
      <vt:lpstr>Bahnschrift SemiLight SemiConde</vt:lpstr>
      <vt:lpstr>Balloonist</vt:lpstr>
      <vt:lpstr>Calibri</vt:lpstr>
      <vt:lpstr>gill sans nova medium</vt:lpstr>
      <vt:lpstr>goudyoldstylebt-roma</vt:lpstr>
      <vt:lpstr>Kartika</vt:lpstr>
      <vt:lpstr>Montserrat</vt:lpstr>
      <vt:lpstr>Open Sans</vt:lpstr>
      <vt:lpstr>Source Han Sans CN Medium</vt:lpstr>
      <vt:lpstr>System Font Regular</vt:lpstr>
      <vt:lpstr>Schools</vt:lpstr>
      <vt:lpstr>PowerPoint Presentation</vt:lpstr>
      <vt:lpstr>PowerPoint Presentation</vt:lpstr>
      <vt:lpstr>Learning Intentions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&amp; Texture</dc:title>
  <dc:creator>Michael Mitchell</dc:creator>
  <cp:lastModifiedBy>Michael Mitchell</cp:lastModifiedBy>
  <cp:revision>2</cp:revision>
  <dcterms:created xsi:type="dcterms:W3CDTF">2023-06-05T06:07:44Z</dcterms:created>
  <dcterms:modified xsi:type="dcterms:W3CDTF">2024-06-03T08:26:01Z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E8C7FF76-8363-422A-A81B-284BE5E1FA3A</vt:lpwstr>
  </property>
  <property fmtid="{D5CDD505-2E9C-101B-9397-08002B2CF9AE}" pid="3" name="ArticulatePath">
    <vt:lpwstr>https://d.docs.live.net/28f8010452fa08a4/Desktop/22032021/Wenesday/Laura/To be worked on/210323_NordAnglie_Powerpoint Template_LB04_Master</vt:lpwstr>
  </property>
  <property fmtid="{D5CDD505-2E9C-101B-9397-08002B2CF9AE}" pid="4" name="ContentTypeId">
    <vt:lpwstr>0x01010059A57B17E0BCE043A7436F4D4EC5955A</vt:lpwstr>
  </property>
  <property fmtid="{D5CDD505-2E9C-101B-9397-08002B2CF9AE}" pid="5" name="MediaServiceImageTags">
    <vt:lpwstr/>
  </property>
</Properties>
</file>