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14" r:id="rId5"/>
    <p:sldId id="316" r:id="rId6"/>
    <p:sldId id="315" r:id="rId7"/>
    <p:sldId id="293" r:id="rId8"/>
    <p:sldId id="298" r:id="rId9"/>
    <p:sldId id="306" r:id="rId10"/>
    <p:sldId id="305" r:id="rId11"/>
    <p:sldId id="300" r:id="rId12"/>
    <p:sldId id="268" r:id="rId13"/>
    <p:sldId id="301" r:id="rId14"/>
    <p:sldId id="3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5DFEF-7C51-4E9C-9E79-EFB38491AF9A}" v="1" dt="2023-06-14T08:45:05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0275DFEF-7C51-4E9C-9E79-EFB38491AF9A}"/>
    <pc:docChg chg="addSld modSld">
      <pc:chgData name="Michael Mitchell" userId="17dd9d3a-9f6b-4a21-b2ca-36059f4b673b" providerId="ADAL" clId="{0275DFEF-7C51-4E9C-9E79-EFB38491AF9A}" dt="2023-06-14T08:45:05.118" v="0"/>
      <pc:docMkLst>
        <pc:docMk/>
      </pc:docMkLst>
      <pc:sldChg chg="add">
        <pc:chgData name="Michael Mitchell" userId="17dd9d3a-9f6b-4a21-b2ca-36059f4b673b" providerId="ADAL" clId="{0275DFEF-7C51-4E9C-9E79-EFB38491AF9A}" dt="2023-06-14T08:45:05.118" v="0"/>
        <pc:sldMkLst>
          <pc:docMk/>
          <pc:sldMk cId="500539815" sldId="317"/>
        </pc:sldMkLst>
      </pc:sldChg>
    </pc:docChg>
  </pc:docChgLst>
  <pc:docChgLst>
    <pc:chgData name="Michael Mitchell" userId="17dd9d3a-9f6b-4a21-b2ca-36059f4b673b" providerId="ADAL" clId="{B038D751-F4E4-43A4-AA24-D05E380FE5A2}"/>
    <pc:docChg chg="custSel addSld modSld">
      <pc:chgData name="Michael Mitchell" userId="17dd9d3a-9f6b-4a21-b2ca-36059f4b673b" providerId="ADAL" clId="{B038D751-F4E4-43A4-AA24-D05E380FE5A2}" dt="2021-07-01T09:18:05.511" v="927" actId="5793"/>
      <pc:docMkLst>
        <pc:docMk/>
      </pc:docMkLst>
      <pc:sldChg chg="modSp add mod">
        <pc:chgData name="Michael Mitchell" userId="17dd9d3a-9f6b-4a21-b2ca-36059f4b673b" providerId="ADAL" clId="{B038D751-F4E4-43A4-AA24-D05E380FE5A2}" dt="2021-07-01T09:18:05.511" v="927" actId="5793"/>
        <pc:sldMkLst>
          <pc:docMk/>
          <pc:sldMk cId="4010210753" sldId="268"/>
        </pc:sldMkLst>
        <pc:graphicFrameChg chg="modGraphic">
          <ac:chgData name="Michael Mitchell" userId="17dd9d3a-9f6b-4a21-b2ca-36059f4b673b" providerId="ADAL" clId="{B038D751-F4E4-43A4-AA24-D05E380FE5A2}" dt="2021-07-01T09:18:05.511" v="927" actId="5793"/>
          <ac:graphicFrameMkLst>
            <pc:docMk/>
            <pc:sldMk cId="4010210753" sldId="268"/>
            <ac:graphicFrameMk id="4" creationId="{22D877C4-5491-49B7-B6D2-433E7F2A56F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1E4A6-F4FE-4073-A2E4-35ED8749B5C0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05402-8349-40BC-B930-2C335D359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8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CB19-FE73-4508-B5D5-564AD821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E00F2-0526-4C5F-9C81-00541964D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916F9-AAC8-48D3-8C34-7139F8CD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2834B-8E64-4094-9D18-B61992CE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19418-3385-4C27-9AE7-493D7441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3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8BF1-7BEA-4FF1-8785-850172B3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FE927-ABD0-4DEF-A41C-C97AF6F97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C510E-2C45-4815-AC40-2CF1C08B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F4158-0F10-4037-8C82-2A604BB3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5BCB0-66C9-4A18-8AB5-D9353ED6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1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08D3F-57A0-45C5-B6D4-B1625F0FD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91C84-D1C7-48B9-A5AE-4A273BC09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5AC32-BC52-4570-816C-0AFE4AB9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66028-3C3A-4C79-A05C-B1DDB202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B0620-5C55-4EAD-A2FB-7357A3E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766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5218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AAFA-9113-4E0D-B390-E0FD5036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C9147-3363-4BD2-A268-D634CD367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6CB7C-FBAB-4C8C-9D62-AEC75B8A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BFD28-934C-45B1-AA5A-D3A7DDB7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D28CD-9C52-4E42-BB71-7E499D6B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45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6B82-EAF4-413A-8DCE-DF0571A8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50F6A-BA14-41E3-85B7-BC75B651F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1BF8D-BB36-4BDB-8B6B-C2A253A8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6710F-F3C3-439E-84B1-7CE0B33D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260D-207C-4F9C-B748-286756B0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1B1D-77E8-4132-8730-A0705F07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44B60-15CE-4226-979B-47250ED77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D896A-53C0-445F-B4EA-BC9FB0AF2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F4B56-9C90-44CE-B7F7-9A9C131F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691D9-ACC1-40A7-8122-2C301D10A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29A8C-9D9D-4BAA-91D8-8896A390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33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ADF0-85C9-411F-A4BC-8837A471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CCBB4-E756-49F3-B148-40DC234FE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2A219-14F3-4161-A559-A5D85FCDE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2F58E-B5B3-493A-A9A4-672935501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BECE4-9F3F-4B22-ABF9-39A3DF20F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C8B66-2062-45A5-9796-3E2C934F2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6941D-24F5-4F86-8498-EB89AF4F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8E38E-D246-4DD3-A3AE-27EF148F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9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76FD-EADB-46C6-96A8-EE652EC7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C4765-5036-443D-A178-3A05EE74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06979-3721-45DB-923C-666A1206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6E7F9-93FE-49DE-9C77-82D97489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5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EF146-A4B5-4783-800C-AE06A54B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B603A-EBE9-44BC-A379-D4610ADD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CA5EF-D048-4823-93DC-284D9BA4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8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C835C-9025-4744-81FD-837A47E5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EB5D9-CA48-4F9D-92D4-C43DB6CF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96FA5D-A3EC-4FF4-B81C-2C19E0E33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D394-ED97-4D98-A6EE-A3417B3C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0C85-ED65-48D8-A0E5-CE7946A9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B0344-1800-40CF-A910-2C932BE8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9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D29D-AA8C-4663-9874-B164ABCE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18B7F0-C349-442A-B89E-BE37B9706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11FB6-3658-47DF-B0C5-731AA6AFF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9834D-0041-4732-93EC-37EFFA81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B2EC8-9F84-4821-91D0-C9FF8955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D7DE5-BF18-4B74-940F-506950E5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9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0C4FF-A70C-419E-A96C-0525DCC6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700EC-B6DD-4CED-89D8-F43E5E20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CA60-4A73-43C9-9274-AC9F58E89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160F-71E8-40DF-A6E5-FA017ECB508C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FC6D8-1EA7-40E6-AC23-1299FD911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1A2E4-6759-4A91-8E6F-99ABDE365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DD3D-60F2-4D21-A821-DEADFCB33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>
            <a:extLst>
              <a:ext uri="{FF2B5EF4-FFF2-40B4-BE49-F238E27FC236}">
                <a16:creationId xmlns:a16="http://schemas.microsoft.com/office/drawing/2014/main" id="{2EFD5025-3BC7-4434-AB13-0EF4CE96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pattFill prst="pct50">
            <a:fgClr>
              <a:schemeClr val="accent2">
                <a:lumMod val="75000"/>
              </a:schemeClr>
            </a:fgClr>
            <a:bgClr>
              <a:schemeClr val="bg2">
                <a:lumMod val="75000"/>
              </a:schemeClr>
            </a:bgClr>
          </a:pattFill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59860"/>
            <a:ext cx="12192000" cy="2319867"/>
          </a:xfrm>
        </p:spPr>
        <p:txBody>
          <a:bodyPr anchor="ctr">
            <a:noAutofit/>
          </a:bodyPr>
          <a:lstStyle/>
          <a:p>
            <a:r>
              <a:rPr lang="en-US" sz="16000" b="1" dirty="0">
                <a:solidFill>
                  <a:srgbClr val="C00000"/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WHO AM I?</a:t>
            </a:r>
            <a:br>
              <a:rPr lang="en-US" sz="16000" b="1" dirty="0">
                <a:solidFill>
                  <a:schemeClr val="accent4"/>
                </a:solidFill>
              </a:rPr>
            </a:br>
            <a:endParaRPr lang="en-US" sz="16000" b="1" dirty="0">
              <a:solidFill>
                <a:schemeClr val="accent4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488952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Year 7: An Introduction to 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" y="5445123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Balloonist" pitchFamily="2" charset="0"/>
              </a:rPr>
              <a:t>Lesson 13 &amp; 14: Adam Hale (Part 2)</a:t>
            </a:r>
          </a:p>
        </p:txBody>
      </p:sp>
    </p:spTree>
    <p:extLst>
      <p:ext uri="{BB962C8B-B14F-4D97-AF65-F5344CB8AC3E}">
        <p14:creationId xmlns:p14="http://schemas.microsoft.com/office/powerpoint/2010/main" val="31589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563321" y="5236830"/>
            <a:ext cx="11628679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Post a photograph of your final artwork on the Teams page to share it with the rest of your class.</a:t>
            </a:r>
            <a:endParaRPr sz="28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rgbClr val="C00000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rgbClr val="C00000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F408AF8-3AB1-454E-BD65-E38600A5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7660" y="369377"/>
            <a:ext cx="4665478" cy="466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4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3A6DC-6DC3-8657-7384-F3A488EE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3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6513" y="257541"/>
            <a:ext cx="5878973" cy="587897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666034" y="6245237"/>
            <a:ext cx="8859930" cy="4318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What can you tell me about this image?</a:t>
            </a:r>
          </a:p>
        </p:txBody>
      </p:sp>
    </p:spTree>
    <p:extLst>
      <p:ext uri="{BB962C8B-B14F-4D97-AF65-F5344CB8AC3E}">
        <p14:creationId xmlns:p14="http://schemas.microsoft.com/office/powerpoint/2010/main" val="280079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35" y="0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Learning Intentions</a:t>
            </a:r>
            <a:endParaRPr lang="en-GB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5" y="2031753"/>
            <a:ext cx="4619621" cy="4537859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i="0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In today's lesson we are going to develop some surreal collage responses to Adam Hale using collage techniques.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b="1" dirty="0">
              <a:solidFill>
                <a:srgbClr val="434343"/>
              </a:solidFill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434343"/>
                </a:solidFill>
                <a:latin typeface="Open Sans" panose="020B0606030504020204" pitchFamily="34" charset="0"/>
              </a:rPr>
              <a:t>Who is Adam Hale</a:t>
            </a:r>
          </a:p>
          <a:p>
            <a:pPr>
              <a:lnSpc>
                <a:spcPct val="100000"/>
              </a:lnSpc>
            </a:pPr>
            <a:r>
              <a:rPr lang="en-US" b="1" i="0" dirty="0">
                <a:solidFill>
                  <a:srgbClr val="434343"/>
                </a:solidFill>
                <a:effectLst/>
                <a:latin typeface="Open Sans" panose="020B0606030504020204" pitchFamily="34" charset="0"/>
              </a:rPr>
              <a:t>How can </a:t>
            </a:r>
            <a:r>
              <a:rPr lang="en-US" b="1" dirty="0">
                <a:solidFill>
                  <a:srgbClr val="434343"/>
                </a:solidFill>
                <a:latin typeface="Open Sans" panose="020B0606030504020204" pitchFamily="34" charset="0"/>
              </a:rPr>
              <a:t>is artwork influence my own?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434343"/>
                </a:solidFill>
                <a:latin typeface="Open Sans" panose="020B0606030504020204" pitchFamily="34" charset="0"/>
              </a:rPr>
              <a:t>What skills do I need to create an Adam Hale influenced piece of artwork?</a:t>
            </a:r>
            <a:endParaRPr lang="en-US" b="1" i="0" dirty="0">
              <a:solidFill>
                <a:srgbClr val="43434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r="652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1" y="3029150"/>
            <a:ext cx="11286906" cy="351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“I like to create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metaphors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 to depict what it is to be human and our relationship with the world around us.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I use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elements of nature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a lot because they tend to offset the idea that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humans are organic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– when a flower or landscape is used alongside a glossy airbrushed portrait,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it’s easy to see humans as manufactured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.”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accent1"/>
                </a:solidFill>
                <a:latin typeface="Berlin Sans FB" panose="020E0602020502020306" pitchFamily="34" charset="0"/>
              </a:rPr>
              <a:t>Consider: What is it to be human to you?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1: Who am I?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5A2B8-E6B4-4D82-9113-D0896C472E55}"/>
              </a:ext>
            </a:extLst>
          </p:cNvPr>
          <p:cNvSpPr txBox="1">
            <a:spLocks/>
          </p:cNvSpPr>
          <p:nvPr/>
        </p:nvSpPr>
        <p:spPr>
          <a:xfrm>
            <a:off x="302581" y="16351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4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Adam Hale… Surreal Collages</a:t>
            </a:r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99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3401360"/>
            <a:ext cx="11178218" cy="308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Take your time when creating your artwork. It is not a case of getting it done, but rather doing it to the best of your ability. Be experimental!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If you need to practice, please do, this is about developing your skills to create something new and original.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799181"/>
            <a:ext cx="11387670" cy="13255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We are going to create our own surreal collage in response to Adam Hale’s work. </a:t>
            </a:r>
            <a:endParaRPr lang="en-GB" sz="48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026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2643842"/>
            <a:ext cx="6174418" cy="308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Today you are going to need the following: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Photo or print-outs from magazines, the web…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Glue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Scissors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3096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2: Collage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5A2B8-E6B4-4D82-9113-D0896C472E55}"/>
              </a:ext>
            </a:extLst>
          </p:cNvPr>
          <p:cNvSpPr txBox="1">
            <a:spLocks/>
          </p:cNvSpPr>
          <p:nvPr/>
        </p:nvSpPr>
        <p:spPr>
          <a:xfrm>
            <a:off x="302582" y="1318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4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Resources</a:t>
            </a:r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8186235-4439-40B2-B3F2-A23331410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7" y="924877"/>
            <a:ext cx="5008244" cy="50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681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437261" y="1598661"/>
            <a:ext cx="6801603" cy="4811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Gather and collect printed materials from magazines and photographs.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Your task is to create a surrealist self portrait in the style of Adam Hale by spicing an image of yourself with the images you have found in magazines.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accent1"/>
                </a:solidFill>
                <a:latin typeface="Berlin Sans FB" panose="020E0602020502020306" pitchFamily="34" charset="0"/>
              </a:rPr>
              <a:t>Extension: How might you bring in elements from the other artists we have learned about this term into your final artwork?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5A2B8-E6B4-4D82-9113-D0896C472E55}"/>
              </a:ext>
            </a:extLst>
          </p:cNvPr>
          <p:cNvSpPr txBox="1">
            <a:spLocks/>
          </p:cNvSpPr>
          <p:nvPr/>
        </p:nvSpPr>
        <p:spPr>
          <a:xfrm>
            <a:off x="302582" y="3507"/>
            <a:ext cx="104804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4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Theme: My identity surreal collage</a:t>
            </a:r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F8510-4410-4DE0-BA2A-0DFE688C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4879" y="1598661"/>
            <a:ext cx="4199860" cy="41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322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02582" y="2643842"/>
            <a:ext cx="5160372" cy="308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WWW: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Creative use of gathered images to create a new image.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Berlin Sans FB" panose="020E0602020502020306" pitchFamily="34" charset="0"/>
            </a:endParaRP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EBI:</a:t>
            </a:r>
          </a:p>
          <a:p>
            <a:pPr algn="l">
              <a:defRPr>
                <a:latin typeface="Impact"/>
                <a:ea typeface="Impact"/>
                <a:cs typeface="Impact"/>
                <a:sym typeface="Impact"/>
              </a:defRPr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rlin Sans FB" panose="020E0602020502020306" pitchFamily="34" charset="0"/>
              </a:rPr>
              <a:t>Could have considered the background to add more colour.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82" y="18492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Task 3</a:t>
            </a:r>
            <a:endParaRPr lang="en-GB" sz="6000" dirty="0">
              <a:solidFill>
                <a:srgbClr val="C00000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75A2B8-E6B4-4D82-9113-D0896C472E55}"/>
              </a:ext>
            </a:extLst>
          </p:cNvPr>
          <p:cNvSpPr txBox="1">
            <a:spLocks/>
          </p:cNvSpPr>
          <p:nvPr/>
        </p:nvSpPr>
        <p:spPr>
          <a:xfrm>
            <a:off x="302582" y="1318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accent4"/>
                </a:solidFill>
                <a:latin typeface="Berlin Sans FB" panose="020E0602020502020306" pitchFamily="34" charset="0"/>
                <a:cs typeface="Cavolini" panose="03000502040302020204" pitchFamily="66" charset="0"/>
              </a:rPr>
              <a:t>Evaluate</a:t>
            </a:r>
            <a:endParaRPr lang="en-GB" sz="6000" dirty="0">
              <a:solidFill>
                <a:schemeClr val="accent4"/>
              </a:solidFill>
              <a:latin typeface="Berlin Sans FB" panose="020E0602020502020306" pitchFamily="34" charset="0"/>
              <a:cs typeface="Cavolini" panose="0300050204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1F17F-692A-4DFF-99CB-F06AF0B2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3391" y="1117014"/>
            <a:ext cx="4762337" cy="47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721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22D877C4-5491-49B7-B6D2-433E7F2A5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117714"/>
              </p:ext>
            </p:extLst>
          </p:nvPr>
        </p:nvGraphicFramePr>
        <p:xfrm>
          <a:off x="205357" y="132616"/>
          <a:ext cx="11781285" cy="6564438"/>
        </p:xfrm>
        <a:graphic>
          <a:graphicData uri="http://schemas.openxmlformats.org/drawingml/2006/table">
            <a:tbl>
              <a:tblPr firstRow="1" bandRow="1"/>
              <a:tblGrid>
                <a:gridCol w="156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5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947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sz="3600" dirty="0">
                          <a:solidFill>
                            <a:schemeClr val="bg1"/>
                          </a:solidFill>
                        </a:rPr>
                        <a:t>Success Criteria</a:t>
                      </a:r>
                    </a:p>
                  </a:txBody>
                  <a:tcPr marL="35719" marR="35719" marT="35719" marB="35719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661">
                <a:tc>
                  <a:txBody>
                    <a:bodyPr/>
                    <a:lstStyle/>
                    <a:p>
                      <a:pPr defTabSz="914400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Level 4</a:t>
                      </a:r>
                      <a:endParaRPr sz="3600" b="1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5719" marR="35719" marT="35719" marB="35719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US" sz="1600" dirty="0"/>
                        <a:t>I completed my Adam Hale inspired collage using my photograph and images from magazines.</a:t>
                      </a:r>
                      <a:endParaRPr sz="1600"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600"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7831">
                <a:tc>
                  <a:txBody>
                    <a:bodyPr/>
                    <a:lstStyle/>
                    <a:p>
                      <a:pPr defTabSz="914400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Level 6</a:t>
                      </a:r>
                      <a:endParaRPr sz="3600" b="1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5719" marR="35719" marT="35719" marB="35719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buSzPct val="100000"/>
                        <a:buNone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US" sz="1600" dirty="0"/>
                        <a:t>I have completed everything above and…</a:t>
                      </a:r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US" sz="1600" dirty="0"/>
                    </a:p>
                    <a:p>
                      <a:pPr marL="194310" marR="0" lvl="0" indent="-19431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Char char="•"/>
                        <a:tabLst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US" sz="1600" dirty="0"/>
                        <a:t>My work includes some elements of Surrealism.</a:t>
                      </a:r>
                    </a:p>
                    <a:p>
                      <a:pPr marL="194310" marR="0" lvl="0" indent="-19431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Char char="•"/>
                        <a:tabLst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US" sz="1600" dirty="0"/>
                    </a:p>
                    <a:p>
                      <a:pPr marL="194310" marR="0" lvl="0" indent="-19431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Char char="•"/>
                        <a:tabLst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US" sz="1600" dirty="0"/>
                        <a:t>I have tried to include some drawing in my work with some success.</a:t>
                      </a:r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600"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6999">
                <a:tc>
                  <a:txBody>
                    <a:bodyPr/>
                    <a:lstStyle/>
                    <a:p>
                      <a:pPr defTabSz="914400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Level 8</a:t>
                      </a:r>
                      <a:endParaRPr sz="3600" b="1" dirty="0">
                        <a:solidFill>
                          <a:schemeClr val="tx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5719" marR="35719" marT="35719" marB="35719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buSzPct val="100000"/>
                        <a:buNone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US" sz="1600" dirty="0"/>
                        <a:t>I have completed everything above and…</a:t>
                      </a:r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US" sz="1600" dirty="0"/>
                    </a:p>
                    <a:p>
                      <a:pPr marL="194310" marR="0" lvl="0" indent="-19431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Char char="•"/>
                        <a:tabLst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US" sz="1600" dirty="0"/>
                        <a:t>I have been really creative with how I have been inspired by Hale’s work, using images I have taken myself in my Surrealist collage.</a:t>
                      </a:r>
                    </a:p>
                    <a:p>
                      <a:pPr marL="194310" marR="0" lvl="0" indent="-19431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Char char="•"/>
                        <a:tabLst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US" sz="1600" dirty="0"/>
                    </a:p>
                    <a:p>
                      <a:pPr marL="194310" marR="0" lvl="0" indent="-19431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Char char="•"/>
                        <a:tabLst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US" sz="1600" dirty="0"/>
                        <a:t>I have included my own drawings in my collage as an extension to the images I selected with success.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2107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9AEBD9-A12D-46D3-B750-FA07BC4B3E8D}">
  <ds:schemaRefs>
    <ds:schemaRef ds:uri="http://schemas.microsoft.com/office/2006/metadata/properties"/>
    <ds:schemaRef ds:uri="http://schemas.microsoft.com/office/infopath/2007/PartnerControls"/>
    <ds:schemaRef ds:uri="7e98cdcf-79cd-4b6a-8b12-36fc03f9898a"/>
    <ds:schemaRef ds:uri="23760c25-18cb-48a6-b025-57389eb80028"/>
  </ds:schemaRefs>
</ds:datastoreItem>
</file>

<file path=customXml/itemProps2.xml><?xml version="1.0" encoding="utf-8"?>
<ds:datastoreItem xmlns:ds="http://schemas.openxmlformats.org/officeDocument/2006/customXml" ds:itemID="{D2E15E66-6B7F-49BD-8556-5B57EDD0D5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FA1863-90A0-4F51-AD36-740D2E752CE2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486</Words>
  <Application>Microsoft Office PowerPoint</Application>
  <PresentationFormat>Widescreen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Bahnschrift</vt:lpstr>
      <vt:lpstr>Bahnschrift SemiLight SemiConde</vt:lpstr>
      <vt:lpstr>Balloonist</vt:lpstr>
      <vt:lpstr>Berlin Sans FB</vt:lpstr>
      <vt:lpstr>Calibri</vt:lpstr>
      <vt:lpstr>Calibri Light</vt:lpstr>
      <vt:lpstr>Gill Sans</vt:lpstr>
      <vt:lpstr>Kartika</vt:lpstr>
      <vt:lpstr>Lemon/Milk</vt:lpstr>
      <vt:lpstr>Open Sans</vt:lpstr>
      <vt:lpstr>Office Theme</vt:lpstr>
      <vt:lpstr>WHO AM I? </vt:lpstr>
      <vt:lpstr>PowerPoint Presentation</vt:lpstr>
      <vt:lpstr>Learning Intentions</vt:lpstr>
      <vt:lpstr>Task 1: Who am I?</vt:lpstr>
      <vt:lpstr>We are going to create our own surreal collage in response to Adam Hale’s work. </vt:lpstr>
      <vt:lpstr>Task 2: Collage</vt:lpstr>
      <vt:lpstr>PowerPoint Presentation</vt:lpstr>
      <vt:lpstr>Task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I? </dc:title>
  <dc:creator>Michael Mitchell</dc:creator>
  <cp:lastModifiedBy>Michael Mitchell</cp:lastModifiedBy>
  <cp:revision>1</cp:revision>
  <dcterms:created xsi:type="dcterms:W3CDTF">2021-07-01T07:40:27Z</dcterms:created>
  <dcterms:modified xsi:type="dcterms:W3CDTF">2023-06-14T08:45:07Z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0x01010059A57B17E0BCE043A7436F4D4EC5955A</vt:lpwstr>
  </property>
  <property fmtid="{D5CDD505-2E9C-101B-9397-08002B2CF9AE}" pid="3" name="MediaServiceImageTags">
    <vt:lpwstr/>
  </property>
</Properties>
</file>