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4" r:id="rId5"/>
    <p:sldId id="279" r:id="rId6"/>
    <p:sldId id="272" r:id="rId7"/>
    <p:sldId id="268" r:id="rId8"/>
    <p:sldId id="274" r:id="rId9"/>
    <p:sldId id="275" r:id="rId10"/>
    <p:sldId id="276" r:id="rId11"/>
    <p:sldId id="277"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185D8B-B743-A34A-B4D6-E9AF9F3342F3}" v="2" dt="2024-06-11T15:21:07.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p:cViewPr varScale="1">
        <p:scale>
          <a:sx n="106" d="100"/>
          <a:sy n="106" d="100"/>
        </p:scale>
        <p:origin x="7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tan Chaudhary" userId="S::ketan_chaudhary@bisad.ae::535c8b6c-e2f8-46d7-b473-3f708cbbb721" providerId="AD" clId="Web-{1F6CFC00-5FF5-B1B5-AD62-95E9B19C9C1C}"/>
    <pc:docChg chg="modSld sldOrd">
      <pc:chgData name="Ketan Chaudhary" userId="S::ketan_chaudhary@bisad.ae::535c8b6c-e2f8-46d7-b473-3f708cbbb721" providerId="AD" clId="Web-{1F6CFC00-5FF5-B1B5-AD62-95E9B19C9C1C}" dt="2024-04-17T07:29:01.813" v="5"/>
      <pc:docMkLst>
        <pc:docMk/>
      </pc:docMkLst>
      <pc:sldChg chg="ord">
        <pc:chgData name="Ketan Chaudhary" userId="S::ketan_chaudhary@bisad.ae::535c8b6c-e2f8-46d7-b473-3f708cbbb721" providerId="AD" clId="Web-{1F6CFC00-5FF5-B1B5-AD62-95E9B19C9C1C}" dt="2024-04-17T07:29:01.813" v="5"/>
        <pc:sldMkLst>
          <pc:docMk/>
          <pc:sldMk cId="3980950900" sldId="268"/>
        </pc:sldMkLst>
      </pc:sldChg>
      <pc:sldChg chg="modSp">
        <pc:chgData name="Ketan Chaudhary" userId="S::ketan_chaudhary@bisad.ae::535c8b6c-e2f8-46d7-b473-3f708cbbb721" providerId="AD" clId="Web-{1F6CFC00-5FF5-B1B5-AD62-95E9B19C9C1C}" dt="2024-04-17T07:23:44.270" v="0" actId="1076"/>
        <pc:sldMkLst>
          <pc:docMk/>
          <pc:sldMk cId="1271862097" sldId="272"/>
        </pc:sldMkLst>
        <pc:picChg chg="mod">
          <ac:chgData name="Ketan Chaudhary" userId="S::ketan_chaudhary@bisad.ae::535c8b6c-e2f8-46d7-b473-3f708cbbb721" providerId="AD" clId="Web-{1F6CFC00-5FF5-B1B5-AD62-95E9B19C9C1C}" dt="2024-04-17T07:23:44.270" v="0" actId="1076"/>
          <ac:picMkLst>
            <pc:docMk/>
            <pc:sldMk cId="1271862097" sldId="272"/>
            <ac:picMk id="11266" creationId="{2B864A39-82F7-4E2A-B696-A0527F05017A}"/>
          </ac:picMkLst>
        </pc:picChg>
      </pc:sldChg>
    </pc:docChg>
  </pc:docChgLst>
  <pc:docChgLst>
    <pc:chgData name="Michael Mitchell" userId="17dd9d3a-9f6b-4a21-b2ca-36059f4b673b" providerId="ADAL" clId="{776E4CE3-B173-4E6E-9ADF-4EA392BCCE8F}"/>
    <pc:docChg chg="custSel modSld">
      <pc:chgData name="Michael Mitchell" userId="17dd9d3a-9f6b-4a21-b2ca-36059f4b673b" providerId="ADAL" clId="{776E4CE3-B173-4E6E-9ADF-4EA392BCCE8F}" dt="2021-09-04T10:39:02.595" v="176" actId="20577"/>
      <pc:docMkLst>
        <pc:docMk/>
      </pc:docMkLst>
      <pc:sldChg chg="delSp modSp mod">
        <pc:chgData name="Michael Mitchell" userId="17dd9d3a-9f6b-4a21-b2ca-36059f4b673b" providerId="ADAL" clId="{776E4CE3-B173-4E6E-9ADF-4EA392BCCE8F}" dt="2021-09-04T10:39:02.595" v="176" actId="20577"/>
        <pc:sldMkLst>
          <pc:docMk/>
          <pc:sldMk cId="1271862097" sldId="272"/>
        </pc:sldMkLst>
        <pc:spChg chg="mod">
          <ac:chgData name="Michael Mitchell" userId="17dd9d3a-9f6b-4a21-b2ca-36059f4b673b" providerId="ADAL" clId="{776E4CE3-B173-4E6E-9ADF-4EA392BCCE8F}" dt="2021-09-04T10:38:06.676" v="22" actId="20577"/>
          <ac:spMkLst>
            <pc:docMk/>
            <pc:sldMk cId="1271862097" sldId="272"/>
            <ac:spMk id="4" creationId="{8E5A212C-9A21-4252-A2AA-B13AD89C8396}"/>
          </ac:spMkLst>
        </pc:spChg>
        <pc:spChg chg="mod">
          <ac:chgData name="Michael Mitchell" userId="17dd9d3a-9f6b-4a21-b2ca-36059f4b673b" providerId="ADAL" clId="{776E4CE3-B173-4E6E-9ADF-4EA392BCCE8F}" dt="2021-09-04T10:39:02.595" v="176" actId="20577"/>
          <ac:spMkLst>
            <pc:docMk/>
            <pc:sldMk cId="1271862097" sldId="272"/>
            <ac:spMk id="5" creationId="{58AF9A96-3A1B-46F7-9E75-911B4651E1C6}"/>
          </ac:spMkLst>
        </pc:spChg>
        <pc:spChg chg="del">
          <ac:chgData name="Michael Mitchell" userId="17dd9d3a-9f6b-4a21-b2ca-36059f4b673b" providerId="ADAL" clId="{776E4CE3-B173-4E6E-9ADF-4EA392BCCE8F}" dt="2021-09-04T10:35:40.347" v="0" actId="478"/>
          <ac:spMkLst>
            <pc:docMk/>
            <pc:sldMk cId="1271862097" sldId="272"/>
            <ac:spMk id="8" creationId="{4019B4B9-8029-428D-9A94-5D85CF80DE4C}"/>
          </ac:spMkLst>
        </pc:spChg>
      </pc:sldChg>
    </pc:docChg>
  </pc:docChgLst>
  <pc:docChgLst>
    <pc:chgData name="Michael Mitchell" userId="17dd9d3a-9f6b-4a21-b2ca-36059f4b673b" providerId="ADAL" clId="{12E7E3C3-BEA6-4A5B-83EE-3502914BA47A}"/>
    <pc:docChg chg="modSld">
      <pc:chgData name="Michael Mitchell" userId="17dd9d3a-9f6b-4a21-b2ca-36059f4b673b" providerId="ADAL" clId="{12E7E3C3-BEA6-4A5B-83EE-3502914BA47A}" dt="2022-01-20T03:55:43.246" v="0" actId="1076"/>
      <pc:docMkLst>
        <pc:docMk/>
      </pc:docMkLst>
      <pc:sldChg chg="modSp mod">
        <pc:chgData name="Michael Mitchell" userId="17dd9d3a-9f6b-4a21-b2ca-36059f4b673b" providerId="ADAL" clId="{12E7E3C3-BEA6-4A5B-83EE-3502914BA47A}" dt="2022-01-20T03:55:43.246" v="0" actId="1076"/>
        <pc:sldMkLst>
          <pc:docMk/>
          <pc:sldMk cId="3980950900" sldId="268"/>
        </pc:sldMkLst>
        <pc:picChg chg="mod">
          <ac:chgData name="Michael Mitchell" userId="17dd9d3a-9f6b-4a21-b2ca-36059f4b673b" providerId="ADAL" clId="{12E7E3C3-BEA6-4A5B-83EE-3502914BA47A}" dt="2022-01-20T03:55:43.246" v="0" actId="1076"/>
          <ac:picMkLst>
            <pc:docMk/>
            <pc:sldMk cId="3980950900" sldId="268"/>
            <ac:picMk id="11" creationId="{916AFF5D-1222-4281-BE34-860870819BD6}"/>
          </ac:picMkLst>
        </pc:picChg>
      </pc:sldChg>
    </pc:docChg>
  </pc:docChgLst>
  <pc:docChgLst>
    <pc:chgData name="Daniyal Ahmed" userId="S::daniyal_ahmed@bisad.ae::dfd75072-57f5-49ad-8593-e111285b01c9" providerId="AD" clId="Web-{E7D22985-9DE8-4C02-A3A8-7F596AF93EF3}"/>
    <pc:docChg chg="modSld">
      <pc:chgData name="Daniyal Ahmed" userId="S::daniyal_ahmed@bisad.ae::dfd75072-57f5-49ad-8593-e111285b01c9" providerId="AD" clId="Web-{E7D22985-9DE8-4C02-A3A8-7F596AF93EF3}" dt="2024-04-17T11:14:02.975" v="0" actId="1076"/>
      <pc:docMkLst>
        <pc:docMk/>
      </pc:docMkLst>
      <pc:sldChg chg="modSp">
        <pc:chgData name="Daniyal Ahmed" userId="S::daniyal_ahmed@bisad.ae::dfd75072-57f5-49ad-8593-e111285b01c9" providerId="AD" clId="Web-{E7D22985-9DE8-4C02-A3A8-7F596AF93EF3}" dt="2024-04-17T11:14:02.975" v="0" actId="1076"/>
        <pc:sldMkLst>
          <pc:docMk/>
          <pc:sldMk cId="519875091" sldId="265"/>
        </pc:sldMkLst>
        <pc:picChg chg="mod">
          <ac:chgData name="Daniyal Ahmed" userId="S::daniyal_ahmed@bisad.ae::dfd75072-57f5-49ad-8593-e111285b01c9" providerId="AD" clId="Web-{E7D22985-9DE8-4C02-A3A8-7F596AF93EF3}" dt="2024-04-17T11:14:02.975" v="0" actId="1076"/>
          <ac:picMkLst>
            <pc:docMk/>
            <pc:sldMk cId="519875091" sldId="265"/>
            <ac:picMk id="6" creationId="{C5622369-E4F1-47F5-8D80-0418989CEB5D}"/>
          </ac:picMkLst>
        </pc:picChg>
      </pc:sldChg>
    </pc:docChg>
  </pc:docChgLst>
  <pc:docChgLst>
    <pc:chgData name="Michael Mitchell" userId="17dd9d3a-9f6b-4a21-b2ca-36059f4b673b" providerId="ADAL" clId="{404C45BE-63B5-47A2-887B-9D7FDF58953B}"/>
    <pc:docChg chg="undo custSel addSld delSld modSld sldOrd">
      <pc:chgData name="Michael Mitchell" userId="17dd9d3a-9f6b-4a21-b2ca-36059f4b673b" providerId="ADAL" clId="{404C45BE-63B5-47A2-887B-9D7FDF58953B}" dt="2021-06-28T08:33:08.387" v="1914" actId="20577"/>
      <pc:docMkLst>
        <pc:docMk/>
      </pc:docMkLst>
      <pc:sldChg chg="addSp delSp modSp del mod">
        <pc:chgData name="Michael Mitchell" userId="17dd9d3a-9f6b-4a21-b2ca-36059f4b673b" providerId="ADAL" clId="{404C45BE-63B5-47A2-887B-9D7FDF58953B}" dt="2021-06-27T16:35:47.780" v="1034" actId="2696"/>
        <pc:sldMkLst>
          <pc:docMk/>
          <pc:sldMk cId="0" sldId="256"/>
        </pc:sldMkLst>
        <pc:spChg chg="mod">
          <ac:chgData name="Michael Mitchell" userId="17dd9d3a-9f6b-4a21-b2ca-36059f4b673b" providerId="ADAL" clId="{404C45BE-63B5-47A2-887B-9D7FDF58953B}" dt="2021-06-27T16:08:39.232" v="139" actId="20577"/>
          <ac:spMkLst>
            <pc:docMk/>
            <pc:sldMk cId="0" sldId="256"/>
            <ac:spMk id="6" creationId="{DEE90873-8979-409E-8CD9-A371CAB80BB0}"/>
          </ac:spMkLst>
        </pc:spChg>
        <pc:spChg chg="mod">
          <ac:chgData name="Michael Mitchell" userId="17dd9d3a-9f6b-4a21-b2ca-36059f4b673b" providerId="ADAL" clId="{404C45BE-63B5-47A2-887B-9D7FDF58953B}" dt="2021-06-27T16:06:11.544" v="99" actId="1037"/>
          <ac:spMkLst>
            <pc:docMk/>
            <pc:sldMk cId="0" sldId="256"/>
            <ac:spMk id="10242" creationId="{8D1A8A5C-68D6-48F9-A596-C8E2560BEAAF}"/>
          </ac:spMkLst>
        </pc:spChg>
        <pc:picChg chg="add mod">
          <ac:chgData name="Michael Mitchell" userId="17dd9d3a-9f6b-4a21-b2ca-36059f4b673b" providerId="ADAL" clId="{404C45BE-63B5-47A2-887B-9D7FDF58953B}" dt="2021-06-27T16:06:46.186" v="109" actId="1076"/>
          <ac:picMkLst>
            <pc:docMk/>
            <pc:sldMk cId="0" sldId="256"/>
            <ac:picMk id="8194" creationId="{4A75821A-8791-4BEC-A65B-98137B51FE13}"/>
          </ac:picMkLst>
        </pc:picChg>
        <pc:picChg chg="del mod">
          <ac:chgData name="Michael Mitchell" userId="17dd9d3a-9f6b-4a21-b2ca-36059f4b673b" providerId="ADAL" clId="{404C45BE-63B5-47A2-887B-9D7FDF58953B}" dt="2021-06-27T16:04:46.469" v="65" actId="478"/>
          <ac:picMkLst>
            <pc:docMk/>
            <pc:sldMk cId="0" sldId="256"/>
            <ac:picMk id="10244" creationId="{13C37E00-C44E-4BD3-B450-EBDE155244E9}"/>
          </ac:picMkLst>
        </pc:picChg>
      </pc:sldChg>
      <pc:sldChg chg="del">
        <pc:chgData name="Michael Mitchell" userId="17dd9d3a-9f6b-4a21-b2ca-36059f4b673b" providerId="ADAL" clId="{404C45BE-63B5-47A2-887B-9D7FDF58953B}" dt="2021-06-27T16:06:25.805" v="101" actId="47"/>
        <pc:sldMkLst>
          <pc:docMk/>
          <pc:sldMk cId="0" sldId="257"/>
        </pc:sldMkLst>
      </pc:sldChg>
      <pc:sldChg chg="modSp del">
        <pc:chgData name="Michael Mitchell" userId="17dd9d3a-9f6b-4a21-b2ca-36059f4b673b" providerId="ADAL" clId="{404C45BE-63B5-47A2-887B-9D7FDF58953B}" dt="2021-06-27T16:06:25.805" v="101" actId="47"/>
        <pc:sldMkLst>
          <pc:docMk/>
          <pc:sldMk cId="0" sldId="259"/>
        </pc:sldMkLst>
        <pc:picChg chg="mod">
          <ac:chgData name="Michael Mitchell" userId="17dd9d3a-9f6b-4a21-b2ca-36059f4b673b" providerId="ADAL" clId="{404C45BE-63B5-47A2-887B-9D7FDF58953B}" dt="2021-06-27T16:01:12.123" v="16" actId="1076"/>
          <ac:picMkLst>
            <pc:docMk/>
            <pc:sldMk cId="0" sldId="259"/>
            <ac:picMk id="11267" creationId="{C45841E1-E552-4CE2-B3BE-1B97198CFE39}"/>
          </ac:picMkLst>
        </pc:picChg>
      </pc:sldChg>
      <pc:sldChg chg="del">
        <pc:chgData name="Michael Mitchell" userId="17dd9d3a-9f6b-4a21-b2ca-36059f4b673b" providerId="ADAL" clId="{404C45BE-63B5-47A2-887B-9D7FDF58953B}" dt="2021-06-27T16:06:25.805" v="101" actId="47"/>
        <pc:sldMkLst>
          <pc:docMk/>
          <pc:sldMk cId="0" sldId="263"/>
        </pc:sldMkLst>
      </pc:sldChg>
      <pc:sldChg chg="modSp mod">
        <pc:chgData name="Michael Mitchell" userId="17dd9d3a-9f6b-4a21-b2ca-36059f4b673b" providerId="ADAL" clId="{404C45BE-63B5-47A2-887B-9D7FDF58953B}" dt="2021-06-27T16:41:17.988" v="1190" actId="20577"/>
        <pc:sldMkLst>
          <pc:docMk/>
          <pc:sldMk cId="814101911" sldId="264"/>
        </pc:sldMkLst>
        <pc:spChg chg="mod">
          <ac:chgData name="Michael Mitchell" userId="17dd9d3a-9f6b-4a21-b2ca-36059f4b673b" providerId="ADAL" clId="{404C45BE-63B5-47A2-887B-9D7FDF58953B}" dt="2021-06-27T16:41:17.988" v="1190" actId="20577"/>
          <ac:spMkLst>
            <pc:docMk/>
            <pc:sldMk cId="814101911" sldId="264"/>
            <ac:spMk id="5" creationId="{7377C2D5-CA73-4136-B5B4-3F1034207F38}"/>
          </ac:spMkLst>
        </pc:spChg>
      </pc:sldChg>
      <pc:sldChg chg="addSp delSp modSp mod">
        <pc:chgData name="Michael Mitchell" userId="17dd9d3a-9f6b-4a21-b2ca-36059f4b673b" providerId="ADAL" clId="{404C45BE-63B5-47A2-887B-9D7FDF58953B}" dt="2021-06-27T17:00:23.030" v="1661" actId="207"/>
        <pc:sldMkLst>
          <pc:docMk/>
          <pc:sldMk cId="519875091" sldId="265"/>
        </pc:sldMkLst>
        <pc:spChg chg="mod">
          <ac:chgData name="Michael Mitchell" userId="17dd9d3a-9f6b-4a21-b2ca-36059f4b673b" providerId="ADAL" clId="{404C45BE-63B5-47A2-887B-9D7FDF58953B}" dt="2021-06-27T17:00:23.030" v="1661" actId="207"/>
          <ac:spMkLst>
            <pc:docMk/>
            <pc:sldMk cId="519875091" sldId="265"/>
            <ac:spMk id="5" creationId="{278C08ED-7B9C-437F-B354-7BD6BDAACAC0}"/>
          </ac:spMkLst>
        </pc:spChg>
        <pc:picChg chg="add mod">
          <ac:chgData name="Michael Mitchell" userId="17dd9d3a-9f6b-4a21-b2ca-36059f4b673b" providerId="ADAL" clId="{404C45BE-63B5-47A2-887B-9D7FDF58953B}" dt="2021-06-27T16:01:23.727" v="21" actId="1076"/>
          <ac:picMkLst>
            <pc:docMk/>
            <pc:sldMk cId="519875091" sldId="265"/>
            <ac:picMk id="6" creationId="{C5622369-E4F1-47F5-8D80-0418989CEB5D}"/>
          </ac:picMkLst>
        </pc:picChg>
        <pc:picChg chg="del mod">
          <ac:chgData name="Michael Mitchell" userId="17dd9d3a-9f6b-4a21-b2ca-36059f4b673b" providerId="ADAL" clId="{404C45BE-63B5-47A2-887B-9D7FDF58953B}" dt="2021-06-27T16:01:16.547" v="18" actId="478"/>
          <ac:picMkLst>
            <pc:docMk/>
            <pc:sldMk cId="519875091" sldId="265"/>
            <ac:picMk id="2050" creationId="{491201AB-3494-43AB-9BD0-87F8E2437E29}"/>
          </ac:picMkLst>
        </pc:picChg>
      </pc:sldChg>
      <pc:sldChg chg="del">
        <pc:chgData name="Michael Mitchell" userId="17dd9d3a-9f6b-4a21-b2ca-36059f4b673b" providerId="ADAL" clId="{404C45BE-63B5-47A2-887B-9D7FDF58953B}" dt="2021-06-27T16:06:25.805" v="101" actId="47"/>
        <pc:sldMkLst>
          <pc:docMk/>
          <pc:sldMk cId="0" sldId="266"/>
        </pc:sldMkLst>
      </pc:sldChg>
      <pc:sldChg chg="addSp delSp modSp add del mod ord setBg">
        <pc:chgData name="Michael Mitchell" userId="17dd9d3a-9f6b-4a21-b2ca-36059f4b673b" providerId="ADAL" clId="{404C45BE-63B5-47A2-887B-9D7FDF58953B}" dt="2021-06-27T17:00:08.237" v="1659" actId="207"/>
        <pc:sldMkLst>
          <pc:docMk/>
          <pc:sldMk cId="3980950900" sldId="268"/>
        </pc:sldMkLst>
        <pc:spChg chg="del mod">
          <ac:chgData name="Michael Mitchell" userId="17dd9d3a-9f6b-4a21-b2ca-36059f4b673b" providerId="ADAL" clId="{404C45BE-63B5-47A2-887B-9D7FDF58953B}" dt="2021-06-27T16:33:02.559" v="883" actId="478"/>
          <ac:spMkLst>
            <pc:docMk/>
            <pc:sldMk cId="3980950900" sldId="268"/>
            <ac:spMk id="4" creationId="{FCA1FCD2-0558-4A05-BA4C-043C6C66F260}"/>
          </ac:spMkLst>
        </pc:spChg>
        <pc:spChg chg="del">
          <ac:chgData name="Michael Mitchell" userId="17dd9d3a-9f6b-4a21-b2ca-36059f4b673b" providerId="ADAL" clId="{404C45BE-63B5-47A2-887B-9D7FDF58953B}" dt="2021-06-27T16:08:04.384" v="122" actId="478"/>
          <ac:spMkLst>
            <pc:docMk/>
            <pc:sldMk cId="3980950900" sldId="268"/>
            <ac:spMk id="9" creationId="{53CB6639-58A4-45B0-A0E1-A214E0F68200}"/>
          </ac:spMkLst>
        </pc:spChg>
        <pc:spChg chg="add mod">
          <ac:chgData name="Michael Mitchell" userId="17dd9d3a-9f6b-4a21-b2ca-36059f4b673b" providerId="ADAL" clId="{404C45BE-63B5-47A2-887B-9D7FDF58953B}" dt="2021-06-27T17:00:08.237" v="1659" actId="207"/>
          <ac:spMkLst>
            <pc:docMk/>
            <pc:sldMk cId="3980950900" sldId="268"/>
            <ac:spMk id="14" creationId="{95431519-7C8F-4DEE-BF09-C15E4B99AF41}"/>
          </ac:spMkLst>
        </pc:spChg>
        <pc:picChg chg="del mod">
          <ac:chgData name="Michael Mitchell" userId="17dd9d3a-9f6b-4a21-b2ca-36059f4b673b" providerId="ADAL" clId="{404C45BE-63B5-47A2-887B-9D7FDF58953B}" dt="2021-06-27T16:08:01.927" v="121" actId="478"/>
          <ac:picMkLst>
            <pc:docMk/>
            <pc:sldMk cId="3980950900" sldId="268"/>
            <ac:picMk id="10" creationId="{3EA99458-7237-4F6B-AEA5-5A911B623368}"/>
          </ac:picMkLst>
        </pc:picChg>
        <pc:picChg chg="add mod">
          <ac:chgData name="Michael Mitchell" userId="17dd9d3a-9f6b-4a21-b2ca-36059f4b673b" providerId="ADAL" clId="{404C45BE-63B5-47A2-887B-9D7FDF58953B}" dt="2021-06-27T16:35:03.386" v="1020" actId="1035"/>
          <ac:picMkLst>
            <pc:docMk/>
            <pc:sldMk cId="3980950900" sldId="268"/>
            <ac:picMk id="11" creationId="{916AFF5D-1222-4281-BE34-860870819BD6}"/>
          </ac:picMkLst>
        </pc:picChg>
        <pc:picChg chg="add mod modCrop">
          <ac:chgData name="Michael Mitchell" userId="17dd9d3a-9f6b-4a21-b2ca-36059f4b673b" providerId="ADAL" clId="{404C45BE-63B5-47A2-887B-9D7FDF58953B}" dt="2021-06-27T16:35:03.386" v="1020" actId="1035"/>
          <ac:picMkLst>
            <pc:docMk/>
            <pc:sldMk cId="3980950900" sldId="268"/>
            <ac:picMk id="13" creationId="{B9E1C81C-23F7-48DB-8A81-C2676A08E341}"/>
          </ac:picMkLst>
        </pc:picChg>
      </pc:sldChg>
      <pc:sldChg chg="modSp del mod">
        <pc:chgData name="Michael Mitchell" userId="17dd9d3a-9f6b-4a21-b2ca-36059f4b673b" providerId="ADAL" clId="{404C45BE-63B5-47A2-887B-9D7FDF58953B}" dt="2021-06-27T16:35:47.780" v="1034" actId="2696"/>
        <pc:sldMkLst>
          <pc:docMk/>
          <pc:sldMk cId="4238261715" sldId="269"/>
        </pc:sldMkLst>
        <pc:spChg chg="mod">
          <ac:chgData name="Michael Mitchell" userId="17dd9d3a-9f6b-4a21-b2ca-36059f4b673b" providerId="ADAL" clId="{404C45BE-63B5-47A2-887B-9D7FDF58953B}" dt="2021-06-27T16:30:38.445" v="714" actId="207"/>
          <ac:spMkLst>
            <pc:docMk/>
            <pc:sldMk cId="4238261715" sldId="269"/>
            <ac:spMk id="5" creationId="{ADCDC677-56C8-4A68-9BD4-72D845B44D38}"/>
          </ac:spMkLst>
        </pc:spChg>
      </pc:sldChg>
      <pc:sldChg chg="addSp delSp modSp new del mod">
        <pc:chgData name="Michael Mitchell" userId="17dd9d3a-9f6b-4a21-b2ca-36059f4b673b" providerId="ADAL" clId="{404C45BE-63B5-47A2-887B-9D7FDF58953B}" dt="2021-06-27T16:35:47.780" v="1034" actId="2696"/>
        <pc:sldMkLst>
          <pc:docMk/>
          <pc:sldMk cId="3561674773" sldId="270"/>
        </pc:sldMkLst>
        <pc:spChg chg="del">
          <ac:chgData name="Michael Mitchell" userId="17dd9d3a-9f6b-4a21-b2ca-36059f4b673b" providerId="ADAL" clId="{404C45BE-63B5-47A2-887B-9D7FDF58953B}" dt="2021-06-27T16:08:31.919" v="126" actId="478"/>
          <ac:spMkLst>
            <pc:docMk/>
            <pc:sldMk cId="3561674773" sldId="270"/>
            <ac:spMk id="2" creationId="{2EF2FA8D-00A3-47C1-89B6-13CE3CB2A60B}"/>
          </ac:spMkLst>
        </pc:spChg>
        <pc:spChg chg="del">
          <ac:chgData name="Michael Mitchell" userId="17dd9d3a-9f6b-4a21-b2ca-36059f4b673b" providerId="ADAL" clId="{404C45BE-63B5-47A2-887B-9D7FDF58953B}" dt="2021-06-27T16:08:33.812" v="127" actId="478"/>
          <ac:spMkLst>
            <pc:docMk/>
            <pc:sldMk cId="3561674773" sldId="270"/>
            <ac:spMk id="3" creationId="{8376F685-8C24-4226-9842-BC8F0A0E053A}"/>
          </ac:spMkLst>
        </pc:spChg>
        <pc:spChg chg="add mod">
          <ac:chgData name="Michael Mitchell" userId="17dd9d3a-9f6b-4a21-b2ca-36059f4b673b" providerId="ADAL" clId="{404C45BE-63B5-47A2-887B-9D7FDF58953B}" dt="2021-06-27T16:08:29.629" v="125"/>
          <ac:spMkLst>
            <pc:docMk/>
            <pc:sldMk cId="3561674773" sldId="270"/>
            <ac:spMk id="4" creationId="{8E5A212C-9A21-4252-A2AA-B13AD89C8396}"/>
          </ac:spMkLst>
        </pc:spChg>
        <pc:spChg chg="add mod">
          <ac:chgData name="Michael Mitchell" userId="17dd9d3a-9f6b-4a21-b2ca-36059f4b673b" providerId="ADAL" clId="{404C45BE-63B5-47A2-887B-9D7FDF58953B}" dt="2021-06-27T16:26:41.086" v="713" actId="14100"/>
          <ac:spMkLst>
            <pc:docMk/>
            <pc:sldMk cId="3561674773" sldId="270"/>
            <ac:spMk id="5" creationId="{58AF9A96-3A1B-46F7-9E75-911B4651E1C6}"/>
          </ac:spMkLst>
        </pc:spChg>
        <pc:spChg chg="add mod">
          <ac:chgData name="Michael Mitchell" userId="17dd9d3a-9f6b-4a21-b2ca-36059f4b673b" providerId="ADAL" clId="{404C45BE-63B5-47A2-887B-9D7FDF58953B}" dt="2021-06-27T16:25:29.947" v="607" actId="207"/>
          <ac:spMkLst>
            <pc:docMk/>
            <pc:sldMk cId="3561674773" sldId="270"/>
            <ac:spMk id="8" creationId="{4019B4B9-8029-428D-9A94-5D85CF80DE4C}"/>
          </ac:spMkLst>
        </pc:spChg>
        <pc:picChg chg="add mod">
          <ac:chgData name="Michael Mitchell" userId="17dd9d3a-9f6b-4a21-b2ca-36059f4b673b" providerId="ADAL" clId="{404C45BE-63B5-47A2-887B-9D7FDF58953B}" dt="2021-06-27T16:24:23.066" v="532" actId="1076"/>
          <ac:picMkLst>
            <pc:docMk/>
            <pc:sldMk cId="3561674773" sldId="270"/>
            <ac:picMk id="7" creationId="{1BA34DAD-6CCD-4922-A190-59973224CD59}"/>
          </ac:picMkLst>
        </pc:picChg>
      </pc:sldChg>
      <pc:sldChg chg="add del">
        <pc:chgData name="Michael Mitchell" userId="17dd9d3a-9f6b-4a21-b2ca-36059f4b673b" providerId="ADAL" clId="{404C45BE-63B5-47A2-887B-9D7FDF58953B}" dt="2021-06-27T16:35:47.780" v="1034" actId="2696"/>
        <pc:sldMkLst>
          <pc:docMk/>
          <pc:sldMk cId="1600138999" sldId="271"/>
        </pc:sldMkLst>
      </pc:sldChg>
      <pc:sldChg chg="addSp delSp modSp add mod">
        <pc:chgData name="Michael Mitchell" userId="17dd9d3a-9f6b-4a21-b2ca-36059f4b673b" providerId="ADAL" clId="{404C45BE-63B5-47A2-887B-9D7FDF58953B}" dt="2021-06-27T17:01:25.238" v="1744" actId="20577"/>
        <pc:sldMkLst>
          <pc:docMk/>
          <pc:sldMk cId="1271862097" sldId="272"/>
        </pc:sldMkLst>
        <pc:spChg chg="mod">
          <ac:chgData name="Michael Mitchell" userId="17dd9d3a-9f6b-4a21-b2ca-36059f4b673b" providerId="ADAL" clId="{404C45BE-63B5-47A2-887B-9D7FDF58953B}" dt="2021-06-27T17:01:25.238" v="1744" actId="20577"/>
          <ac:spMkLst>
            <pc:docMk/>
            <pc:sldMk cId="1271862097" sldId="272"/>
            <ac:spMk id="5" creationId="{58AF9A96-3A1B-46F7-9E75-911B4651E1C6}"/>
          </ac:spMkLst>
        </pc:spChg>
        <pc:picChg chg="add del mod modCrop">
          <ac:chgData name="Michael Mitchell" userId="17dd9d3a-9f6b-4a21-b2ca-36059f4b673b" providerId="ADAL" clId="{404C45BE-63B5-47A2-887B-9D7FDF58953B}" dt="2021-06-27T16:32:46.958" v="876" actId="21"/>
          <ac:picMkLst>
            <pc:docMk/>
            <pc:sldMk cId="1271862097" sldId="272"/>
            <ac:picMk id="3" creationId="{AB151F5F-7B45-4FB3-AC73-67F9A52A7DFC}"/>
          </ac:picMkLst>
        </pc:picChg>
        <pc:picChg chg="del">
          <ac:chgData name="Michael Mitchell" userId="17dd9d3a-9f6b-4a21-b2ca-36059f4b673b" providerId="ADAL" clId="{404C45BE-63B5-47A2-887B-9D7FDF58953B}" dt="2021-06-27T16:31:41.862" v="852" actId="478"/>
          <ac:picMkLst>
            <pc:docMk/>
            <pc:sldMk cId="1271862097" sldId="272"/>
            <ac:picMk id="7" creationId="{1BA34DAD-6CCD-4922-A190-59973224CD59}"/>
          </ac:picMkLst>
        </pc:picChg>
        <pc:picChg chg="add mod">
          <ac:chgData name="Michael Mitchell" userId="17dd9d3a-9f6b-4a21-b2ca-36059f4b673b" providerId="ADAL" clId="{404C45BE-63B5-47A2-887B-9D7FDF58953B}" dt="2021-06-27T16:37:01.176" v="1040" actId="1076"/>
          <ac:picMkLst>
            <pc:docMk/>
            <pc:sldMk cId="1271862097" sldId="272"/>
            <ac:picMk id="11266" creationId="{2B864A39-82F7-4E2A-B696-A0527F05017A}"/>
          </ac:picMkLst>
        </pc:picChg>
      </pc:sldChg>
      <pc:sldChg chg="new del">
        <pc:chgData name="Michael Mitchell" userId="17dd9d3a-9f6b-4a21-b2ca-36059f4b673b" providerId="ADAL" clId="{404C45BE-63B5-47A2-887B-9D7FDF58953B}" dt="2021-06-27T16:37:45.558" v="1044" actId="47"/>
        <pc:sldMkLst>
          <pc:docMk/>
          <pc:sldMk cId="1754057781" sldId="273"/>
        </pc:sldMkLst>
      </pc:sldChg>
      <pc:sldChg chg="addSp delSp modSp add mod">
        <pc:chgData name="Michael Mitchell" userId="17dd9d3a-9f6b-4a21-b2ca-36059f4b673b" providerId="ADAL" clId="{404C45BE-63B5-47A2-887B-9D7FDF58953B}" dt="2021-06-27T16:59:59.862" v="1658" actId="207"/>
        <pc:sldMkLst>
          <pc:docMk/>
          <pc:sldMk cId="0" sldId="274"/>
        </pc:sldMkLst>
        <pc:spChg chg="add del mod">
          <ac:chgData name="Michael Mitchell" userId="17dd9d3a-9f6b-4a21-b2ca-36059f4b673b" providerId="ADAL" clId="{404C45BE-63B5-47A2-887B-9D7FDF58953B}" dt="2021-06-27T16:39:44.789" v="1086" actId="478"/>
          <ac:spMkLst>
            <pc:docMk/>
            <pc:sldMk cId="0" sldId="274"/>
            <ac:spMk id="2" creationId="{53D74629-A636-498E-A3AA-5BB19494D643}"/>
          </ac:spMkLst>
        </pc:spChg>
        <pc:spChg chg="add mod">
          <ac:chgData name="Michael Mitchell" userId="17dd9d3a-9f6b-4a21-b2ca-36059f4b673b" providerId="ADAL" clId="{404C45BE-63B5-47A2-887B-9D7FDF58953B}" dt="2021-06-27T16:39:06.195" v="1079" actId="20577"/>
          <ac:spMkLst>
            <pc:docMk/>
            <pc:sldMk cId="0" sldId="274"/>
            <ac:spMk id="5" creationId="{8810B24E-C16E-4817-A485-0DECC7C2C653}"/>
          </ac:spMkLst>
        </pc:spChg>
        <pc:spChg chg="mod">
          <ac:chgData name="Michael Mitchell" userId="17dd9d3a-9f6b-4a21-b2ca-36059f4b673b" providerId="ADAL" clId="{404C45BE-63B5-47A2-887B-9D7FDF58953B}" dt="2021-06-27T16:59:59.862" v="1658" actId="207"/>
          <ac:spMkLst>
            <pc:docMk/>
            <pc:sldMk cId="0" sldId="274"/>
            <ac:spMk id="7170" creationId="{766CED01-DBA1-47F2-ABAA-2F5224771AEF}"/>
          </ac:spMkLst>
        </pc:spChg>
        <pc:spChg chg="mod">
          <ac:chgData name="Michael Mitchell" userId="17dd9d3a-9f6b-4a21-b2ca-36059f4b673b" providerId="ADAL" clId="{404C45BE-63B5-47A2-887B-9D7FDF58953B}" dt="2021-06-27T16:40:38.389" v="1118" actId="1035"/>
          <ac:spMkLst>
            <pc:docMk/>
            <pc:sldMk cId="0" sldId="274"/>
            <ac:spMk id="7171" creationId="{487A76DD-E0C2-476A-88D1-7168FE255582}"/>
          </ac:spMkLst>
        </pc:spChg>
        <pc:picChg chg="del mod">
          <ac:chgData name="Michael Mitchell" userId="17dd9d3a-9f6b-4a21-b2ca-36059f4b673b" providerId="ADAL" clId="{404C45BE-63B5-47A2-887B-9D7FDF58953B}" dt="2021-06-27T16:39:28.271" v="1085" actId="478"/>
          <ac:picMkLst>
            <pc:docMk/>
            <pc:sldMk cId="0" sldId="274"/>
            <ac:picMk id="7172" creationId="{A0A8D7AA-B159-40A9-8BA6-3CC5F8CC74E5}"/>
          </ac:picMkLst>
        </pc:picChg>
        <pc:picChg chg="add mod">
          <ac:chgData name="Michael Mitchell" userId="17dd9d3a-9f6b-4a21-b2ca-36059f4b673b" providerId="ADAL" clId="{404C45BE-63B5-47A2-887B-9D7FDF58953B}" dt="2021-06-27T16:40:31.365" v="1109" actId="1037"/>
          <ac:picMkLst>
            <pc:docMk/>
            <pc:sldMk cId="0" sldId="274"/>
            <ac:picMk id="14338" creationId="{A6B2BE73-9E2E-4814-8AED-960C35E9189C}"/>
          </ac:picMkLst>
        </pc:picChg>
      </pc:sldChg>
      <pc:sldChg chg="addSp delSp modSp new mod">
        <pc:chgData name="Michael Mitchell" userId="17dd9d3a-9f6b-4a21-b2ca-36059f4b673b" providerId="ADAL" clId="{404C45BE-63B5-47A2-887B-9D7FDF58953B}" dt="2021-06-27T16:47:53.398" v="1307" actId="1035"/>
        <pc:sldMkLst>
          <pc:docMk/>
          <pc:sldMk cId="3165963903" sldId="275"/>
        </pc:sldMkLst>
        <pc:spChg chg="del mod">
          <ac:chgData name="Michael Mitchell" userId="17dd9d3a-9f6b-4a21-b2ca-36059f4b673b" providerId="ADAL" clId="{404C45BE-63B5-47A2-887B-9D7FDF58953B}" dt="2021-06-27T16:43:13.890" v="1193" actId="478"/>
          <ac:spMkLst>
            <pc:docMk/>
            <pc:sldMk cId="3165963903" sldId="275"/>
            <ac:spMk id="2" creationId="{2F4F095B-8658-43EC-BE8A-8C786FDF2A74}"/>
          </ac:spMkLst>
        </pc:spChg>
        <pc:spChg chg="del mod">
          <ac:chgData name="Michael Mitchell" userId="17dd9d3a-9f6b-4a21-b2ca-36059f4b673b" providerId="ADAL" clId="{404C45BE-63B5-47A2-887B-9D7FDF58953B}" dt="2021-06-27T16:43:13.890" v="1193" actId="478"/>
          <ac:spMkLst>
            <pc:docMk/>
            <pc:sldMk cId="3165963903" sldId="275"/>
            <ac:spMk id="3" creationId="{8A101016-E15B-40F7-A375-4E3929A04331}"/>
          </ac:spMkLst>
        </pc:spChg>
        <pc:spChg chg="del mod">
          <ac:chgData name="Michael Mitchell" userId="17dd9d3a-9f6b-4a21-b2ca-36059f4b673b" providerId="ADAL" clId="{404C45BE-63B5-47A2-887B-9D7FDF58953B}" dt="2021-06-27T16:43:13.890" v="1193" actId="478"/>
          <ac:spMkLst>
            <pc:docMk/>
            <pc:sldMk cId="3165963903" sldId="275"/>
            <ac:spMk id="4" creationId="{3BD0C668-46FC-4F6E-8FF7-AE043F82BB93}"/>
          </ac:spMkLst>
        </pc:spChg>
        <pc:spChg chg="add mod">
          <ac:chgData name="Michael Mitchell" userId="17dd9d3a-9f6b-4a21-b2ca-36059f4b673b" providerId="ADAL" clId="{404C45BE-63B5-47A2-887B-9D7FDF58953B}" dt="2021-06-27T16:43:26.442" v="1209" actId="20577"/>
          <ac:spMkLst>
            <pc:docMk/>
            <pc:sldMk cId="3165963903" sldId="275"/>
            <ac:spMk id="5" creationId="{889CDB39-68E4-42DD-9C5A-DD1D0E853E70}"/>
          </ac:spMkLst>
        </pc:spChg>
        <pc:spChg chg="add mod">
          <ac:chgData name="Michael Mitchell" userId="17dd9d3a-9f6b-4a21-b2ca-36059f4b673b" providerId="ADAL" clId="{404C45BE-63B5-47A2-887B-9D7FDF58953B}" dt="2021-06-27T16:47:53.398" v="1307" actId="1035"/>
          <ac:spMkLst>
            <pc:docMk/>
            <pc:sldMk cId="3165963903" sldId="275"/>
            <ac:spMk id="7" creationId="{D3BF0995-7928-4BE6-88E0-B6D984FA076F}"/>
          </ac:spMkLst>
        </pc:spChg>
        <pc:spChg chg="add mod">
          <ac:chgData name="Michael Mitchell" userId="17dd9d3a-9f6b-4a21-b2ca-36059f4b673b" providerId="ADAL" clId="{404C45BE-63B5-47A2-887B-9D7FDF58953B}" dt="2021-06-27T16:47:53.398" v="1307" actId="1035"/>
          <ac:spMkLst>
            <pc:docMk/>
            <pc:sldMk cId="3165963903" sldId="275"/>
            <ac:spMk id="11" creationId="{E6B9A51D-7C44-4905-913B-1FAD06016F3A}"/>
          </ac:spMkLst>
        </pc:spChg>
        <pc:picChg chg="add mod">
          <ac:chgData name="Michael Mitchell" userId="17dd9d3a-9f6b-4a21-b2ca-36059f4b673b" providerId="ADAL" clId="{404C45BE-63B5-47A2-887B-9D7FDF58953B}" dt="2021-06-27T16:47:53.398" v="1307" actId="1035"/>
          <ac:picMkLst>
            <pc:docMk/>
            <pc:sldMk cId="3165963903" sldId="275"/>
            <ac:picMk id="8" creationId="{4FAC093B-ACF3-45AE-B3C7-423AEC50B98E}"/>
          </ac:picMkLst>
        </pc:picChg>
        <pc:picChg chg="add mod">
          <ac:chgData name="Michael Mitchell" userId="17dd9d3a-9f6b-4a21-b2ca-36059f4b673b" providerId="ADAL" clId="{404C45BE-63B5-47A2-887B-9D7FDF58953B}" dt="2021-06-27T16:47:53.398" v="1307" actId="1035"/>
          <ac:picMkLst>
            <pc:docMk/>
            <pc:sldMk cId="3165963903" sldId="275"/>
            <ac:picMk id="9" creationId="{70696660-F876-4747-B68C-4F4F1CDC2497}"/>
          </ac:picMkLst>
        </pc:picChg>
      </pc:sldChg>
      <pc:sldChg chg="addSp delSp modSp new mod">
        <pc:chgData name="Michael Mitchell" userId="17dd9d3a-9f6b-4a21-b2ca-36059f4b673b" providerId="ADAL" clId="{404C45BE-63B5-47A2-887B-9D7FDF58953B}" dt="2021-06-27T16:59:42.977" v="1656" actId="207"/>
        <pc:sldMkLst>
          <pc:docMk/>
          <pc:sldMk cId="2969063292" sldId="276"/>
        </pc:sldMkLst>
        <pc:spChg chg="del mod">
          <ac:chgData name="Michael Mitchell" userId="17dd9d3a-9f6b-4a21-b2ca-36059f4b673b" providerId="ADAL" clId="{404C45BE-63B5-47A2-887B-9D7FDF58953B}" dt="2021-06-27T16:48:27.579" v="1310" actId="478"/>
          <ac:spMkLst>
            <pc:docMk/>
            <pc:sldMk cId="2969063292" sldId="276"/>
            <ac:spMk id="2" creationId="{F20138EB-8FCA-426E-B717-63F4B244DD80}"/>
          </ac:spMkLst>
        </pc:spChg>
        <pc:spChg chg="del mod">
          <ac:chgData name="Michael Mitchell" userId="17dd9d3a-9f6b-4a21-b2ca-36059f4b673b" providerId="ADAL" clId="{404C45BE-63B5-47A2-887B-9D7FDF58953B}" dt="2021-06-27T16:48:27.579" v="1310" actId="478"/>
          <ac:spMkLst>
            <pc:docMk/>
            <pc:sldMk cId="2969063292" sldId="276"/>
            <ac:spMk id="3" creationId="{DF3DEE6B-50D9-4068-9F66-E1D372555AA9}"/>
          </ac:spMkLst>
        </pc:spChg>
        <pc:spChg chg="del">
          <ac:chgData name="Michael Mitchell" userId="17dd9d3a-9f6b-4a21-b2ca-36059f4b673b" providerId="ADAL" clId="{404C45BE-63B5-47A2-887B-9D7FDF58953B}" dt="2021-06-27T16:48:27.579" v="1310" actId="478"/>
          <ac:spMkLst>
            <pc:docMk/>
            <pc:sldMk cId="2969063292" sldId="276"/>
            <ac:spMk id="4" creationId="{88965C5B-8E44-4071-9C8B-E9E5C78698E2}"/>
          </ac:spMkLst>
        </pc:spChg>
        <pc:spChg chg="add mod">
          <ac:chgData name="Michael Mitchell" userId="17dd9d3a-9f6b-4a21-b2ca-36059f4b673b" providerId="ADAL" clId="{404C45BE-63B5-47A2-887B-9D7FDF58953B}" dt="2021-06-27T16:59:38.138" v="1655" actId="207"/>
          <ac:spMkLst>
            <pc:docMk/>
            <pc:sldMk cId="2969063292" sldId="276"/>
            <ac:spMk id="5" creationId="{1C383D07-9F8A-4984-8328-E4971BE3D42C}"/>
          </ac:spMkLst>
        </pc:spChg>
        <pc:spChg chg="add mod">
          <ac:chgData name="Michael Mitchell" userId="17dd9d3a-9f6b-4a21-b2ca-36059f4b673b" providerId="ADAL" clId="{404C45BE-63B5-47A2-887B-9D7FDF58953B}" dt="2021-06-27T16:59:42.977" v="1656" actId="207"/>
          <ac:spMkLst>
            <pc:docMk/>
            <pc:sldMk cId="2969063292" sldId="276"/>
            <ac:spMk id="7" creationId="{4D437BE7-2983-4C62-B6FF-489904476547}"/>
          </ac:spMkLst>
        </pc:spChg>
        <pc:picChg chg="add mod">
          <ac:chgData name="Michael Mitchell" userId="17dd9d3a-9f6b-4a21-b2ca-36059f4b673b" providerId="ADAL" clId="{404C45BE-63B5-47A2-887B-9D7FDF58953B}" dt="2021-06-27T16:49:40.075" v="1340" actId="1076"/>
          <ac:picMkLst>
            <pc:docMk/>
            <pc:sldMk cId="2969063292" sldId="276"/>
            <ac:picMk id="6" creationId="{2657682D-1485-4745-873E-FBBF03F1C91C}"/>
          </ac:picMkLst>
        </pc:picChg>
        <pc:picChg chg="add mod">
          <ac:chgData name="Michael Mitchell" userId="17dd9d3a-9f6b-4a21-b2ca-36059f4b673b" providerId="ADAL" clId="{404C45BE-63B5-47A2-887B-9D7FDF58953B}" dt="2021-06-27T16:50:36.243" v="1358" actId="14100"/>
          <ac:picMkLst>
            <pc:docMk/>
            <pc:sldMk cId="2969063292" sldId="276"/>
            <ac:picMk id="8" creationId="{84DC1491-8488-4E46-A296-A0F213B91B31}"/>
          </ac:picMkLst>
        </pc:picChg>
      </pc:sldChg>
      <pc:sldChg chg="addSp delSp modSp new mod">
        <pc:chgData name="Michael Mitchell" userId="17dd9d3a-9f6b-4a21-b2ca-36059f4b673b" providerId="ADAL" clId="{404C45BE-63B5-47A2-887B-9D7FDF58953B}" dt="2021-06-27T16:59:49.515" v="1657" actId="207"/>
        <pc:sldMkLst>
          <pc:docMk/>
          <pc:sldMk cId="912708482" sldId="277"/>
        </pc:sldMkLst>
        <pc:spChg chg="del">
          <ac:chgData name="Michael Mitchell" userId="17dd9d3a-9f6b-4a21-b2ca-36059f4b673b" providerId="ADAL" clId="{404C45BE-63B5-47A2-887B-9D7FDF58953B}" dt="2021-06-27T16:52:05.834" v="1409" actId="478"/>
          <ac:spMkLst>
            <pc:docMk/>
            <pc:sldMk cId="912708482" sldId="277"/>
            <ac:spMk id="2" creationId="{613CEF0A-20D9-43AD-A345-2981081A10EF}"/>
          </ac:spMkLst>
        </pc:spChg>
        <pc:spChg chg="del">
          <ac:chgData name="Michael Mitchell" userId="17dd9d3a-9f6b-4a21-b2ca-36059f4b673b" providerId="ADAL" clId="{404C45BE-63B5-47A2-887B-9D7FDF58953B}" dt="2021-06-27T16:52:05.834" v="1409" actId="478"/>
          <ac:spMkLst>
            <pc:docMk/>
            <pc:sldMk cId="912708482" sldId="277"/>
            <ac:spMk id="3" creationId="{81287E91-4918-4B21-AFC0-E15F2E85DE6B}"/>
          </ac:spMkLst>
        </pc:spChg>
        <pc:spChg chg="del">
          <ac:chgData name="Michael Mitchell" userId="17dd9d3a-9f6b-4a21-b2ca-36059f4b673b" providerId="ADAL" clId="{404C45BE-63B5-47A2-887B-9D7FDF58953B}" dt="2021-06-27T16:52:05.834" v="1409" actId="478"/>
          <ac:spMkLst>
            <pc:docMk/>
            <pc:sldMk cId="912708482" sldId="277"/>
            <ac:spMk id="4" creationId="{70EFD97B-5FEB-435F-BF86-AE4E6BD9A0FA}"/>
          </ac:spMkLst>
        </pc:spChg>
        <pc:spChg chg="add mod">
          <ac:chgData name="Michael Mitchell" userId="17dd9d3a-9f6b-4a21-b2ca-36059f4b673b" providerId="ADAL" clId="{404C45BE-63B5-47A2-887B-9D7FDF58953B}" dt="2021-06-27T16:59:49.515" v="1657" actId="207"/>
          <ac:spMkLst>
            <pc:docMk/>
            <pc:sldMk cId="912708482" sldId="277"/>
            <ac:spMk id="5" creationId="{7DF0542E-585D-4E2D-9098-119EDA31B82A}"/>
          </ac:spMkLst>
        </pc:spChg>
        <pc:spChg chg="add mod">
          <ac:chgData name="Michael Mitchell" userId="17dd9d3a-9f6b-4a21-b2ca-36059f4b673b" providerId="ADAL" clId="{404C45BE-63B5-47A2-887B-9D7FDF58953B}" dt="2021-06-27T16:55:53.235" v="1470" actId="27636"/>
          <ac:spMkLst>
            <pc:docMk/>
            <pc:sldMk cId="912708482" sldId="277"/>
            <ac:spMk id="7" creationId="{6658962A-12DB-4EFF-825E-58D7AA7710C7}"/>
          </ac:spMkLst>
        </pc:spChg>
        <pc:picChg chg="add mod">
          <ac:chgData name="Michael Mitchell" userId="17dd9d3a-9f6b-4a21-b2ca-36059f4b673b" providerId="ADAL" clId="{404C45BE-63B5-47A2-887B-9D7FDF58953B}" dt="2021-06-27T16:53:47.827" v="1441" actId="1076"/>
          <ac:picMkLst>
            <pc:docMk/>
            <pc:sldMk cId="912708482" sldId="277"/>
            <ac:picMk id="6" creationId="{CC791C53-2A5E-4590-896D-3FA19D29EECE}"/>
          </ac:picMkLst>
        </pc:picChg>
        <pc:picChg chg="add mod">
          <ac:chgData name="Michael Mitchell" userId="17dd9d3a-9f6b-4a21-b2ca-36059f4b673b" providerId="ADAL" clId="{404C45BE-63B5-47A2-887B-9D7FDF58953B}" dt="2021-06-27T16:55:36.878" v="1466" actId="1076"/>
          <ac:picMkLst>
            <pc:docMk/>
            <pc:sldMk cId="912708482" sldId="277"/>
            <ac:picMk id="8" creationId="{8EB22557-7C91-4490-971F-7AC95CD7B53A}"/>
          </ac:picMkLst>
        </pc:picChg>
        <pc:picChg chg="add mod">
          <ac:chgData name="Michael Mitchell" userId="17dd9d3a-9f6b-4a21-b2ca-36059f4b673b" providerId="ADAL" clId="{404C45BE-63B5-47A2-887B-9D7FDF58953B}" dt="2021-06-27T16:55:44.255" v="1467" actId="14100"/>
          <ac:picMkLst>
            <pc:docMk/>
            <pc:sldMk cId="912708482" sldId="277"/>
            <ac:picMk id="9" creationId="{E644066C-514D-44E9-846F-5FD2091C40E5}"/>
          </ac:picMkLst>
        </pc:picChg>
      </pc:sldChg>
      <pc:sldChg chg="addSp delSp modSp new mod">
        <pc:chgData name="Michael Mitchell" userId="17dd9d3a-9f6b-4a21-b2ca-36059f4b673b" providerId="ADAL" clId="{404C45BE-63B5-47A2-887B-9D7FDF58953B}" dt="2021-06-27T16:58:12.540" v="1598" actId="1076"/>
        <pc:sldMkLst>
          <pc:docMk/>
          <pc:sldMk cId="3404146595" sldId="278"/>
        </pc:sldMkLst>
        <pc:spChg chg="del mod">
          <ac:chgData name="Michael Mitchell" userId="17dd9d3a-9f6b-4a21-b2ca-36059f4b673b" providerId="ADAL" clId="{404C45BE-63B5-47A2-887B-9D7FDF58953B}" dt="2021-06-27T16:56:20.786" v="1474" actId="478"/>
          <ac:spMkLst>
            <pc:docMk/>
            <pc:sldMk cId="3404146595" sldId="278"/>
            <ac:spMk id="2" creationId="{A262204D-65D8-4889-B570-D23253DE33AF}"/>
          </ac:spMkLst>
        </pc:spChg>
        <pc:spChg chg="del mod">
          <ac:chgData name="Michael Mitchell" userId="17dd9d3a-9f6b-4a21-b2ca-36059f4b673b" providerId="ADAL" clId="{404C45BE-63B5-47A2-887B-9D7FDF58953B}" dt="2021-06-27T16:56:20.786" v="1474" actId="478"/>
          <ac:spMkLst>
            <pc:docMk/>
            <pc:sldMk cId="3404146595" sldId="278"/>
            <ac:spMk id="3" creationId="{39D923C4-7629-47B4-AF88-B83723C6F971}"/>
          </ac:spMkLst>
        </pc:spChg>
        <pc:spChg chg="del">
          <ac:chgData name="Michael Mitchell" userId="17dd9d3a-9f6b-4a21-b2ca-36059f4b673b" providerId="ADAL" clId="{404C45BE-63B5-47A2-887B-9D7FDF58953B}" dt="2021-06-27T16:56:20.786" v="1474" actId="478"/>
          <ac:spMkLst>
            <pc:docMk/>
            <pc:sldMk cId="3404146595" sldId="278"/>
            <ac:spMk id="4" creationId="{CC10CE3C-9578-4224-9581-41D6ECFAB67E}"/>
          </ac:spMkLst>
        </pc:spChg>
        <pc:spChg chg="add mod">
          <ac:chgData name="Michael Mitchell" userId="17dd9d3a-9f6b-4a21-b2ca-36059f4b673b" providerId="ADAL" clId="{404C45BE-63B5-47A2-887B-9D7FDF58953B}" dt="2021-06-27T16:58:12.540" v="1598" actId="1076"/>
          <ac:spMkLst>
            <pc:docMk/>
            <pc:sldMk cId="3404146595" sldId="278"/>
            <ac:spMk id="6" creationId="{4B631F2E-114F-4AE5-BE0F-E061C9910498}"/>
          </ac:spMkLst>
        </pc:spChg>
        <pc:picChg chg="add mod">
          <ac:chgData name="Michael Mitchell" userId="17dd9d3a-9f6b-4a21-b2ca-36059f4b673b" providerId="ADAL" clId="{404C45BE-63B5-47A2-887B-9D7FDF58953B}" dt="2021-06-27T16:56:33.958" v="1477" actId="1076"/>
          <ac:picMkLst>
            <pc:docMk/>
            <pc:sldMk cId="3404146595" sldId="278"/>
            <ac:picMk id="5" creationId="{88A52C96-1B06-4243-AF9B-456C26D5BFF0}"/>
          </ac:picMkLst>
        </pc:picChg>
      </pc:sldChg>
      <pc:sldChg chg="modSp add mod">
        <pc:chgData name="Michael Mitchell" userId="17dd9d3a-9f6b-4a21-b2ca-36059f4b673b" providerId="ADAL" clId="{404C45BE-63B5-47A2-887B-9D7FDF58953B}" dt="2021-06-28T08:33:08.387" v="1914" actId="20577"/>
        <pc:sldMkLst>
          <pc:docMk/>
          <pc:sldMk cId="1921753946" sldId="279"/>
        </pc:sldMkLst>
        <pc:spChg chg="mod">
          <ac:chgData name="Michael Mitchell" userId="17dd9d3a-9f6b-4a21-b2ca-36059f4b673b" providerId="ADAL" clId="{404C45BE-63B5-47A2-887B-9D7FDF58953B}" dt="2021-06-28T08:33:08.387" v="1914" actId="20577"/>
          <ac:spMkLst>
            <pc:docMk/>
            <pc:sldMk cId="1921753946" sldId="279"/>
            <ac:spMk id="3" creationId="{AD8CD7A6-B824-4FB2-9E74-1817D34FA483}"/>
          </ac:spMkLst>
        </pc:spChg>
      </pc:sldChg>
    </pc:docChg>
  </pc:docChgLst>
  <pc:docChgLst>
    <pc:chgData name="Mohammed Ishaq Mohammed Ishaq" userId="S::mohammed_ishaq@bisad.ae::57bc53f1-ae3c-4716-8a00-c18def5b915d" providerId="AD" clId="Web-{D0597D59-4B4D-4C55-B49C-8AA6855366D7}"/>
    <pc:docChg chg="delSld">
      <pc:chgData name="Mohammed Ishaq Mohammed Ishaq" userId="S::mohammed_ishaq@bisad.ae::57bc53f1-ae3c-4716-8a00-c18def5b915d" providerId="AD" clId="Web-{D0597D59-4B4D-4C55-B49C-8AA6855366D7}" dt="2024-05-29T08:38:41.107" v="0"/>
      <pc:docMkLst>
        <pc:docMk/>
      </pc:docMkLst>
      <pc:sldChg chg="del">
        <pc:chgData name="Mohammed Ishaq Mohammed Ishaq" userId="S::mohammed_ishaq@bisad.ae::57bc53f1-ae3c-4716-8a00-c18def5b915d" providerId="AD" clId="Web-{D0597D59-4B4D-4C55-B49C-8AA6855366D7}" dt="2024-05-29T08:38:41.107" v="0"/>
        <pc:sldMkLst>
          <pc:docMk/>
          <pc:sldMk cId="519875091" sldId="265"/>
        </pc:sldMkLst>
      </pc:sldChg>
    </pc:docChg>
  </pc:docChgLst>
  <pc:docChgLst>
    <pc:chgData name="Michael Mitchell" userId="17dd9d3a-9f6b-4a21-b2ca-36059f4b673b" providerId="ADAL" clId="{3A3D1630-D96B-43E2-AEDF-645CAA56CAFD}"/>
    <pc:docChg chg="modSld">
      <pc:chgData name="Michael Mitchell" userId="17dd9d3a-9f6b-4a21-b2ca-36059f4b673b" providerId="ADAL" clId="{3A3D1630-D96B-43E2-AEDF-645CAA56CAFD}" dt="2021-09-04T14:22:25.341" v="9" actId="20577"/>
      <pc:docMkLst>
        <pc:docMk/>
      </pc:docMkLst>
      <pc:sldChg chg="modSp mod">
        <pc:chgData name="Michael Mitchell" userId="17dd9d3a-9f6b-4a21-b2ca-36059f4b673b" providerId="ADAL" clId="{3A3D1630-D96B-43E2-AEDF-645CAA56CAFD}" dt="2021-09-04T14:22:25.341" v="9" actId="20577"/>
        <pc:sldMkLst>
          <pc:docMk/>
          <pc:sldMk cId="814101911" sldId="264"/>
        </pc:sldMkLst>
        <pc:spChg chg="mod">
          <ac:chgData name="Michael Mitchell" userId="17dd9d3a-9f6b-4a21-b2ca-36059f4b673b" providerId="ADAL" clId="{3A3D1630-D96B-43E2-AEDF-645CAA56CAFD}" dt="2021-09-04T14:22:25.341" v="9" actId="20577"/>
          <ac:spMkLst>
            <pc:docMk/>
            <pc:sldMk cId="814101911" sldId="264"/>
            <ac:spMk id="5" creationId="{7377C2D5-CA73-4136-B5B4-3F1034207F38}"/>
          </ac:spMkLst>
        </pc:spChg>
      </pc:sldChg>
    </pc:docChg>
  </pc:docChgLst>
  <pc:docChgLst>
    <pc:chgData name="Michael Mitchell" userId="17dd9d3a-9f6b-4a21-b2ca-36059f4b673b" providerId="ADAL" clId="{3C185D8B-B743-A34A-B4D6-E9AF9F3342F3}"/>
    <pc:docChg chg="undo custSel modSld">
      <pc:chgData name="Michael Mitchell" userId="17dd9d3a-9f6b-4a21-b2ca-36059f4b673b" providerId="ADAL" clId="{3C185D8B-B743-A34A-B4D6-E9AF9F3342F3}" dt="2024-06-11T15:21:48.914" v="76" actId="20577"/>
      <pc:docMkLst>
        <pc:docMk/>
      </pc:docMkLst>
      <pc:sldChg chg="modSp mod">
        <pc:chgData name="Michael Mitchell" userId="17dd9d3a-9f6b-4a21-b2ca-36059f4b673b" providerId="ADAL" clId="{3C185D8B-B743-A34A-B4D6-E9AF9F3342F3}" dt="2024-06-11T15:21:20.735" v="74" actId="20577"/>
        <pc:sldMkLst>
          <pc:docMk/>
          <pc:sldMk cId="814101911" sldId="264"/>
        </pc:sldMkLst>
        <pc:spChg chg="mod">
          <ac:chgData name="Michael Mitchell" userId="17dd9d3a-9f6b-4a21-b2ca-36059f4b673b" providerId="ADAL" clId="{3C185D8B-B743-A34A-B4D6-E9AF9F3342F3}" dt="2024-06-11T15:21:11.476" v="49" actId="20577"/>
          <ac:spMkLst>
            <pc:docMk/>
            <pc:sldMk cId="814101911" sldId="264"/>
            <ac:spMk id="4" creationId="{89FC7265-123C-45C4-9B26-43F256F3C57D}"/>
          </ac:spMkLst>
        </pc:spChg>
        <pc:spChg chg="mod">
          <ac:chgData name="Michael Mitchell" userId="17dd9d3a-9f6b-4a21-b2ca-36059f4b673b" providerId="ADAL" clId="{3C185D8B-B743-A34A-B4D6-E9AF9F3342F3}" dt="2024-06-11T15:21:20.735" v="74" actId="20577"/>
          <ac:spMkLst>
            <pc:docMk/>
            <pc:sldMk cId="814101911" sldId="264"/>
            <ac:spMk id="5" creationId="{7377C2D5-CA73-4136-B5B4-3F1034207F38}"/>
          </ac:spMkLst>
        </pc:spChg>
      </pc:sldChg>
      <pc:sldChg chg="modSp mod">
        <pc:chgData name="Michael Mitchell" userId="17dd9d3a-9f6b-4a21-b2ca-36059f4b673b" providerId="ADAL" clId="{3C185D8B-B743-A34A-B4D6-E9AF9F3342F3}" dt="2024-06-11T15:21:48.914" v="76" actId="20577"/>
        <pc:sldMkLst>
          <pc:docMk/>
          <pc:sldMk cId="1271862097" sldId="272"/>
        </pc:sldMkLst>
        <pc:spChg chg="mod">
          <ac:chgData name="Michael Mitchell" userId="17dd9d3a-9f6b-4a21-b2ca-36059f4b673b" providerId="ADAL" clId="{3C185D8B-B743-A34A-B4D6-E9AF9F3342F3}" dt="2024-06-11T15:20:01.887" v="20" actId="20577"/>
          <ac:spMkLst>
            <pc:docMk/>
            <pc:sldMk cId="1271862097" sldId="272"/>
            <ac:spMk id="4" creationId="{8E5A212C-9A21-4252-A2AA-B13AD89C8396}"/>
          </ac:spMkLst>
        </pc:spChg>
        <pc:spChg chg="mod">
          <ac:chgData name="Michael Mitchell" userId="17dd9d3a-9f6b-4a21-b2ca-36059f4b673b" providerId="ADAL" clId="{3C185D8B-B743-A34A-B4D6-E9AF9F3342F3}" dt="2024-06-11T15:21:48.914" v="76" actId="20577"/>
          <ac:spMkLst>
            <pc:docMk/>
            <pc:sldMk cId="1271862097" sldId="272"/>
            <ac:spMk id="5" creationId="{58AF9A96-3A1B-46F7-9E75-911B4651E1C6}"/>
          </ac:spMkLst>
        </pc:spChg>
        <pc:picChg chg="mod">
          <ac:chgData name="Michael Mitchell" userId="17dd9d3a-9f6b-4a21-b2ca-36059f4b673b" providerId="ADAL" clId="{3C185D8B-B743-A34A-B4D6-E9AF9F3342F3}" dt="2024-06-11T15:20:04.768" v="21" actId="1076"/>
          <ac:picMkLst>
            <pc:docMk/>
            <pc:sldMk cId="1271862097" sldId="272"/>
            <ac:picMk id="11266" creationId="{2B864A39-82F7-4E2A-B696-A0527F05017A}"/>
          </ac:picMkLst>
        </pc:picChg>
      </pc:sldChg>
      <pc:sldChg chg="modSp mod">
        <pc:chgData name="Michael Mitchell" userId="17dd9d3a-9f6b-4a21-b2ca-36059f4b673b" providerId="ADAL" clId="{3C185D8B-B743-A34A-B4D6-E9AF9F3342F3}" dt="2024-06-11T15:20:27.406" v="22" actId="14100"/>
        <pc:sldMkLst>
          <pc:docMk/>
          <pc:sldMk cId="3404146595" sldId="278"/>
        </pc:sldMkLst>
        <pc:spChg chg="mod">
          <ac:chgData name="Michael Mitchell" userId="17dd9d3a-9f6b-4a21-b2ca-36059f4b673b" providerId="ADAL" clId="{3C185D8B-B743-A34A-B4D6-E9AF9F3342F3}" dt="2024-06-11T15:20:27.406" v="22" actId="14100"/>
          <ac:spMkLst>
            <pc:docMk/>
            <pc:sldMk cId="3404146595" sldId="278"/>
            <ac:spMk id="6" creationId="{4B631F2E-114F-4AE5-BE0F-E061C99104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FAF53-0863-4EF7-A168-67655BDBB400}" type="datetimeFigureOut">
              <a:rPr lang="en-GB" smtClean="0"/>
              <a:t>11/06/2024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59B31-0BBB-4CBC-8AC0-C04276C06024}" type="slidenum">
              <a:rPr lang="en-GB" smtClean="0"/>
              <a:t>‹#›</a:t>
            </a:fld>
            <a:endParaRPr lang="en-GB"/>
          </a:p>
        </p:txBody>
      </p:sp>
    </p:spTree>
    <p:extLst>
      <p:ext uri="{BB962C8B-B14F-4D97-AF65-F5344CB8AC3E}">
        <p14:creationId xmlns:p14="http://schemas.microsoft.com/office/powerpoint/2010/main" val="110684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a:p>
        </p:txBody>
      </p:sp>
    </p:spTree>
    <p:extLst>
      <p:ext uri="{BB962C8B-B14F-4D97-AF65-F5344CB8AC3E}">
        <p14:creationId xmlns:p14="http://schemas.microsoft.com/office/powerpoint/2010/main" val="312103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D461-86C5-4E52-965B-E8BB2B1164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8ED9A4-51C6-438B-AC97-559D7C3A99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CA516D-E83A-4CD1-A9A3-3DDF0AAD65BC}"/>
              </a:ext>
            </a:extLst>
          </p:cNvPr>
          <p:cNvSpPr>
            <a:spLocks noGrp="1"/>
          </p:cNvSpPr>
          <p:nvPr>
            <p:ph type="dt" sz="half" idx="10"/>
          </p:nvPr>
        </p:nvSpPr>
        <p:spPr/>
        <p:txBody>
          <a:bodyPr/>
          <a:lstStyle/>
          <a:p>
            <a:fld id="{4C413F3C-8850-4711-9EE9-273918ACAAD6}" type="datetimeFigureOut">
              <a:rPr lang="en-GB" smtClean="0"/>
              <a:t>11/06/2024</a:t>
            </a:fld>
            <a:endParaRPr lang="en-GB"/>
          </a:p>
        </p:txBody>
      </p:sp>
      <p:sp>
        <p:nvSpPr>
          <p:cNvPr id="5" name="Footer Placeholder 4">
            <a:extLst>
              <a:ext uri="{FF2B5EF4-FFF2-40B4-BE49-F238E27FC236}">
                <a16:creationId xmlns:a16="http://schemas.microsoft.com/office/drawing/2014/main" id="{3751DE94-FA50-43E8-B6E7-377E7D84BC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A6AAB0-499F-482A-8389-153947E080A6}"/>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6663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4BDB-D2F9-44E2-82D4-00F936D710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CDAE8C-A60B-4EF4-B389-C25FEF9979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DCD1DE-BFA5-47D6-AEC2-C92F40FBE72E}"/>
              </a:ext>
            </a:extLst>
          </p:cNvPr>
          <p:cNvSpPr>
            <a:spLocks noGrp="1"/>
          </p:cNvSpPr>
          <p:nvPr>
            <p:ph type="dt" sz="half" idx="10"/>
          </p:nvPr>
        </p:nvSpPr>
        <p:spPr/>
        <p:txBody>
          <a:bodyPr/>
          <a:lstStyle/>
          <a:p>
            <a:fld id="{4C413F3C-8850-4711-9EE9-273918ACAAD6}" type="datetimeFigureOut">
              <a:rPr lang="en-GB" smtClean="0"/>
              <a:t>11/06/2024</a:t>
            </a:fld>
            <a:endParaRPr lang="en-GB"/>
          </a:p>
        </p:txBody>
      </p:sp>
      <p:sp>
        <p:nvSpPr>
          <p:cNvPr id="5" name="Footer Placeholder 4">
            <a:extLst>
              <a:ext uri="{FF2B5EF4-FFF2-40B4-BE49-F238E27FC236}">
                <a16:creationId xmlns:a16="http://schemas.microsoft.com/office/drawing/2014/main" id="{E8C94CF7-13E6-4E22-AFB6-B8924CDDDC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502FAD-A8CE-462F-A749-B347AA1D9049}"/>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320121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26E092-094E-4208-A4CB-70F7B6570F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690D7C-CFD1-4C89-87DC-A7A7BA2DE5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053A07-1242-41EA-8EBD-B081242C85A3}"/>
              </a:ext>
            </a:extLst>
          </p:cNvPr>
          <p:cNvSpPr>
            <a:spLocks noGrp="1"/>
          </p:cNvSpPr>
          <p:nvPr>
            <p:ph type="dt" sz="half" idx="10"/>
          </p:nvPr>
        </p:nvSpPr>
        <p:spPr/>
        <p:txBody>
          <a:bodyPr/>
          <a:lstStyle/>
          <a:p>
            <a:fld id="{4C413F3C-8850-4711-9EE9-273918ACAAD6}" type="datetimeFigureOut">
              <a:rPr lang="en-GB" smtClean="0"/>
              <a:t>11/06/2024</a:t>
            </a:fld>
            <a:endParaRPr lang="en-GB"/>
          </a:p>
        </p:txBody>
      </p:sp>
      <p:sp>
        <p:nvSpPr>
          <p:cNvPr id="5" name="Footer Placeholder 4">
            <a:extLst>
              <a:ext uri="{FF2B5EF4-FFF2-40B4-BE49-F238E27FC236}">
                <a16:creationId xmlns:a16="http://schemas.microsoft.com/office/drawing/2014/main" id="{5E6782E4-2897-4261-BEAA-23289C633A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A5EB23-E742-4F98-BA16-3FB748615150}"/>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159004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6743385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37C08BB-A900-4C75-8373-17B24B0AA7F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6DA1F13-D462-48DF-BF79-7ACEC75F4B8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3F0C05FA-4184-4137-BCEA-2A46D01FF795}"/>
              </a:ext>
            </a:extLst>
          </p:cNvPr>
          <p:cNvSpPr>
            <a:spLocks noGrp="1" noChangeArrowheads="1"/>
          </p:cNvSpPr>
          <p:nvPr>
            <p:ph type="sldNum" sz="quarter" idx="12"/>
          </p:nvPr>
        </p:nvSpPr>
        <p:spPr>
          <a:ln/>
        </p:spPr>
        <p:txBody>
          <a:bodyPr/>
          <a:lstStyle>
            <a:lvl1pPr>
              <a:defRPr/>
            </a:lvl1pPr>
          </a:lstStyle>
          <a:p>
            <a:fld id="{CC1670FC-3C60-47AB-A48B-4EC45291E661}" type="slidenum">
              <a:rPr lang="en-GB" altLang="en-US"/>
              <a:pPr/>
              <a:t>‹#›</a:t>
            </a:fld>
            <a:endParaRPr lang="en-GB" altLang="en-US"/>
          </a:p>
        </p:txBody>
      </p:sp>
    </p:spTree>
    <p:extLst>
      <p:ext uri="{BB962C8B-B14F-4D97-AF65-F5344CB8AC3E}">
        <p14:creationId xmlns:p14="http://schemas.microsoft.com/office/powerpoint/2010/main" val="407531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DA834-6CC7-41D0-B461-1F263A43F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CD0333-EB6C-41CF-AA8F-ECF8BA1DD5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DAA9BE-4047-4E80-B7AB-36EA5864F0D5}"/>
              </a:ext>
            </a:extLst>
          </p:cNvPr>
          <p:cNvSpPr>
            <a:spLocks noGrp="1"/>
          </p:cNvSpPr>
          <p:nvPr>
            <p:ph type="dt" sz="half" idx="10"/>
          </p:nvPr>
        </p:nvSpPr>
        <p:spPr/>
        <p:txBody>
          <a:bodyPr/>
          <a:lstStyle/>
          <a:p>
            <a:fld id="{4C413F3C-8850-4711-9EE9-273918ACAAD6}" type="datetimeFigureOut">
              <a:rPr lang="en-GB" smtClean="0"/>
              <a:t>11/06/2024</a:t>
            </a:fld>
            <a:endParaRPr lang="en-GB"/>
          </a:p>
        </p:txBody>
      </p:sp>
      <p:sp>
        <p:nvSpPr>
          <p:cNvPr id="5" name="Footer Placeholder 4">
            <a:extLst>
              <a:ext uri="{FF2B5EF4-FFF2-40B4-BE49-F238E27FC236}">
                <a16:creationId xmlns:a16="http://schemas.microsoft.com/office/drawing/2014/main" id="{3B860FA6-4943-4DA3-84D2-6BCF525EE7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577CCB-4270-4268-BE46-BDE4960E0796}"/>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82976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CD59-E6D5-4A49-B94B-197F58448C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99ACDC-C3FC-42BD-8375-67F686A929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FE1E31-01F9-41AC-8AE7-34469720CC3B}"/>
              </a:ext>
            </a:extLst>
          </p:cNvPr>
          <p:cNvSpPr>
            <a:spLocks noGrp="1"/>
          </p:cNvSpPr>
          <p:nvPr>
            <p:ph type="dt" sz="half" idx="10"/>
          </p:nvPr>
        </p:nvSpPr>
        <p:spPr/>
        <p:txBody>
          <a:bodyPr/>
          <a:lstStyle/>
          <a:p>
            <a:fld id="{4C413F3C-8850-4711-9EE9-273918ACAAD6}" type="datetimeFigureOut">
              <a:rPr lang="en-GB" smtClean="0"/>
              <a:t>11/06/2024</a:t>
            </a:fld>
            <a:endParaRPr lang="en-GB"/>
          </a:p>
        </p:txBody>
      </p:sp>
      <p:sp>
        <p:nvSpPr>
          <p:cNvPr id="5" name="Footer Placeholder 4">
            <a:extLst>
              <a:ext uri="{FF2B5EF4-FFF2-40B4-BE49-F238E27FC236}">
                <a16:creationId xmlns:a16="http://schemas.microsoft.com/office/drawing/2014/main" id="{83743EBC-81F0-4288-840E-99D3CDB41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B14BFF-03EB-4F70-9A24-25473A429E6C}"/>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152372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6280-0EA9-4DDF-B490-190E776603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7D44DD-79DC-4BE2-AE47-0D97607B48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1B648C-82D5-48E1-89AC-B788281A53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8114AE-014D-4B63-9565-278618327986}"/>
              </a:ext>
            </a:extLst>
          </p:cNvPr>
          <p:cNvSpPr>
            <a:spLocks noGrp="1"/>
          </p:cNvSpPr>
          <p:nvPr>
            <p:ph type="dt" sz="half" idx="10"/>
          </p:nvPr>
        </p:nvSpPr>
        <p:spPr/>
        <p:txBody>
          <a:bodyPr/>
          <a:lstStyle/>
          <a:p>
            <a:fld id="{4C413F3C-8850-4711-9EE9-273918ACAAD6}" type="datetimeFigureOut">
              <a:rPr lang="en-GB" smtClean="0"/>
              <a:t>11/06/2024</a:t>
            </a:fld>
            <a:endParaRPr lang="en-GB"/>
          </a:p>
        </p:txBody>
      </p:sp>
      <p:sp>
        <p:nvSpPr>
          <p:cNvPr id="6" name="Footer Placeholder 5">
            <a:extLst>
              <a:ext uri="{FF2B5EF4-FFF2-40B4-BE49-F238E27FC236}">
                <a16:creationId xmlns:a16="http://schemas.microsoft.com/office/drawing/2014/main" id="{D6851B00-B868-4747-B85F-7CF6DBCDBA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6C9E4A-3AB8-40FC-9BB5-5CBDFB113C69}"/>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162471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6B4A-505E-4336-83EA-93CE84D17A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ACDE88-E87D-4667-82C8-8B85AF1EB9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3B78BB-A583-41E8-88A1-A2C1291967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8DCDF0D-81C1-4F5F-A213-B8524CE7A8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2DF929-4639-42BA-A006-3AFE2D93D0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C646AC-650D-491E-89F6-E2B2AE22DC5C}"/>
              </a:ext>
            </a:extLst>
          </p:cNvPr>
          <p:cNvSpPr>
            <a:spLocks noGrp="1"/>
          </p:cNvSpPr>
          <p:nvPr>
            <p:ph type="dt" sz="half" idx="10"/>
          </p:nvPr>
        </p:nvSpPr>
        <p:spPr/>
        <p:txBody>
          <a:bodyPr/>
          <a:lstStyle/>
          <a:p>
            <a:fld id="{4C413F3C-8850-4711-9EE9-273918ACAAD6}" type="datetimeFigureOut">
              <a:rPr lang="en-GB" smtClean="0"/>
              <a:t>11/06/2024</a:t>
            </a:fld>
            <a:endParaRPr lang="en-GB"/>
          </a:p>
        </p:txBody>
      </p:sp>
      <p:sp>
        <p:nvSpPr>
          <p:cNvPr id="8" name="Footer Placeholder 7">
            <a:extLst>
              <a:ext uri="{FF2B5EF4-FFF2-40B4-BE49-F238E27FC236}">
                <a16:creationId xmlns:a16="http://schemas.microsoft.com/office/drawing/2014/main" id="{D716B7F8-7528-46D1-909A-AC2320ABE2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E50132-2413-4638-90D5-1F42A86B1793}"/>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64580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54BD-28BC-44AC-A531-EF0E982A6F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39C045-2D69-4BFF-A869-005F533D86BF}"/>
              </a:ext>
            </a:extLst>
          </p:cNvPr>
          <p:cNvSpPr>
            <a:spLocks noGrp="1"/>
          </p:cNvSpPr>
          <p:nvPr>
            <p:ph type="dt" sz="half" idx="10"/>
          </p:nvPr>
        </p:nvSpPr>
        <p:spPr/>
        <p:txBody>
          <a:bodyPr/>
          <a:lstStyle/>
          <a:p>
            <a:fld id="{4C413F3C-8850-4711-9EE9-273918ACAAD6}" type="datetimeFigureOut">
              <a:rPr lang="en-GB" smtClean="0"/>
              <a:t>11/06/2024</a:t>
            </a:fld>
            <a:endParaRPr lang="en-GB"/>
          </a:p>
        </p:txBody>
      </p:sp>
      <p:sp>
        <p:nvSpPr>
          <p:cNvPr id="4" name="Footer Placeholder 3">
            <a:extLst>
              <a:ext uri="{FF2B5EF4-FFF2-40B4-BE49-F238E27FC236}">
                <a16:creationId xmlns:a16="http://schemas.microsoft.com/office/drawing/2014/main" id="{705576FD-D548-4E01-A87E-C46B1D9986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704AE7-3F6F-4116-8632-FA0120187A9A}"/>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9734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18582B-53FB-4D0C-A9BD-3014B7F22336}"/>
              </a:ext>
            </a:extLst>
          </p:cNvPr>
          <p:cNvSpPr>
            <a:spLocks noGrp="1"/>
          </p:cNvSpPr>
          <p:nvPr>
            <p:ph type="dt" sz="half" idx="10"/>
          </p:nvPr>
        </p:nvSpPr>
        <p:spPr/>
        <p:txBody>
          <a:bodyPr/>
          <a:lstStyle/>
          <a:p>
            <a:fld id="{4C413F3C-8850-4711-9EE9-273918ACAAD6}" type="datetimeFigureOut">
              <a:rPr lang="en-GB" smtClean="0"/>
              <a:t>11/06/2024</a:t>
            </a:fld>
            <a:endParaRPr lang="en-GB"/>
          </a:p>
        </p:txBody>
      </p:sp>
      <p:sp>
        <p:nvSpPr>
          <p:cNvPr id="3" name="Footer Placeholder 2">
            <a:extLst>
              <a:ext uri="{FF2B5EF4-FFF2-40B4-BE49-F238E27FC236}">
                <a16:creationId xmlns:a16="http://schemas.microsoft.com/office/drawing/2014/main" id="{0C1916DF-3E89-47EA-8A2B-B4CA2A3C67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505025-4525-4A9D-9122-75EF4DC2DE74}"/>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377883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6ED8A-0165-4A18-87EE-0A6F6394C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FF9AB9-3399-49DA-961C-6102270968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497DA5-EB82-4060-8C86-57CE5579A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64A79-1BA4-4245-A35D-9EE6F6F69F3A}"/>
              </a:ext>
            </a:extLst>
          </p:cNvPr>
          <p:cNvSpPr>
            <a:spLocks noGrp="1"/>
          </p:cNvSpPr>
          <p:nvPr>
            <p:ph type="dt" sz="half" idx="10"/>
          </p:nvPr>
        </p:nvSpPr>
        <p:spPr/>
        <p:txBody>
          <a:bodyPr/>
          <a:lstStyle/>
          <a:p>
            <a:fld id="{4C413F3C-8850-4711-9EE9-273918ACAAD6}" type="datetimeFigureOut">
              <a:rPr lang="en-GB" smtClean="0"/>
              <a:t>11/06/2024</a:t>
            </a:fld>
            <a:endParaRPr lang="en-GB"/>
          </a:p>
        </p:txBody>
      </p:sp>
      <p:sp>
        <p:nvSpPr>
          <p:cNvPr id="6" name="Footer Placeholder 5">
            <a:extLst>
              <a:ext uri="{FF2B5EF4-FFF2-40B4-BE49-F238E27FC236}">
                <a16:creationId xmlns:a16="http://schemas.microsoft.com/office/drawing/2014/main" id="{92844EE9-709C-457E-94EF-4DF6EE0300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6349B1-1120-496F-AA68-DF56B7C82A41}"/>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161759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8331-9013-4253-8958-2E5AEED3E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B82CBF-AFE6-4B37-9500-304ADEC162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947C1D-1759-4FD7-AF5A-3B497CEBF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28D4FF-5009-49D2-BE88-D3F36C3170A0}"/>
              </a:ext>
            </a:extLst>
          </p:cNvPr>
          <p:cNvSpPr>
            <a:spLocks noGrp="1"/>
          </p:cNvSpPr>
          <p:nvPr>
            <p:ph type="dt" sz="half" idx="10"/>
          </p:nvPr>
        </p:nvSpPr>
        <p:spPr/>
        <p:txBody>
          <a:bodyPr/>
          <a:lstStyle/>
          <a:p>
            <a:fld id="{4C413F3C-8850-4711-9EE9-273918ACAAD6}" type="datetimeFigureOut">
              <a:rPr lang="en-GB" smtClean="0"/>
              <a:t>11/06/2024</a:t>
            </a:fld>
            <a:endParaRPr lang="en-GB"/>
          </a:p>
        </p:txBody>
      </p:sp>
      <p:sp>
        <p:nvSpPr>
          <p:cNvPr id="6" name="Footer Placeholder 5">
            <a:extLst>
              <a:ext uri="{FF2B5EF4-FFF2-40B4-BE49-F238E27FC236}">
                <a16:creationId xmlns:a16="http://schemas.microsoft.com/office/drawing/2014/main" id="{BC925DB0-CD05-42BA-AB4A-2D0B89FBB3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E975CE-290F-4578-8798-40640EE8BB34}"/>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3833644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A660F9-48BD-4817-8832-835F9BCAB5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E41D7E-F85B-4759-BFA2-A3ED0F741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2B169A-B94A-41D3-ABC5-8627182A3A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13F3C-8850-4711-9EE9-273918ACAAD6}" type="datetimeFigureOut">
              <a:rPr lang="en-GB" smtClean="0"/>
              <a:t>11/06/2024</a:t>
            </a:fld>
            <a:endParaRPr lang="en-GB"/>
          </a:p>
        </p:txBody>
      </p:sp>
      <p:sp>
        <p:nvSpPr>
          <p:cNvPr id="5" name="Footer Placeholder 4">
            <a:extLst>
              <a:ext uri="{FF2B5EF4-FFF2-40B4-BE49-F238E27FC236}">
                <a16:creationId xmlns:a16="http://schemas.microsoft.com/office/drawing/2014/main" id="{26A522D5-7F71-4B07-8A06-A73190C476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31A498-C91C-4CDA-8E6F-DF27CD2FE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C1CC0-40F3-45E1-ADD5-836E4E52ED9E}" type="slidenum">
              <a:rPr lang="en-GB" smtClean="0"/>
              <a:t>‹#›</a:t>
            </a:fld>
            <a:endParaRPr lang="en-GB"/>
          </a:p>
        </p:txBody>
      </p:sp>
    </p:spTree>
    <p:extLst>
      <p:ext uri="{BB962C8B-B14F-4D97-AF65-F5344CB8AC3E}">
        <p14:creationId xmlns:p14="http://schemas.microsoft.com/office/powerpoint/2010/main" val="292964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5 Cogs and machines ideas | eduardo paolozzi, cogs, pop art">
            <a:extLst>
              <a:ext uri="{FF2B5EF4-FFF2-40B4-BE49-F238E27FC236}">
                <a16:creationId xmlns:a16="http://schemas.microsoft.com/office/drawing/2014/main" id="{473CF523-2ADE-4B0B-B1B4-EFED23AF846F}"/>
              </a:ext>
            </a:extLst>
          </p:cNvPr>
          <p:cNvPicPr>
            <a:picLocks noChangeAspect="1" noChangeArrowheads="1"/>
          </p:cNvPicPr>
          <p:nvPr/>
        </p:nvPicPr>
        <p:blipFill rotWithShape="1">
          <a:blip r:embed="rId3">
            <a:alphaModFix amt="29000"/>
            <a:extLst>
              <a:ext uri="{BEBA8EAE-BF5A-486C-A8C5-ECC9F3942E4B}">
                <a14:imgProps xmlns:a14="http://schemas.microsoft.com/office/drawing/2010/main">
                  <a14:imgLayer r:embed="rId4">
                    <a14:imgEffect>
                      <a14:brightnessContrast bright="2000" contrast="-2000"/>
                    </a14:imgEffect>
                  </a14:imgLayer>
                </a14:imgProps>
              </a:ext>
              <a:ext uri="{28A0092B-C50C-407E-A947-70E740481C1C}">
                <a14:useLocalDpi xmlns:a14="http://schemas.microsoft.com/office/drawing/2010/main" val="0"/>
              </a:ext>
            </a:extLst>
          </a:blip>
          <a:srcRect l="6694" t="19584" r="2138" b="42108"/>
          <a:stretch/>
        </p:blipFill>
        <p:spPr bwMode="auto">
          <a:xfrm>
            <a:off x="-1" y="-3"/>
            <a:ext cx="12192001" cy="6858000"/>
          </a:xfrm>
          <a:prstGeom prst="rect">
            <a:avLst/>
          </a:prstGeom>
          <a:pattFill prst="pct50">
            <a:fgClr>
              <a:schemeClr val="accent1"/>
            </a:fgClr>
            <a:bgClr>
              <a:schemeClr val="bg1"/>
            </a:bgClr>
          </a:pattFill>
          <a:effectLst>
            <a:outerShdw blurRad="863600" dist="50800" dir="5400000" sx="1000" sy="1000" algn="ctr" rotWithShape="0">
              <a:srgbClr val="000000">
                <a:alpha val="99000"/>
              </a:srgbClr>
            </a:outerShdw>
          </a:effectLst>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470122" y="3806821"/>
            <a:ext cx="11251756" cy="2319867"/>
          </a:xfrm>
        </p:spPr>
        <p:txBody>
          <a:bodyPr anchor="ctr">
            <a:noAutofit/>
          </a:bodyPr>
          <a:lstStyle/>
          <a:p>
            <a:r>
              <a:rPr lang="en-US" sz="20200" b="1">
                <a:solidFill>
                  <a:srgbClr val="FFC000"/>
                </a:solidFill>
                <a:latin typeface="Kartika" panose="020B0502040204020203" pitchFamily="18" charset="0"/>
                <a:cs typeface="Kartika" panose="020B0502040204020203" pitchFamily="18" charset="0"/>
              </a:rPr>
              <a:t>POWER</a:t>
            </a:r>
            <a:br>
              <a:rPr lang="en-US" sz="20200" b="1">
                <a:solidFill>
                  <a:srgbClr val="FFC000"/>
                </a:solidFill>
              </a:rPr>
            </a:br>
            <a:endParaRPr lang="en-US" sz="20200" b="1">
              <a:solidFill>
                <a:srgbClr val="FFC000"/>
              </a:solidFill>
            </a:endParaRPr>
          </a:p>
        </p:txBody>
      </p:sp>
      <p:sp>
        <p:nvSpPr>
          <p:cNvPr id="4" name="Rectangle 4">
            <a:extLst>
              <a:ext uri="{FF2B5EF4-FFF2-40B4-BE49-F238E27FC236}">
                <a16:creationId xmlns:a16="http://schemas.microsoft.com/office/drawing/2014/main" id="{89FC7265-123C-45C4-9B26-43F256F3C57D}"/>
              </a:ext>
            </a:extLst>
          </p:cNvPr>
          <p:cNvSpPr>
            <a:spLocks noChangeArrowheads="1"/>
          </p:cNvSpPr>
          <p:nvPr/>
        </p:nvSpPr>
        <p:spPr bwMode="auto">
          <a:xfrm>
            <a:off x="470122" y="488952"/>
            <a:ext cx="1103375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tx1">
                    <a:lumMod val="85000"/>
                    <a:lumOff val="15000"/>
                  </a:schemeClr>
                </a:solidFill>
                <a:latin typeface="Balloonist" pitchFamily="2" charset="0"/>
              </a:rPr>
              <a:t>Year 8: Eduardo </a:t>
            </a:r>
            <a:r>
              <a:rPr lang="en-GB" altLang="en-US" sz="5400" b="1" dirty="0" err="1">
                <a:solidFill>
                  <a:schemeClr val="tx1">
                    <a:lumMod val="85000"/>
                    <a:lumOff val="15000"/>
                  </a:schemeClr>
                </a:solidFill>
                <a:latin typeface="Balloonist" pitchFamily="2" charset="0"/>
              </a:rPr>
              <a:t>Paolozzi</a:t>
            </a:r>
            <a:endParaRPr lang="en-GB" altLang="en-US" sz="5400" b="1" dirty="0">
              <a:solidFill>
                <a:schemeClr val="tx1">
                  <a:lumMod val="85000"/>
                  <a:lumOff val="15000"/>
                </a:schemeClr>
              </a:solidFill>
              <a:latin typeface="Balloonist" pitchFamily="2" charset="0"/>
            </a:endParaRPr>
          </a:p>
        </p:txBody>
      </p:sp>
      <p:sp>
        <p:nvSpPr>
          <p:cNvPr id="5" name="Rectangle 4">
            <a:extLst>
              <a:ext uri="{FF2B5EF4-FFF2-40B4-BE49-F238E27FC236}">
                <a16:creationId xmlns:a16="http://schemas.microsoft.com/office/drawing/2014/main" id="{7377C2D5-CA73-4136-B5B4-3F1034207F38}"/>
              </a:ext>
            </a:extLst>
          </p:cNvPr>
          <p:cNvSpPr>
            <a:spLocks noChangeArrowheads="1"/>
          </p:cNvSpPr>
          <p:nvPr/>
        </p:nvSpPr>
        <p:spPr bwMode="auto">
          <a:xfrm>
            <a:off x="579120" y="5445123"/>
            <a:ext cx="110337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tx1">
                    <a:lumMod val="85000"/>
                    <a:lumOff val="15000"/>
                  </a:schemeClr>
                </a:solidFill>
                <a:latin typeface="Balloonist" pitchFamily="2" charset="0"/>
              </a:rPr>
              <a:t>Mid Year Assessment</a:t>
            </a:r>
          </a:p>
        </p:txBody>
      </p:sp>
    </p:spTree>
    <p:extLst>
      <p:ext uri="{BB962C8B-B14F-4D97-AF65-F5344CB8AC3E}">
        <p14:creationId xmlns:p14="http://schemas.microsoft.com/office/powerpoint/2010/main" val="81410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CD7A6-B824-4FB2-9E74-1817D34FA483}"/>
              </a:ext>
            </a:extLst>
          </p:cNvPr>
          <p:cNvSpPr>
            <a:spLocks noGrp="1"/>
          </p:cNvSpPr>
          <p:nvPr>
            <p:ph idx="1"/>
          </p:nvPr>
        </p:nvSpPr>
        <p:spPr>
          <a:xfrm>
            <a:off x="397691" y="2545081"/>
            <a:ext cx="5026727" cy="3810000"/>
          </a:xfrm>
        </p:spPr>
        <p:txBody>
          <a:bodyPr>
            <a:normAutofit fontScale="62500" lnSpcReduction="20000"/>
          </a:bodyPr>
          <a:lstStyle/>
          <a:p>
            <a:pPr marL="0" indent="0" eaLnBrk="1" hangingPunct="1">
              <a:lnSpc>
                <a:spcPct val="170000"/>
              </a:lnSpc>
              <a:buFontTx/>
              <a:buNone/>
              <a:defRPr/>
            </a:pPr>
            <a:r>
              <a:rPr lang="en-GB">
                <a:solidFill>
                  <a:schemeClr val="bg2">
                    <a:lumMod val="25000"/>
                  </a:schemeClr>
                </a:solidFill>
              </a:rPr>
              <a:t>1. Be able to describe some of the qualities of Paolozzi’s work.</a:t>
            </a:r>
          </a:p>
          <a:p>
            <a:pPr marL="0" indent="0" eaLnBrk="1" hangingPunct="1">
              <a:lnSpc>
                <a:spcPct val="170000"/>
              </a:lnSpc>
              <a:buFontTx/>
              <a:buNone/>
              <a:defRPr/>
            </a:pPr>
            <a:r>
              <a:rPr lang="en-GB">
                <a:solidFill>
                  <a:schemeClr val="bg2">
                    <a:lumMod val="25000"/>
                  </a:schemeClr>
                </a:solidFill>
              </a:rPr>
              <a:t>2. Create a personal response to the work of a given artist.</a:t>
            </a:r>
          </a:p>
          <a:p>
            <a:pPr marL="0" indent="0" eaLnBrk="1" hangingPunct="1">
              <a:lnSpc>
                <a:spcPct val="170000"/>
              </a:lnSpc>
              <a:buFontTx/>
              <a:buNone/>
              <a:defRPr/>
            </a:pPr>
            <a:r>
              <a:rPr lang="en-GB">
                <a:solidFill>
                  <a:schemeClr val="bg2">
                    <a:lumMod val="25000"/>
                  </a:schemeClr>
                </a:solidFill>
              </a:rPr>
              <a:t> </a:t>
            </a:r>
          </a:p>
          <a:p>
            <a:pPr marL="0" indent="0" eaLnBrk="1" hangingPunct="1">
              <a:lnSpc>
                <a:spcPct val="170000"/>
              </a:lnSpc>
              <a:buFontTx/>
              <a:buNone/>
              <a:defRPr/>
            </a:pPr>
            <a:r>
              <a:rPr lang="en-GB" b="1">
                <a:solidFill>
                  <a:schemeClr val="bg2">
                    <a:lumMod val="25000"/>
                  </a:schemeClr>
                </a:solidFill>
              </a:rPr>
              <a:t>IB Learner Profile: </a:t>
            </a:r>
            <a:r>
              <a:rPr lang="en-GB">
                <a:solidFill>
                  <a:schemeClr val="bg2">
                    <a:lumMod val="25000"/>
                  </a:schemeClr>
                </a:solidFill>
              </a:rPr>
              <a:t>Be able to make links between a range of different imagery and use imitation skills to help you make a detailed analysis of an image. </a:t>
            </a:r>
          </a:p>
        </p:txBody>
      </p:sp>
      <p:pic>
        <p:nvPicPr>
          <p:cNvPr id="7170" name="Picture 2">
            <a:extLst>
              <a:ext uri="{FF2B5EF4-FFF2-40B4-BE49-F238E27FC236}">
                <a16:creationId xmlns:a16="http://schemas.microsoft.com/office/drawing/2014/main" id="{EB3EB1F6-6EB4-4513-9432-1294A683D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445" b="9445"/>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0730500-0459-49CD-8483-A0194CFD9AD9}"/>
              </a:ext>
            </a:extLst>
          </p:cNvPr>
          <p:cNvSpPr txBox="1">
            <a:spLocks/>
          </p:cNvSpPr>
          <p:nvPr/>
        </p:nvSpPr>
        <p:spPr>
          <a:xfrm>
            <a:off x="397691" y="0"/>
            <a:ext cx="10515600" cy="2747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a:solidFill>
                  <a:srgbClr val="FFC000"/>
                </a:solidFill>
                <a:latin typeface="Bahnschrift" panose="020B0502040204020203" pitchFamily="34" charset="0"/>
                <a:cs typeface="Aharoni" panose="02010803020104030203" pitchFamily="2" charset="-79"/>
              </a:rPr>
              <a:t>Learning</a:t>
            </a:r>
          </a:p>
          <a:p>
            <a:r>
              <a:rPr lang="en-US" sz="7200">
                <a:solidFill>
                  <a:srgbClr val="FFC000"/>
                </a:solidFill>
                <a:latin typeface="Bahnschrift" panose="020B0502040204020203" pitchFamily="34" charset="0"/>
                <a:cs typeface="Aharoni" panose="02010803020104030203" pitchFamily="2" charset="-79"/>
              </a:rPr>
              <a:t>Intentions</a:t>
            </a:r>
            <a:endParaRPr lang="en-GB" sz="7200">
              <a:solidFill>
                <a:srgbClr val="FFC000"/>
              </a:solidFill>
              <a:latin typeface="Bahnschrift" panose="020B0502040204020203" pitchFamily="34" charset="0"/>
              <a:cs typeface="Aharoni" panose="02010803020104030203" pitchFamily="2" charset="-79"/>
            </a:endParaRPr>
          </a:p>
        </p:txBody>
      </p:sp>
    </p:spTree>
    <p:extLst>
      <p:ext uri="{BB962C8B-B14F-4D97-AF65-F5344CB8AC3E}">
        <p14:creationId xmlns:p14="http://schemas.microsoft.com/office/powerpoint/2010/main" val="192175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5A212C-9A21-4252-A2AA-B13AD89C8396}"/>
              </a:ext>
            </a:extLst>
          </p:cNvPr>
          <p:cNvSpPr txBox="1">
            <a:spLocks/>
          </p:cNvSpPr>
          <p:nvPr/>
        </p:nvSpPr>
        <p:spPr>
          <a:xfrm>
            <a:off x="610734" y="3145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dirty="0">
                <a:solidFill>
                  <a:srgbClr val="FFC000"/>
                </a:solidFill>
                <a:latin typeface="Bahnschrift" panose="020B0502040204020203" pitchFamily="34" charset="0"/>
                <a:cs typeface="Aharoni" panose="02010803020104030203" pitchFamily="2" charset="-79"/>
              </a:rPr>
              <a:t>MID YEAR ASSESSMENT</a:t>
            </a:r>
            <a:endParaRPr lang="en-GB" sz="7200" dirty="0">
              <a:solidFill>
                <a:srgbClr val="FFC000"/>
              </a:solidFill>
              <a:latin typeface="Bahnschrift" panose="020B0502040204020203" pitchFamily="34" charset="0"/>
              <a:cs typeface="Aharoni" panose="02010803020104030203" pitchFamily="2" charset="-79"/>
            </a:endParaRPr>
          </a:p>
        </p:txBody>
      </p:sp>
      <p:sp>
        <p:nvSpPr>
          <p:cNvPr id="5" name="Rectangle 7">
            <a:extLst>
              <a:ext uri="{FF2B5EF4-FFF2-40B4-BE49-F238E27FC236}">
                <a16:creationId xmlns:a16="http://schemas.microsoft.com/office/drawing/2014/main" id="{58AF9A96-3A1B-46F7-9E75-911B4651E1C6}"/>
              </a:ext>
            </a:extLst>
          </p:cNvPr>
          <p:cNvSpPr>
            <a:spLocks noGrp="1" noChangeArrowheads="1"/>
          </p:cNvSpPr>
          <p:nvPr>
            <p:ph type="title"/>
          </p:nvPr>
        </p:nvSpPr>
        <p:spPr>
          <a:xfrm>
            <a:off x="610732" y="1640122"/>
            <a:ext cx="6762523" cy="4598525"/>
          </a:xfrm>
        </p:spPr>
        <p:txBody>
          <a:bodyPr>
            <a:noAutofit/>
          </a:bodyPr>
          <a:lstStyle/>
          <a:p>
            <a:pPr eaLnBrk="1" hangingPunct="1">
              <a:lnSpc>
                <a:spcPct val="80000"/>
              </a:lnSpc>
            </a:pPr>
            <a:r>
              <a:rPr lang="en-GB" altLang="en-US" sz="2800" dirty="0">
                <a:solidFill>
                  <a:schemeClr val="bg2">
                    <a:lumMod val="25000"/>
                  </a:schemeClr>
                </a:solidFill>
              </a:rPr>
              <a:t>You will create an A3 collage using printed images from the internet and magazines in response to the theme ‘Power’. </a:t>
            </a:r>
            <a:br>
              <a:rPr lang="en-GB" altLang="en-US" sz="2800" dirty="0">
                <a:solidFill>
                  <a:schemeClr val="bg2">
                    <a:lumMod val="25000"/>
                  </a:schemeClr>
                </a:solidFill>
              </a:rPr>
            </a:br>
            <a:br>
              <a:rPr lang="en-GB" altLang="en-US" sz="2800" dirty="0">
                <a:solidFill>
                  <a:schemeClr val="bg2">
                    <a:lumMod val="25000"/>
                  </a:schemeClr>
                </a:solidFill>
              </a:rPr>
            </a:br>
            <a:r>
              <a:rPr lang="en-GB" altLang="en-US" sz="2800" dirty="0">
                <a:solidFill>
                  <a:schemeClr val="bg2">
                    <a:lumMod val="25000"/>
                  </a:schemeClr>
                </a:solidFill>
              </a:rPr>
              <a:t>You will have the next 3 weeks to work on this. Some of the time will be in class, but the rest will be at home. This task forms an important part of your assessment this term, so you should aim to spend at least 3 hours on it!</a:t>
            </a:r>
          </a:p>
        </p:txBody>
      </p:sp>
      <p:pic>
        <p:nvPicPr>
          <p:cNvPr id="11266" name="Picture 2" descr="Buy Eduardo Paolozzi - 3 Original Artworks for Sale">
            <a:extLst>
              <a:ext uri="{FF2B5EF4-FFF2-40B4-BE49-F238E27FC236}">
                <a16:creationId xmlns:a16="http://schemas.microsoft.com/office/drawing/2014/main" id="{2B864A39-82F7-4E2A-B696-A0527F050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693" y="1640122"/>
            <a:ext cx="3157413" cy="45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86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text, queen&#10;&#10;Description automatically generated">
            <a:extLst>
              <a:ext uri="{FF2B5EF4-FFF2-40B4-BE49-F238E27FC236}">
                <a16:creationId xmlns:a16="http://schemas.microsoft.com/office/drawing/2014/main" id="{916AFF5D-1222-4281-BE34-860870819BD6}"/>
              </a:ext>
            </a:extLst>
          </p:cNvPr>
          <p:cNvPicPr>
            <a:picLocks noChangeAspect="1"/>
          </p:cNvPicPr>
          <p:nvPr/>
        </p:nvPicPr>
        <p:blipFill rotWithShape="1">
          <a:blip r:embed="rId2">
            <a:extLst>
              <a:ext uri="{28A0092B-C50C-407E-A947-70E740481C1C}">
                <a14:useLocalDpi xmlns:a14="http://schemas.microsoft.com/office/drawing/2010/main" val="0"/>
              </a:ext>
            </a:extLst>
          </a:blip>
          <a:srcRect l="7672" t="6772" r="8518" b="4586"/>
          <a:stretch/>
        </p:blipFill>
        <p:spPr>
          <a:xfrm>
            <a:off x="1314032" y="334137"/>
            <a:ext cx="3950535" cy="5571066"/>
          </a:xfrm>
          <a:prstGeom prst="rect">
            <a:avLst/>
          </a:prstGeom>
        </p:spPr>
      </p:pic>
      <p:pic>
        <p:nvPicPr>
          <p:cNvPr id="13" name="Picture 12" descr="A picture containing text, container, box&#10;&#10;Description automatically generated">
            <a:extLst>
              <a:ext uri="{FF2B5EF4-FFF2-40B4-BE49-F238E27FC236}">
                <a16:creationId xmlns:a16="http://schemas.microsoft.com/office/drawing/2014/main" id="{B9E1C81C-23F7-48DB-8A81-C2676A08E341}"/>
              </a:ext>
            </a:extLst>
          </p:cNvPr>
          <p:cNvPicPr>
            <a:picLocks noChangeAspect="1"/>
          </p:cNvPicPr>
          <p:nvPr/>
        </p:nvPicPr>
        <p:blipFill rotWithShape="1">
          <a:blip r:embed="rId3">
            <a:extLst>
              <a:ext uri="{28A0092B-C50C-407E-A947-70E740481C1C}">
                <a14:useLocalDpi xmlns:a14="http://schemas.microsoft.com/office/drawing/2010/main" val="0"/>
              </a:ext>
            </a:extLst>
          </a:blip>
          <a:srcRect l="8970" t="6349" r="9091" b="3914"/>
          <a:stretch/>
        </p:blipFill>
        <p:spPr>
          <a:xfrm>
            <a:off x="6813549" y="353187"/>
            <a:ext cx="4178299" cy="5571066"/>
          </a:xfrm>
          <a:prstGeom prst="rect">
            <a:avLst/>
          </a:prstGeom>
        </p:spPr>
      </p:pic>
      <p:sp>
        <p:nvSpPr>
          <p:cNvPr id="14" name="What can you tell me about this image?">
            <a:extLst>
              <a:ext uri="{FF2B5EF4-FFF2-40B4-BE49-F238E27FC236}">
                <a16:creationId xmlns:a16="http://schemas.microsoft.com/office/drawing/2014/main" id="{95431519-7C8F-4DEE-BF09-C15E4B99AF41}"/>
              </a:ext>
            </a:extLst>
          </p:cNvPr>
          <p:cNvSpPr txBox="1">
            <a:spLocks/>
          </p:cNvSpPr>
          <p:nvPr/>
        </p:nvSpPr>
        <p:spPr>
          <a:xfrm>
            <a:off x="362857" y="6208277"/>
            <a:ext cx="11466286" cy="4318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a:ea typeface="Gill Sans"/>
                <a:cs typeface="Gill Sans"/>
                <a:sym typeface="Gill 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2">
                    <a:lumMod val="25000"/>
                  </a:schemeClr>
                </a:solidFill>
              </a:rPr>
              <a:t>Here are a couple of examples made by previous students. Use them to inspire you!</a:t>
            </a:r>
          </a:p>
        </p:txBody>
      </p:sp>
    </p:spTree>
    <p:extLst>
      <p:ext uri="{BB962C8B-B14F-4D97-AF65-F5344CB8AC3E}">
        <p14:creationId xmlns:p14="http://schemas.microsoft.com/office/powerpoint/2010/main" val="398095090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766CED01-DBA1-47F2-ABAA-2F5224771AEF}"/>
              </a:ext>
            </a:extLst>
          </p:cNvPr>
          <p:cNvSpPr>
            <a:spLocks noGrp="1" noChangeArrowheads="1"/>
          </p:cNvSpPr>
          <p:nvPr>
            <p:ph type="title"/>
          </p:nvPr>
        </p:nvSpPr>
        <p:spPr>
          <a:xfrm>
            <a:off x="703943" y="6126163"/>
            <a:ext cx="10784114" cy="573087"/>
          </a:xfrm>
        </p:spPr>
        <p:txBody>
          <a:bodyPr>
            <a:normAutofit fontScale="90000"/>
          </a:bodyPr>
          <a:lstStyle/>
          <a:p>
            <a:pPr eaLnBrk="1" hangingPunct="1"/>
            <a:r>
              <a:rPr lang="en-GB" altLang="en-US" sz="3200">
                <a:solidFill>
                  <a:schemeClr val="bg2">
                    <a:lumMod val="25000"/>
                  </a:schemeClr>
                </a:solidFill>
              </a:rPr>
              <a:t>These are the qualities that you will need to produce in your own work.</a:t>
            </a:r>
          </a:p>
        </p:txBody>
      </p:sp>
      <p:sp>
        <p:nvSpPr>
          <p:cNvPr id="7171" name="Rectangle 9">
            <a:extLst>
              <a:ext uri="{FF2B5EF4-FFF2-40B4-BE49-F238E27FC236}">
                <a16:creationId xmlns:a16="http://schemas.microsoft.com/office/drawing/2014/main" id="{487A76DD-E0C2-476A-88D1-7168FE255582}"/>
              </a:ext>
            </a:extLst>
          </p:cNvPr>
          <p:cNvSpPr>
            <a:spLocks noGrp="1" noChangeArrowheads="1"/>
          </p:cNvSpPr>
          <p:nvPr>
            <p:ph type="body" sz="half" idx="2"/>
          </p:nvPr>
        </p:nvSpPr>
        <p:spPr>
          <a:xfrm>
            <a:off x="703943" y="1814288"/>
            <a:ext cx="5972628" cy="4754336"/>
          </a:xfrm>
        </p:spPr>
        <p:txBody>
          <a:bodyPr>
            <a:normAutofit/>
          </a:bodyPr>
          <a:lstStyle/>
          <a:p>
            <a:pPr eaLnBrk="1" hangingPunct="1"/>
            <a:r>
              <a:rPr lang="en-GB" altLang="en-US" b="1">
                <a:solidFill>
                  <a:schemeClr val="bg2">
                    <a:lumMod val="25000"/>
                  </a:schemeClr>
                </a:solidFill>
              </a:rPr>
              <a:t>Colourful.</a:t>
            </a:r>
          </a:p>
          <a:p>
            <a:pPr eaLnBrk="1" hangingPunct="1"/>
            <a:r>
              <a:rPr lang="en-GB" altLang="en-US" b="1">
                <a:solidFill>
                  <a:schemeClr val="bg2">
                    <a:lumMod val="25000"/>
                  </a:schemeClr>
                </a:solidFill>
              </a:rPr>
              <a:t>Collage.</a:t>
            </a:r>
          </a:p>
          <a:p>
            <a:pPr eaLnBrk="1" hangingPunct="1"/>
            <a:r>
              <a:rPr lang="en-GB" altLang="en-US" b="1">
                <a:solidFill>
                  <a:schemeClr val="bg2">
                    <a:lumMod val="25000"/>
                  </a:schemeClr>
                </a:solidFill>
              </a:rPr>
              <a:t>Lots of different shapes.</a:t>
            </a:r>
          </a:p>
          <a:p>
            <a:pPr eaLnBrk="1" hangingPunct="1"/>
            <a:r>
              <a:rPr lang="en-GB" altLang="en-US" b="1">
                <a:solidFill>
                  <a:schemeClr val="bg2">
                    <a:lumMod val="25000"/>
                  </a:schemeClr>
                </a:solidFill>
              </a:rPr>
              <a:t>Repetition of shapes (pattern).</a:t>
            </a:r>
          </a:p>
          <a:p>
            <a:pPr eaLnBrk="1" hangingPunct="1"/>
            <a:r>
              <a:rPr lang="en-GB" altLang="en-US" b="1">
                <a:solidFill>
                  <a:schemeClr val="bg2">
                    <a:lumMod val="25000"/>
                  </a:schemeClr>
                </a:solidFill>
              </a:rPr>
              <a:t>Machine part images.</a:t>
            </a:r>
          </a:p>
          <a:p>
            <a:pPr eaLnBrk="1" hangingPunct="1"/>
            <a:r>
              <a:rPr lang="en-GB" altLang="en-US" b="1">
                <a:solidFill>
                  <a:schemeClr val="bg2">
                    <a:lumMod val="25000"/>
                  </a:schemeClr>
                </a:solidFill>
              </a:rPr>
              <a:t>Images from </a:t>
            </a:r>
            <a:r>
              <a:rPr lang="en-GB" altLang="en-US" b="1" i="1">
                <a:solidFill>
                  <a:schemeClr val="bg2">
                    <a:lumMod val="25000"/>
                  </a:schemeClr>
                </a:solidFill>
              </a:rPr>
              <a:t>popular culture</a:t>
            </a:r>
            <a:r>
              <a:rPr lang="en-GB" altLang="en-US" b="1">
                <a:solidFill>
                  <a:schemeClr val="bg2">
                    <a:lumMod val="25000"/>
                  </a:schemeClr>
                </a:solidFill>
              </a:rPr>
              <a:t> (magazines etc).</a:t>
            </a:r>
          </a:p>
          <a:p>
            <a:pPr eaLnBrk="1" hangingPunct="1"/>
            <a:r>
              <a:rPr lang="en-GB" altLang="en-US" b="1">
                <a:solidFill>
                  <a:schemeClr val="bg2">
                    <a:lumMod val="25000"/>
                  </a:schemeClr>
                </a:solidFill>
              </a:rPr>
              <a:t>Abstract.</a:t>
            </a:r>
          </a:p>
          <a:p>
            <a:pPr eaLnBrk="1" hangingPunct="1"/>
            <a:endParaRPr lang="en-GB" altLang="en-US" b="1">
              <a:solidFill>
                <a:srgbClr val="FFC000"/>
              </a:solidFill>
            </a:endParaRPr>
          </a:p>
        </p:txBody>
      </p:sp>
      <p:sp>
        <p:nvSpPr>
          <p:cNvPr id="5" name="Title 1">
            <a:extLst>
              <a:ext uri="{FF2B5EF4-FFF2-40B4-BE49-F238E27FC236}">
                <a16:creationId xmlns:a16="http://schemas.microsoft.com/office/drawing/2014/main" id="{8810B24E-C16E-4817-A485-0DECC7C2C653}"/>
              </a:ext>
            </a:extLst>
          </p:cNvPr>
          <p:cNvSpPr txBox="1">
            <a:spLocks/>
          </p:cNvSpPr>
          <p:nvPr/>
        </p:nvSpPr>
        <p:spPr>
          <a:xfrm>
            <a:off x="610734" y="3145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a:solidFill>
                  <a:srgbClr val="FFC000"/>
                </a:solidFill>
                <a:latin typeface="Bahnschrift" panose="020B0502040204020203" pitchFamily="34" charset="0"/>
                <a:cs typeface="Aharoni" panose="02010803020104030203" pitchFamily="2" charset="-79"/>
              </a:rPr>
              <a:t>What are we looking for?</a:t>
            </a:r>
            <a:endParaRPr lang="en-GB" sz="7200">
              <a:solidFill>
                <a:srgbClr val="FFC000"/>
              </a:solidFill>
              <a:latin typeface="Bahnschrift" panose="020B0502040204020203" pitchFamily="34" charset="0"/>
              <a:cs typeface="Aharoni" panose="02010803020104030203" pitchFamily="2" charset="-79"/>
            </a:endParaRPr>
          </a:p>
        </p:txBody>
      </p:sp>
      <p:pic>
        <p:nvPicPr>
          <p:cNvPr id="14338" name="Picture 2" descr="Eduardo Paolozzi | Mr. Peanut | Screen-print for sale | kunzt.gallery">
            <a:extLst>
              <a:ext uri="{FF2B5EF4-FFF2-40B4-BE49-F238E27FC236}">
                <a16:creationId xmlns:a16="http://schemas.microsoft.com/office/drawing/2014/main" id="{A6B2BE73-9E2E-4814-8AED-960C35E918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38" t="27318" r="7550" b="35742"/>
          <a:stretch/>
        </p:blipFill>
        <p:spPr bwMode="auto">
          <a:xfrm>
            <a:off x="6342745" y="2031998"/>
            <a:ext cx="4833257" cy="3460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9CDB39-68E4-42DD-9C5A-DD1D0E853E70}"/>
              </a:ext>
            </a:extLst>
          </p:cNvPr>
          <p:cNvSpPr txBox="1">
            <a:spLocks/>
          </p:cNvSpPr>
          <p:nvPr/>
        </p:nvSpPr>
        <p:spPr>
          <a:xfrm>
            <a:off x="610734" y="3145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a:solidFill>
                  <a:srgbClr val="FFC000"/>
                </a:solidFill>
                <a:latin typeface="Bahnschrift" panose="020B0502040204020203" pitchFamily="34" charset="0"/>
                <a:cs typeface="Aharoni" panose="02010803020104030203" pitchFamily="2" charset="-79"/>
              </a:rPr>
              <a:t>How do I do it?</a:t>
            </a:r>
            <a:endParaRPr lang="en-GB" sz="7200">
              <a:solidFill>
                <a:srgbClr val="FFC000"/>
              </a:solidFill>
              <a:latin typeface="Bahnschrift" panose="020B0502040204020203" pitchFamily="34" charset="0"/>
              <a:cs typeface="Aharoni" panose="02010803020104030203" pitchFamily="2" charset="-79"/>
            </a:endParaRPr>
          </a:p>
        </p:txBody>
      </p:sp>
      <p:sp>
        <p:nvSpPr>
          <p:cNvPr id="7" name="TextBox 6">
            <a:extLst>
              <a:ext uri="{FF2B5EF4-FFF2-40B4-BE49-F238E27FC236}">
                <a16:creationId xmlns:a16="http://schemas.microsoft.com/office/drawing/2014/main" id="{D3BF0995-7928-4BE6-88E0-B6D984FA076F}"/>
              </a:ext>
            </a:extLst>
          </p:cNvPr>
          <p:cNvSpPr txBox="1"/>
          <p:nvPr/>
        </p:nvSpPr>
        <p:spPr>
          <a:xfrm>
            <a:off x="4531644" y="1857832"/>
            <a:ext cx="2486568" cy="2086725"/>
          </a:xfrm>
          <a:prstGeom prst="rect">
            <a:avLst/>
          </a:prstGeom>
          <a:noFill/>
        </p:spPr>
        <p:txBody>
          <a:bodyPr wrap="square">
            <a:spAutoFit/>
          </a:bodyPr>
          <a:lstStyle/>
          <a:p>
            <a:pPr eaLnBrk="1" hangingPunct="1">
              <a:lnSpc>
                <a:spcPct val="90000"/>
              </a:lnSpc>
              <a:buFontTx/>
              <a:buNone/>
            </a:pPr>
            <a:r>
              <a:rPr lang="en-GB" altLang="en-US" b="1" u="sng" dirty="0">
                <a:solidFill>
                  <a:schemeClr val="bg2">
                    <a:lumMod val="25000"/>
                  </a:schemeClr>
                </a:solidFill>
              </a:rPr>
              <a:t>STEP</a:t>
            </a:r>
            <a:r>
              <a:rPr lang="en-GB" altLang="en-US" sz="1800" b="1" u="sng" dirty="0">
                <a:solidFill>
                  <a:schemeClr val="bg2">
                    <a:lumMod val="25000"/>
                  </a:schemeClr>
                </a:solidFill>
              </a:rPr>
              <a:t> 1:</a:t>
            </a:r>
          </a:p>
          <a:p>
            <a:pPr eaLnBrk="1" hangingPunct="1">
              <a:lnSpc>
                <a:spcPct val="90000"/>
              </a:lnSpc>
              <a:buFontTx/>
              <a:buNone/>
            </a:pPr>
            <a:r>
              <a:rPr lang="en-GB" altLang="en-US" sz="1800" dirty="0"/>
              <a:t>Large sheets of black, </a:t>
            </a:r>
          </a:p>
          <a:p>
            <a:pPr eaLnBrk="1" hangingPunct="1">
              <a:lnSpc>
                <a:spcPct val="90000"/>
              </a:lnSpc>
              <a:buFontTx/>
              <a:buNone/>
            </a:pPr>
            <a:r>
              <a:rPr lang="en-GB" altLang="en-US" sz="1800" dirty="0"/>
              <a:t>blue and pink paper</a:t>
            </a:r>
          </a:p>
          <a:p>
            <a:pPr eaLnBrk="1" hangingPunct="1">
              <a:lnSpc>
                <a:spcPct val="90000"/>
              </a:lnSpc>
              <a:buFontTx/>
              <a:buNone/>
            </a:pPr>
            <a:r>
              <a:rPr lang="en-GB" altLang="en-US" sz="1800" dirty="0"/>
              <a:t>have been roughly cut </a:t>
            </a:r>
          </a:p>
          <a:p>
            <a:pPr eaLnBrk="1" hangingPunct="1">
              <a:lnSpc>
                <a:spcPct val="90000"/>
              </a:lnSpc>
              <a:buFontTx/>
              <a:buNone/>
            </a:pPr>
            <a:r>
              <a:rPr lang="en-GB" altLang="en-US" sz="1800" dirty="0"/>
              <a:t>and glued to the</a:t>
            </a:r>
          </a:p>
          <a:p>
            <a:pPr eaLnBrk="1" hangingPunct="1">
              <a:lnSpc>
                <a:spcPct val="90000"/>
              </a:lnSpc>
              <a:buFontTx/>
              <a:buNone/>
            </a:pPr>
            <a:r>
              <a:rPr lang="en-GB" altLang="en-US" sz="1800" dirty="0"/>
              <a:t>cardboard to cover up </a:t>
            </a:r>
          </a:p>
          <a:p>
            <a:pPr eaLnBrk="1" hangingPunct="1">
              <a:lnSpc>
                <a:spcPct val="90000"/>
              </a:lnSpc>
              <a:buFontTx/>
              <a:buNone/>
            </a:pPr>
            <a:r>
              <a:rPr lang="en-GB" altLang="en-US" sz="1800" dirty="0"/>
              <a:t>the white as simply and</a:t>
            </a:r>
          </a:p>
          <a:p>
            <a:pPr eaLnBrk="1" hangingPunct="1">
              <a:lnSpc>
                <a:spcPct val="90000"/>
              </a:lnSpc>
              <a:buFontTx/>
              <a:buNone/>
            </a:pPr>
            <a:r>
              <a:rPr lang="en-GB" altLang="en-US" sz="1800" dirty="0"/>
              <a:t>as quickly as possible.</a:t>
            </a:r>
          </a:p>
        </p:txBody>
      </p:sp>
      <p:pic>
        <p:nvPicPr>
          <p:cNvPr id="8" name="Content Placeholder 7">
            <a:extLst>
              <a:ext uri="{FF2B5EF4-FFF2-40B4-BE49-F238E27FC236}">
                <a16:creationId xmlns:a16="http://schemas.microsoft.com/office/drawing/2014/main" id="{4FAC093B-ACF3-45AE-B3C7-423AEC50B98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59279" y="1857832"/>
            <a:ext cx="3733447" cy="4648838"/>
          </a:xfrm>
        </p:spPr>
      </p:pic>
      <p:pic>
        <p:nvPicPr>
          <p:cNvPr id="9" name="Picture 7">
            <a:extLst>
              <a:ext uri="{FF2B5EF4-FFF2-40B4-BE49-F238E27FC236}">
                <a16:creationId xmlns:a16="http://schemas.microsoft.com/office/drawing/2014/main" id="{70696660-F876-4747-B68C-4F4F1CDC2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033523" y="1901374"/>
            <a:ext cx="3455831" cy="4648838"/>
          </a:xfrm>
          <a:prstGeom prst="rect">
            <a:avLst/>
          </a:prstGeom>
        </p:spPr>
      </p:pic>
      <p:sp>
        <p:nvSpPr>
          <p:cNvPr id="11" name="TextBox 10">
            <a:extLst>
              <a:ext uri="{FF2B5EF4-FFF2-40B4-BE49-F238E27FC236}">
                <a16:creationId xmlns:a16="http://schemas.microsoft.com/office/drawing/2014/main" id="{E6B9A51D-7C44-4905-913B-1FAD06016F3A}"/>
              </a:ext>
            </a:extLst>
          </p:cNvPr>
          <p:cNvSpPr txBox="1"/>
          <p:nvPr/>
        </p:nvSpPr>
        <p:spPr>
          <a:xfrm>
            <a:off x="5355775" y="4021000"/>
            <a:ext cx="2623659" cy="2585323"/>
          </a:xfrm>
          <a:prstGeom prst="rect">
            <a:avLst/>
          </a:prstGeom>
          <a:noFill/>
        </p:spPr>
        <p:txBody>
          <a:bodyPr wrap="square">
            <a:spAutoFit/>
          </a:bodyPr>
          <a:lstStyle/>
          <a:p>
            <a:pPr algn="r"/>
            <a:r>
              <a:rPr lang="en-GB" altLang="en-US" b="1" u="sng">
                <a:solidFill>
                  <a:schemeClr val="bg2">
                    <a:lumMod val="25000"/>
                  </a:schemeClr>
                </a:solidFill>
              </a:rPr>
              <a:t>STEP</a:t>
            </a:r>
            <a:r>
              <a:rPr lang="en-GB" altLang="en-US" sz="1800" b="1" u="sng">
                <a:solidFill>
                  <a:schemeClr val="bg2">
                    <a:lumMod val="25000"/>
                  </a:schemeClr>
                </a:solidFill>
              </a:rPr>
              <a:t> 2:</a:t>
            </a:r>
          </a:p>
          <a:p>
            <a:pPr algn="r" eaLnBrk="1" hangingPunct="1">
              <a:buFontTx/>
              <a:buNone/>
            </a:pPr>
            <a:r>
              <a:rPr lang="en-GB" altLang="en-US" sz="1800">
                <a:solidFill>
                  <a:schemeClr val="bg2">
                    <a:lumMod val="25000"/>
                  </a:schemeClr>
                </a:solidFill>
              </a:rPr>
              <a:t>Yellow and green</a:t>
            </a:r>
          </a:p>
          <a:p>
            <a:pPr algn="r" eaLnBrk="1" hangingPunct="1">
              <a:buFontTx/>
              <a:buNone/>
            </a:pPr>
            <a:r>
              <a:rPr lang="en-GB" altLang="en-US" sz="1800">
                <a:solidFill>
                  <a:schemeClr val="bg2">
                    <a:lumMod val="25000"/>
                  </a:schemeClr>
                </a:solidFill>
              </a:rPr>
              <a:t>pieces of paper</a:t>
            </a:r>
          </a:p>
          <a:p>
            <a:pPr algn="r" eaLnBrk="1" hangingPunct="1">
              <a:buFontTx/>
              <a:buNone/>
            </a:pPr>
            <a:r>
              <a:rPr lang="en-GB" altLang="en-US" sz="1800"/>
              <a:t>have been added for</a:t>
            </a:r>
          </a:p>
          <a:p>
            <a:pPr algn="r" eaLnBrk="1" hangingPunct="1">
              <a:buFontTx/>
              <a:buNone/>
            </a:pPr>
            <a:r>
              <a:rPr lang="en-GB" altLang="en-US" sz="1800"/>
              <a:t>a more colourful</a:t>
            </a:r>
          </a:p>
          <a:p>
            <a:pPr algn="r" eaLnBrk="1" hangingPunct="1">
              <a:buFontTx/>
              <a:buNone/>
            </a:pPr>
            <a:r>
              <a:rPr lang="en-GB" altLang="en-US" sz="1800"/>
              <a:t>effect.</a:t>
            </a:r>
            <a:r>
              <a:rPr lang="en-GB" altLang="en-US"/>
              <a:t> </a:t>
            </a:r>
            <a:r>
              <a:rPr lang="en-GB" altLang="en-US" sz="1800"/>
              <a:t>This will now make</a:t>
            </a:r>
          </a:p>
          <a:p>
            <a:pPr algn="r" eaLnBrk="1" hangingPunct="1">
              <a:buFontTx/>
              <a:buNone/>
            </a:pPr>
            <a:r>
              <a:rPr lang="en-GB" altLang="en-US" sz="1800"/>
              <a:t>a good background</a:t>
            </a:r>
          </a:p>
          <a:p>
            <a:pPr algn="r" eaLnBrk="1" hangingPunct="1">
              <a:buFontTx/>
              <a:buNone/>
            </a:pPr>
            <a:r>
              <a:rPr lang="en-GB" altLang="en-US" sz="1800"/>
              <a:t>for a Paolozzi style</a:t>
            </a:r>
          </a:p>
          <a:p>
            <a:pPr algn="r" eaLnBrk="1" hangingPunct="1">
              <a:buFontTx/>
              <a:buNone/>
            </a:pPr>
            <a:r>
              <a:rPr lang="en-GB" altLang="en-US" sz="1800"/>
              <a:t>final piece.</a:t>
            </a:r>
          </a:p>
        </p:txBody>
      </p:sp>
    </p:spTree>
    <p:extLst>
      <p:ext uri="{BB962C8B-B14F-4D97-AF65-F5344CB8AC3E}">
        <p14:creationId xmlns:p14="http://schemas.microsoft.com/office/powerpoint/2010/main" val="3165963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C383D07-9F8A-4984-8328-E4971BE3D42C}"/>
              </a:ext>
            </a:extLst>
          </p:cNvPr>
          <p:cNvSpPr>
            <a:spLocks noGrp="1" noChangeArrowheads="1"/>
          </p:cNvSpPr>
          <p:nvPr>
            <p:ph type="body" sz="half" idx="2"/>
          </p:nvPr>
        </p:nvSpPr>
        <p:spPr>
          <a:xfrm>
            <a:off x="4475503" y="238581"/>
            <a:ext cx="3240994" cy="5399087"/>
          </a:xfrm>
        </p:spPr>
        <p:txBody>
          <a:bodyPr>
            <a:normAutofit/>
          </a:bodyPr>
          <a:lstStyle/>
          <a:p>
            <a:pPr eaLnBrk="1" hangingPunct="1">
              <a:buFontTx/>
              <a:buNone/>
            </a:pPr>
            <a:r>
              <a:rPr lang="en-GB" altLang="en-US" sz="1800" b="1" u="sng">
                <a:solidFill>
                  <a:schemeClr val="bg2">
                    <a:lumMod val="25000"/>
                  </a:schemeClr>
                </a:solidFill>
              </a:rPr>
              <a:t>    STEP 3:</a:t>
            </a:r>
          </a:p>
          <a:p>
            <a:pPr eaLnBrk="1" hangingPunct="1">
              <a:buFontTx/>
              <a:buNone/>
            </a:pPr>
            <a:r>
              <a:rPr lang="en-GB" altLang="en-US" sz="1800">
                <a:solidFill>
                  <a:schemeClr val="bg2">
                    <a:lumMod val="25000"/>
                  </a:schemeClr>
                </a:solidFill>
              </a:rPr>
              <a:t>     As well as machine part imagery, Paolozzi often has brightly coloured abstract elements in his work.</a:t>
            </a:r>
          </a:p>
          <a:p>
            <a:pPr eaLnBrk="1" hangingPunct="1">
              <a:buFontTx/>
              <a:buNone/>
            </a:pPr>
            <a:endParaRPr lang="en-GB" altLang="en-US" sz="1800">
              <a:solidFill>
                <a:schemeClr val="bg2">
                  <a:lumMod val="25000"/>
                </a:schemeClr>
              </a:solidFill>
            </a:endParaRPr>
          </a:p>
          <a:p>
            <a:pPr eaLnBrk="1" hangingPunct="1">
              <a:buFontTx/>
              <a:buNone/>
            </a:pPr>
            <a:r>
              <a:rPr lang="en-GB" altLang="en-US" sz="1800">
                <a:solidFill>
                  <a:schemeClr val="bg2">
                    <a:lumMod val="25000"/>
                  </a:schemeClr>
                </a:solidFill>
              </a:rPr>
              <a:t>	You might want to try making some using different coloured papers.</a:t>
            </a:r>
          </a:p>
        </p:txBody>
      </p:sp>
      <p:pic>
        <p:nvPicPr>
          <p:cNvPr id="6" name="Picture 8">
            <a:extLst>
              <a:ext uri="{FF2B5EF4-FFF2-40B4-BE49-F238E27FC236}">
                <a16:creationId xmlns:a16="http://schemas.microsoft.com/office/drawing/2014/main" id="{2657682D-1485-4745-873E-FBBF03F1C91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66473" y="325665"/>
            <a:ext cx="4349069" cy="4347756"/>
          </a:xfrm>
        </p:spPr>
      </p:pic>
      <p:sp>
        <p:nvSpPr>
          <p:cNvPr id="7" name="Rectangle 5">
            <a:extLst>
              <a:ext uri="{FF2B5EF4-FFF2-40B4-BE49-F238E27FC236}">
                <a16:creationId xmlns:a16="http://schemas.microsoft.com/office/drawing/2014/main" id="{4D437BE7-2983-4C62-B6FF-489904476547}"/>
              </a:ext>
            </a:extLst>
          </p:cNvPr>
          <p:cNvSpPr txBox="1">
            <a:spLocks noChangeArrowheads="1"/>
          </p:cNvSpPr>
          <p:nvPr/>
        </p:nvSpPr>
        <p:spPr>
          <a:xfrm>
            <a:off x="3280229" y="5152567"/>
            <a:ext cx="4752951" cy="4802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buFontTx/>
              <a:buNone/>
            </a:pPr>
            <a:r>
              <a:rPr lang="en-GB" altLang="en-US" sz="1800" b="1" u="sng">
                <a:solidFill>
                  <a:schemeClr val="bg2">
                    <a:lumMod val="25000"/>
                  </a:schemeClr>
                </a:solidFill>
              </a:rPr>
              <a:t>STEP 4:</a:t>
            </a:r>
          </a:p>
          <a:p>
            <a:pPr algn="r">
              <a:buFontTx/>
              <a:buNone/>
            </a:pPr>
            <a:r>
              <a:rPr lang="en-GB" altLang="en-US" sz="1800">
                <a:solidFill>
                  <a:schemeClr val="bg2">
                    <a:lumMod val="25000"/>
                  </a:schemeClr>
                </a:solidFill>
              </a:rPr>
              <a:t>Paolozzi often combines images from popular culture in his work. </a:t>
            </a:r>
          </a:p>
          <a:p>
            <a:pPr algn="r">
              <a:buFontTx/>
              <a:buNone/>
            </a:pPr>
            <a:r>
              <a:rPr lang="en-GB" altLang="en-US" sz="1800">
                <a:solidFill>
                  <a:schemeClr val="bg2">
                    <a:lumMod val="25000"/>
                  </a:schemeClr>
                </a:solidFill>
              </a:rPr>
              <a:t>	If you haven’t already brought images in, you could use magazines to source some.</a:t>
            </a:r>
          </a:p>
        </p:txBody>
      </p:sp>
      <p:pic>
        <p:nvPicPr>
          <p:cNvPr id="8" name="Picture 7">
            <a:extLst>
              <a:ext uri="{FF2B5EF4-FFF2-40B4-BE49-F238E27FC236}">
                <a16:creationId xmlns:a16="http://schemas.microsoft.com/office/drawing/2014/main" id="{84DC1491-8488-4E46-A296-A0F213B91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033180" y="3106057"/>
            <a:ext cx="3892347" cy="3513362"/>
          </a:xfrm>
          <a:prstGeom prst="rect">
            <a:avLst/>
          </a:prstGeom>
        </p:spPr>
      </p:pic>
    </p:spTree>
    <p:extLst>
      <p:ext uri="{BB962C8B-B14F-4D97-AF65-F5344CB8AC3E}">
        <p14:creationId xmlns:p14="http://schemas.microsoft.com/office/powerpoint/2010/main" val="296906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F0542E-585D-4E2D-9098-119EDA31B82A}"/>
              </a:ext>
            </a:extLst>
          </p:cNvPr>
          <p:cNvSpPr txBox="1">
            <a:spLocks noChangeArrowheads="1"/>
          </p:cNvSpPr>
          <p:nvPr/>
        </p:nvSpPr>
        <p:spPr>
          <a:xfrm>
            <a:off x="4339772" y="213861"/>
            <a:ext cx="4038600" cy="21118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GB" altLang="en-US" sz="1800">
                <a:solidFill>
                  <a:schemeClr val="bg2">
                    <a:lumMod val="25000"/>
                  </a:schemeClr>
                </a:solidFill>
              </a:rPr>
              <a:t>	</a:t>
            </a:r>
            <a:r>
              <a:rPr lang="en-GB" altLang="en-US" sz="1800" b="1" u="sng">
                <a:solidFill>
                  <a:schemeClr val="bg2">
                    <a:lumMod val="25000"/>
                  </a:schemeClr>
                </a:solidFill>
              </a:rPr>
              <a:t>STEP 5:</a:t>
            </a:r>
          </a:p>
          <a:p>
            <a:pPr>
              <a:buFontTx/>
              <a:buNone/>
            </a:pPr>
            <a:r>
              <a:rPr lang="en-GB" altLang="en-US" sz="1800">
                <a:solidFill>
                  <a:schemeClr val="bg2">
                    <a:lumMod val="25000"/>
                  </a:schemeClr>
                </a:solidFill>
              </a:rPr>
              <a:t>    Start positioning all your different collage elements onto your background. Use the Paolozzi images to help you </a:t>
            </a:r>
            <a:r>
              <a:rPr lang="en-GB" altLang="en-US" sz="1800" i="1">
                <a:solidFill>
                  <a:schemeClr val="bg2">
                    <a:lumMod val="25000"/>
                  </a:schemeClr>
                </a:solidFill>
              </a:rPr>
              <a:t>compose</a:t>
            </a:r>
            <a:r>
              <a:rPr lang="en-GB" altLang="en-US" sz="1800">
                <a:solidFill>
                  <a:schemeClr val="bg2">
                    <a:lumMod val="25000"/>
                  </a:schemeClr>
                </a:solidFill>
              </a:rPr>
              <a:t> your final piece.</a:t>
            </a:r>
          </a:p>
          <a:p>
            <a:pPr>
              <a:buFontTx/>
              <a:buNone/>
            </a:pPr>
            <a:endParaRPr lang="en-GB" altLang="en-US" sz="1800">
              <a:solidFill>
                <a:schemeClr val="bg2">
                  <a:lumMod val="25000"/>
                </a:schemeClr>
              </a:solidFill>
            </a:endParaRPr>
          </a:p>
          <a:p>
            <a:pPr>
              <a:buFontTx/>
              <a:buNone/>
            </a:pPr>
            <a:r>
              <a:rPr lang="en-GB" altLang="en-US" sz="1800">
                <a:solidFill>
                  <a:schemeClr val="bg2">
                    <a:lumMod val="25000"/>
                  </a:schemeClr>
                </a:solidFill>
              </a:rPr>
              <a:t>	</a:t>
            </a:r>
          </a:p>
        </p:txBody>
      </p:sp>
      <p:pic>
        <p:nvPicPr>
          <p:cNvPr id="6" name="Picture 6" descr="006">
            <a:extLst>
              <a:ext uri="{FF2B5EF4-FFF2-40B4-BE49-F238E27FC236}">
                <a16:creationId xmlns:a16="http://schemas.microsoft.com/office/drawing/2014/main" id="{CC791C53-2A5E-4590-896D-3FA19D29E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6586" y="230302"/>
            <a:ext cx="4278313" cy="59039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6658962A-12DB-4EFF-825E-58D7AA7710C7}"/>
              </a:ext>
            </a:extLst>
          </p:cNvPr>
          <p:cNvSpPr>
            <a:spLocks noGrp="1" noChangeArrowheads="1"/>
          </p:cNvSpPr>
          <p:nvPr>
            <p:ph type="title"/>
          </p:nvPr>
        </p:nvSpPr>
        <p:spPr>
          <a:xfrm>
            <a:off x="4339772" y="5505899"/>
            <a:ext cx="7585642" cy="1138240"/>
          </a:xfrm>
        </p:spPr>
        <p:txBody>
          <a:bodyPr>
            <a:normAutofit/>
          </a:bodyPr>
          <a:lstStyle/>
          <a:p>
            <a:pPr algn="r" eaLnBrk="1" hangingPunct="1"/>
            <a:r>
              <a:rPr lang="en-GB" altLang="en-US" sz="3600" b="1">
                <a:solidFill>
                  <a:schemeClr val="accent4"/>
                </a:solidFill>
              </a:rPr>
              <a:t>Remember not to stick anything down until you are happy.</a:t>
            </a:r>
          </a:p>
        </p:txBody>
      </p:sp>
      <p:pic>
        <p:nvPicPr>
          <p:cNvPr id="8" name="Picture 8" descr="010">
            <a:extLst>
              <a:ext uri="{FF2B5EF4-FFF2-40B4-BE49-F238E27FC236}">
                <a16:creationId xmlns:a16="http://schemas.microsoft.com/office/drawing/2014/main" id="{8EB22557-7C91-4490-971F-7AC95CD7B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583910" y="1031475"/>
            <a:ext cx="3341504" cy="42122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008">
            <a:extLst>
              <a:ext uri="{FF2B5EF4-FFF2-40B4-BE49-F238E27FC236}">
                <a16:creationId xmlns:a16="http://schemas.microsoft.com/office/drawing/2014/main" id="{E644066C-514D-44E9-846F-5FD2091C40E5}"/>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936970" y="1901372"/>
            <a:ext cx="3235347" cy="334231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708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queen&#10;&#10;Description automatically generated">
            <a:extLst>
              <a:ext uri="{FF2B5EF4-FFF2-40B4-BE49-F238E27FC236}">
                <a16:creationId xmlns:a16="http://schemas.microsoft.com/office/drawing/2014/main" id="{88A52C96-1B06-4243-AF9B-456C26D5BFF0}"/>
              </a:ext>
            </a:extLst>
          </p:cNvPr>
          <p:cNvPicPr>
            <a:picLocks noChangeAspect="1"/>
          </p:cNvPicPr>
          <p:nvPr/>
        </p:nvPicPr>
        <p:blipFill rotWithShape="1">
          <a:blip r:embed="rId2">
            <a:extLst>
              <a:ext uri="{28A0092B-C50C-407E-A947-70E740481C1C}">
                <a14:useLocalDpi xmlns:a14="http://schemas.microsoft.com/office/drawing/2010/main" val="0"/>
              </a:ext>
            </a:extLst>
          </a:blip>
          <a:srcRect l="7672" t="6772" r="8518" b="4586"/>
          <a:stretch/>
        </p:blipFill>
        <p:spPr>
          <a:xfrm>
            <a:off x="3675987" y="32569"/>
            <a:ext cx="4840026" cy="6825431"/>
          </a:xfrm>
          <a:prstGeom prst="rect">
            <a:avLst/>
          </a:prstGeom>
        </p:spPr>
      </p:pic>
      <p:sp>
        <p:nvSpPr>
          <p:cNvPr id="6" name="Rectangle 4">
            <a:extLst>
              <a:ext uri="{FF2B5EF4-FFF2-40B4-BE49-F238E27FC236}">
                <a16:creationId xmlns:a16="http://schemas.microsoft.com/office/drawing/2014/main" id="{4B631F2E-114F-4AE5-BE0F-E061C9910498}"/>
              </a:ext>
            </a:extLst>
          </p:cNvPr>
          <p:cNvSpPr>
            <a:spLocks noGrp="1" noChangeArrowheads="1"/>
          </p:cNvSpPr>
          <p:nvPr>
            <p:ph type="title"/>
          </p:nvPr>
        </p:nvSpPr>
        <p:spPr>
          <a:xfrm>
            <a:off x="261257" y="775378"/>
            <a:ext cx="3324153" cy="5307243"/>
          </a:xfrm>
        </p:spPr>
        <p:txBody>
          <a:bodyPr>
            <a:normAutofit/>
          </a:bodyPr>
          <a:lstStyle/>
          <a:p>
            <a:pPr eaLnBrk="1" hangingPunct="1"/>
            <a:r>
              <a:rPr lang="en-GB" altLang="en-US" b="1" dirty="0">
                <a:solidFill>
                  <a:schemeClr val="accent4"/>
                </a:solidFill>
              </a:rPr>
              <a:t>IMPORTANT!</a:t>
            </a:r>
            <a:br>
              <a:rPr lang="en-GB" altLang="en-US" sz="3600" b="1" dirty="0">
                <a:solidFill>
                  <a:schemeClr val="accent4"/>
                </a:solidFill>
              </a:rPr>
            </a:br>
            <a:br>
              <a:rPr lang="en-GB" altLang="en-US" sz="3600" b="1" dirty="0">
                <a:solidFill>
                  <a:schemeClr val="accent4"/>
                </a:solidFill>
              </a:rPr>
            </a:br>
            <a:r>
              <a:rPr lang="en-GB" altLang="en-US" sz="3600" b="1" dirty="0">
                <a:solidFill>
                  <a:schemeClr val="bg2">
                    <a:lumMod val="25000"/>
                  </a:schemeClr>
                </a:solidFill>
              </a:rPr>
              <a:t>Make sure your full name and form is written on the back of your work before you hand it in!!</a:t>
            </a:r>
          </a:p>
        </p:txBody>
      </p:sp>
    </p:spTree>
    <p:extLst>
      <p:ext uri="{BB962C8B-B14F-4D97-AF65-F5344CB8AC3E}">
        <p14:creationId xmlns:p14="http://schemas.microsoft.com/office/powerpoint/2010/main" val="3404146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A57B17E0BCE043A7436F4D4EC5955A" ma:contentTypeVersion="17" ma:contentTypeDescription="Create a new document." ma:contentTypeScope="" ma:versionID="2f27443e5d35323525bf28afd759a85e">
  <xsd:schema xmlns:xsd="http://www.w3.org/2001/XMLSchema" xmlns:xs="http://www.w3.org/2001/XMLSchema" xmlns:p="http://schemas.microsoft.com/office/2006/metadata/properties" xmlns:ns2="23760c25-18cb-48a6-b025-57389eb80028" xmlns:ns3="7e98cdcf-79cd-4b6a-8b12-36fc03f9898a" targetNamespace="http://schemas.microsoft.com/office/2006/metadata/properties" ma:root="true" ma:fieldsID="f60573e2ef0863b5cbd348a105670820" ns2:_="" ns3:_="">
    <xsd:import namespace="23760c25-18cb-48a6-b025-57389eb80028"/>
    <xsd:import namespace="7e98cdcf-79cd-4b6a-8b12-36fc03f98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60c25-18cb-48a6-b025-57389eb80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98cdcf-79cd-4b6a-8b12-36fc03f989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b9862af-ec69-4689-b71d-6dd7669a7e39}" ma:internalName="TaxCatchAll" ma:showField="CatchAllData" ma:web="7e98cdcf-79cd-4b6a-8b12-36fc03f9898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23760c25-18cb-48a6-b025-57389eb80028" xsi:nil="true"/>
    <TaxCatchAll xmlns="7e98cdcf-79cd-4b6a-8b12-36fc03f9898a" xsi:nil="true"/>
    <lcf76f155ced4ddcb4097134ff3c332f xmlns="23760c25-18cb-48a6-b025-57389eb80028">
      <Terms xmlns="http://schemas.microsoft.com/office/infopath/2007/PartnerControls"/>
    </lcf76f155ced4ddcb4097134ff3c332f>
    <SharedWithUsers xmlns="7e98cdcf-79cd-4b6a-8b12-36fc03f9898a">
      <UserInfo>
        <DisplayName>8D Art Members</DisplayName>
        <AccountId>72</AccountId>
        <AccountType/>
      </UserInfo>
      <UserInfo>
        <DisplayName>8F Members</DisplayName>
        <AccountId>74</AccountId>
        <AccountType/>
      </UserInfo>
    </SharedWithUsers>
  </documentManagement>
</p:properties>
</file>

<file path=customXml/itemProps1.xml><?xml version="1.0" encoding="utf-8"?>
<ds:datastoreItem xmlns:ds="http://schemas.openxmlformats.org/officeDocument/2006/customXml" ds:itemID="{79CE2719-A4F4-4D56-BF93-1E070CFB3F92}">
  <ds:schemaRefs>
    <ds:schemaRef ds:uri="23760c25-18cb-48a6-b025-57389eb80028"/>
    <ds:schemaRef ds:uri="7e98cdcf-79cd-4b6a-8b12-36fc03f989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1CA2E56-133A-40D2-9B53-4DA5227C87DC}">
  <ds:schemaRefs>
    <ds:schemaRef ds:uri="http://schemas.microsoft.com/sharepoint/v3/contenttype/forms"/>
  </ds:schemaRefs>
</ds:datastoreItem>
</file>

<file path=customXml/itemProps3.xml><?xml version="1.0" encoding="utf-8"?>
<ds:datastoreItem xmlns:ds="http://schemas.openxmlformats.org/officeDocument/2006/customXml" ds:itemID="{540B445D-87E6-4A34-AD2E-16BEF15470BF}">
  <ds:schemaRefs>
    <ds:schemaRef ds:uri="http://purl.org/dc/terms/"/>
    <ds:schemaRef ds:uri="http://schemas.microsoft.com/office/2006/metadata/properties"/>
    <ds:schemaRef ds:uri="http://schemas.microsoft.com/office/2006/documentManagement/types"/>
    <ds:schemaRef ds:uri="http://purl.org/dc/dcmitype/"/>
    <ds:schemaRef ds:uri="http://purl.org/dc/elements/1.1/"/>
    <ds:schemaRef ds:uri="7e98cdcf-79cd-4b6a-8b12-36fc03f9898a"/>
    <ds:schemaRef ds:uri="http://www.w3.org/XML/1998/namespace"/>
    <ds:schemaRef ds:uri="http://schemas.microsoft.com/office/infopath/2007/PartnerControls"/>
    <ds:schemaRef ds:uri="http://schemas.openxmlformats.org/package/2006/metadata/core-properties"/>
    <ds:schemaRef ds:uri="23760c25-18cb-48a6-b025-57389eb80028"/>
  </ds:schemaRefs>
</ds:datastoreItem>
</file>

<file path=docProps/app.xml><?xml version="1.0" encoding="utf-8"?>
<Properties xmlns="http://schemas.openxmlformats.org/officeDocument/2006/extended-properties" xmlns:vt="http://schemas.openxmlformats.org/officeDocument/2006/docPropsVTypes">
  <TotalTime>0</TotalTime>
  <Words>424</Words>
  <Application>Microsoft Macintosh PowerPoint</Application>
  <PresentationFormat>Widescreen</PresentationFormat>
  <Paragraphs>53</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Bahnschrift</vt:lpstr>
      <vt:lpstr>Balloonist</vt:lpstr>
      <vt:lpstr>Calibri</vt:lpstr>
      <vt:lpstr>Calibri Light</vt:lpstr>
      <vt:lpstr>Kartika</vt:lpstr>
      <vt:lpstr>Office Theme</vt:lpstr>
      <vt:lpstr>POWER </vt:lpstr>
      <vt:lpstr>PowerPoint Presentation</vt:lpstr>
      <vt:lpstr>You will create an A3 collage using printed images from the internet and magazines in response to the theme ‘Power’.   You will have the next 3 weeks to work on this. Some of the time will be in class, but the rest will be at home. This task forms an important part of your assessment this term, so you should aim to spend at least 3 hours on it!</vt:lpstr>
      <vt:lpstr>PowerPoint Presentation</vt:lpstr>
      <vt:lpstr>These are the qualities that you will need to produce in your own work.</vt:lpstr>
      <vt:lpstr>PowerPoint Presentation</vt:lpstr>
      <vt:lpstr>PowerPoint Presentation</vt:lpstr>
      <vt:lpstr>Remember not to stick anything down until you are happy.</vt:lpstr>
      <vt:lpstr>IMPORTANT!  Make sure your full name and form is written on the back of your work before you hand it 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dc:title>
  <dc:creator>Michael Mitchell</dc:creator>
  <cp:lastModifiedBy>Michael Mitchell</cp:lastModifiedBy>
  <cp:revision>1</cp:revision>
  <dcterms:created xsi:type="dcterms:W3CDTF">2021-06-27T15:19:48Z</dcterms:created>
  <dcterms:modified xsi:type="dcterms:W3CDTF">2024-06-11T15:21:58Z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0x01010059A57B17E0BCE043A7436F4D4EC5955A</vt:lpwstr>
  </property>
  <property fmtid="{D5CDD505-2E9C-101B-9397-08002B2CF9AE}" pid="3" name="ComplianceAssetId">
    <vt:lpwstr/>
  </property>
  <property fmtid="{D5CDD505-2E9C-101B-9397-08002B2CF9AE}" pid="4" name="_ExtendedDescription">
    <vt:lpwstr/>
  </property>
  <property fmtid="{D5CDD505-2E9C-101B-9397-08002B2CF9AE}" pid="5" name="MediaServiceImageTags">
    <vt:lpwstr/>
  </property>
</Properties>
</file>