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4" r:id="rId5"/>
    <p:sldId id="257" r:id="rId6"/>
    <p:sldId id="276" r:id="rId7"/>
    <p:sldId id="258" r:id="rId8"/>
    <p:sldId id="27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9"/>
  </p:normalViewPr>
  <p:slideViewPr>
    <p:cSldViewPr snapToGrid="0">
      <p:cViewPr varScale="1">
        <p:scale>
          <a:sx n="101" d="100"/>
          <a:sy n="101"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C44E43EF-10AB-4990-AA3F-28380F41F5C2}"/>
    <pc:docChg chg="undo custSel addSld delSld modSld">
      <pc:chgData name="Michael Mitchell" userId="17dd9d3a-9f6b-4a21-b2ca-36059f4b673b" providerId="ADAL" clId="{C44E43EF-10AB-4990-AA3F-28380F41F5C2}" dt="2022-05-18T04:14:53.471" v="200" actId="14100"/>
      <pc:docMkLst>
        <pc:docMk/>
      </pc:docMkLst>
      <pc:sldChg chg="modSp mod">
        <pc:chgData name="Michael Mitchell" userId="17dd9d3a-9f6b-4a21-b2ca-36059f4b673b" providerId="ADAL" clId="{C44E43EF-10AB-4990-AA3F-28380F41F5C2}" dt="2022-05-18T04:05:59.310" v="34" actId="20577"/>
        <pc:sldMkLst>
          <pc:docMk/>
          <pc:sldMk cId="0" sldId="257"/>
        </pc:sldMkLst>
        <pc:spChg chg="mod">
          <ac:chgData name="Michael Mitchell" userId="17dd9d3a-9f6b-4a21-b2ca-36059f4b673b" providerId="ADAL" clId="{C44E43EF-10AB-4990-AA3F-28380F41F5C2}" dt="2022-05-18T04:05:59.310" v="34" actId="20577"/>
          <ac:spMkLst>
            <pc:docMk/>
            <pc:sldMk cId="0" sldId="257"/>
            <ac:spMk id="129" creationId="{00000000-0000-0000-0000-000000000000}"/>
          </ac:spMkLst>
        </pc:spChg>
        <pc:picChg chg="mod">
          <ac:chgData name="Michael Mitchell" userId="17dd9d3a-9f6b-4a21-b2ca-36059f4b673b" providerId="ADAL" clId="{C44E43EF-10AB-4990-AA3F-28380F41F5C2}" dt="2022-05-18T04:05:47.919" v="16" actId="1076"/>
          <ac:picMkLst>
            <pc:docMk/>
            <pc:sldMk cId="0" sldId="257"/>
            <ac:picMk id="1026" creationId="{CBD38029-4E69-5FE3-86FE-10CF2751A7C3}"/>
          </ac:picMkLst>
        </pc:picChg>
        <pc:picChg chg="mod">
          <ac:chgData name="Michael Mitchell" userId="17dd9d3a-9f6b-4a21-b2ca-36059f4b673b" providerId="ADAL" clId="{C44E43EF-10AB-4990-AA3F-28380F41F5C2}" dt="2022-05-18T04:05:46.712" v="15" actId="1076"/>
          <ac:picMkLst>
            <pc:docMk/>
            <pc:sldMk cId="0" sldId="257"/>
            <ac:picMk id="1030" creationId="{AA827C87-A442-29E8-5207-D5D88EB2C1F6}"/>
          </ac:picMkLst>
        </pc:picChg>
      </pc:sldChg>
      <pc:sldChg chg="addSp delSp modSp mod delAnim modAnim">
        <pc:chgData name="Michael Mitchell" userId="17dd9d3a-9f6b-4a21-b2ca-36059f4b673b" providerId="ADAL" clId="{C44E43EF-10AB-4990-AA3F-28380F41F5C2}" dt="2022-05-18T04:13:00.641" v="190" actId="14100"/>
        <pc:sldMkLst>
          <pc:docMk/>
          <pc:sldMk cId="0" sldId="258"/>
        </pc:sldMkLst>
        <pc:spChg chg="mod">
          <ac:chgData name="Michael Mitchell" userId="17dd9d3a-9f6b-4a21-b2ca-36059f4b673b" providerId="ADAL" clId="{C44E43EF-10AB-4990-AA3F-28380F41F5C2}" dt="2022-05-18T04:07:27.487" v="147" actId="20577"/>
          <ac:spMkLst>
            <pc:docMk/>
            <pc:sldMk cId="0" sldId="258"/>
            <ac:spMk id="7" creationId="{153BAFB5-BA85-4503-95A2-022D0488CAC5}"/>
          </ac:spMkLst>
        </pc:spChg>
        <pc:spChg chg="add del">
          <ac:chgData name="Michael Mitchell" userId="17dd9d3a-9f6b-4a21-b2ca-36059f4b673b" providerId="ADAL" clId="{C44E43EF-10AB-4990-AA3F-28380F41F5C2}" dt="2022-05-18T04:12:09.177" v="182" actId="22"/>
          <ac:spMkLst>
            <pc:docMk/>
            <pc:sldMk cId="0" sldId="258"/>
            <ac:spMk id="10" creationId="{CFFDCE1E-101A-FF84-69EB-D22AAFE779E5}"/>
          </ac:spMkLst>
        </pc:spChg>
        <pc:spChg chg="mod">
          <ac:chgData name="Michael Mitchell" userId="17dd9d3a-9f6b-4a21-b2ca-36059f4b673b" providerId="ADAL" clId="{C44E43EF-10AB-4990-AA3F-28380F41F5C2}" dt="2022-05-18T04:12:57.870" v="189" actId="14100"/>
          <ac:spMkLst>
            <pc:docMk/>
            <pc:sldMk cId="0" sldId="258"/>
            <ac:spMk id="135" creationId="{00000000-0000-0000-0000-000000000000}"/>
          </ac:spMkLst>
        </pc:spChg>
        <pc:picChg chg="del">
          <ac:chgData name="Michael Mitchell" userId="17dd9d3a-9f6b-4a21-b2ca-36059f4b673b" providerId="ADAL" clId="{C44E43EF-10AB-4990-AA3F-28380F41F5C2}" dt="2022-05-18T04:07:57.469" v="149" actId="478"/>
          <ac:picMkLst>
            <pc:docMk/>
            <pc:sldMk cId="0" sldId="258"/>
            <ac:picMk id="2" creationId="{F9243364-3789-1BF7-FC64-F4D3E2BD9D9A}"/>
          </ac:picMkLst>
        </pc:picChg>
        <pc:picChg chg="add mod">
          <ac:chgData name="Michael Mitchell" userId="17dd9d3a-9f6b-4a21-b2ca-36059f4b673b" providerId="ADAL" clId="{C44E43EF-10AB-4990-AA3F-28380F41F5C2}" dt="2022-05-18T04:13:00.641" v="190" actId="14100"/>
          <ac:picMkLst>
            <pc:docMk/>
            <pc:sldMk cId="0" sldId="258"/>
            <ac:picMk id="4" creationId="{F5B5BABE-3A45-AB46-7522-6860A72384F6}"/>
          </ac:picMkLst>
        </pc:picChg>
        <pc:picChg chg="add del mod">
          <ac:chgData name="Michael Mitchell" userId="17dd9d3a-9f6b-4a21-b2ca-36059f4b673b" providerId="ADAL" clId="{C44E43EF-10AB-4990-AA3F-28380F41F5C2}" dt="2022-05-18T04:09:49.632" v="160" actId="478"/>
          <ac:picMkLst>
            <pc:docMk/>
            <pc:sldMk cId="0" sldId="258"/>
            <ac:picMk id="1026" creationId="{D6E24322-4164-A095-9628-F231D84B362C}"/>
          </ac:picMkLst>
        </pc:picChg>
        <pc:picChg chg="add del mod">
          <ac:chgData name="Michael Mitchell" userId="17dd9d3a-9f6b-4a21-b2ca-36059f4b673b" providerId="ADAL" clId="{C44E43EF-10AB-4990-AA3F-28380F41F5C2}" dt="2022-05-18T04:12:00.544" v="178" actId="478"/>
          <ac:picMkLst>
            <pc:docMk/>
            <pc:sldMk cId="0" sldId="258"/>
            <ac:picMk id="1028" creationId="{5A4809F7-C216-69E8-61E1-FE448ED96038}"/>
          </ac:picMkLst>
        </pc:picChg>
        <pc:picChg chg="add del mod">
          <ac:chgData name="Michael Mitchell" userId="17dd9d3a-9f6b-4a21-b2ca-36059f4b673b" providerId="ADAL" clId="{C44E43EF-10AB-4990-AA3F-28380F41F5C2}" dt="2022-05-18T04:12:03.491" v="179" actId="478"/>
          <ac:picMkLst>
            <pc:docMk/>
            <pc:sldMk cId="0" sldId="258"/>
            <ac:picMk id="1030" creationId="{0E3B56B8-D7AF-7077-82C6-C495687038B5}"/>
          </ac:picMkLst>
        </pc:picChg>
        <pc:picChg chg="add del mod">
          <ac:chgData name="Michael Mitchell" userId="17dd9d3a-9f6b-4a21-b2ca-36059f4b673b" providerId="ADAL" clId="{C44E43EF-10AB-4990-AA3F-28380F41F5C2}" dt="2022-05-18T04:12:03.491" v="179" actId="478"/>
          <ac:picMkLst>
            <pc:docMk/>
            <pc:sldMk cId="0" sldId="258"/>
            <ac:picMk id="1032" creationId="{A1E4353D-6AAD-8638-83AE-B36446ED9D05}"/>
          </ac:picMkLst>
        </pc:picChg>
      </pc:sldChg>
      <pc:sldChg chg="modSp mod">
        <pc:chgData name="Michael Mitchell" userId="17dd9d3a-9f6b-4a21-b2ca-36059f4b673b" providerId="ADAL" clId="{C44E43EF-10AB-4990-AA3F-28380F41F5C2}" dt="2022-05-18T04:14:53.471" v="200" actId="14100"/>
        <pc:sldMkLst>
          <pc:docMk/>
          <pc:sldMk cId="0" sldId="263"/>
        </pc:sldMkLst>
        <pc:picChg chg="mod">
          <ac:chgData name="Michael Mitchell" userId="17dd9d3a-9f6b-4a21-b2ca-36059f4b673b" providerId="ADAL" clId="{C44E43EF-10AB-4990-AA3F-28380F41F5C2}" dt="2022-05-18T04:14:53.471" v="200" actId="14100"/>
          <ac:picMkLst>
            <pc:docMk/>
            <pc:sldMk cId="0" sldId="263"/>
            <ac:picMk id="3" creationId="{F8CA5C92-AA4E-B7D6-E771-43E6A63A1538}"/>
          </ac:picMkLst>
        </pc:picChg>
      </pc:sldChg>
      <pc:sldChg chg="modSp mod">
        <pc:chgData name="Michael Mitchell" userId="17dd9d3a-9f6b-4a21-b2ca-36059f4b673b" providerId="ADAL" clId="{C44E43EF-10AB-4990-AA3F-28380F41F5C2}" dt="2022-05-18T04:06:19.141" v="107" actId="29295"/>
        <pc:sldMkLst>
          <pc:docMk/>
          <pc:sldMk cId="814101911" sldId="264"/>
        </pc:sldMkLst>
        <pc:spChg chg="mod">
          <ac:chgData name="Michael Mitchell" userId="17dd9d3a-9f6b-4a21-b2ca-36059f4b673b" providerId="ADAL" clId="{C44E43EF-10AB-4990-AA3F-28380F41F5C2}" dt="2022-05-18T04:04:41.455" v="2"/>
          <ac:spMkLst>
            <pc:docMk/>
            <pc:sldMk cId="814101911" sldId="264"/>
            <ac:spMk id="5" creationId="{7377C2D5-CA73-4136-B5B4-3F1034207F38}"/>
          </ac:spMkLst>
        </pc:spChg>
        <pc:picChg chg="mod">
          <ac:chgData name="Michael Mitchell" userId="17dd9d3a-9f6b-4a21-b2ca-36059f4b673b" providerId="ADAL" clId="{C44E43EF-10AB-4990-AA3F-28380F41F5C2}" dt="2022-05-18T04:06:19.141" v="107" actId="29295"/>
          <ac:picMkLst>
            <pc:docMk/>
            <pc:sldMk cId="814101911" sldId="264"/>
            <ac:picMk id="3" creationId="{340FEF38-1CE1-09E8-2869-39E42E6E468D}"/>
          </ac:picMkLst>
        </pc:picChg>
      </pc:sldChg>
      <pc:sldChg chg="modSp mod">
        <pc:chgData name="Michael Mitchell" userId="17dd9d3a-9f6b-4a21-b2ca-36059f4b673b" providerId="ADAL" clId="{C44E43EF-10AB-4990-AA3F-28380F41F5C2}" dt="2022-05-18T04:07:18.048" v="127" actId="20577"/>
        <pc:sldMkLst>
          <pc:docMk/>
          <pc:sldMk cId="1921753946" sldId="276"/>
        </pc:sldMkLst>
        <pc:spChg chg="mod">
          <ac:chgData name="Michael Mitchell" userId="17dd9d3a-9f6b-4a21-b2ca-36059f4b673b" providerId="ADAL" clId="{C44E43EF-10AB-4990-AA3F-28380F41F5C2}" dt="2022-05-18T04:07:18.048" v="127" actId="20577"/>
          <ac:spMkLst>
            <pc:docMk/>
            <pc:sldMk cId="1921753946" sldId="276"/>
            <ac:spMk id="3" creationId="{AD8CD7A6-B824-4FB2-9E74-1817D34FA483}"/>
          </ac:spMkLst>
        </pc:spChg>
        <pc:picChg chg="mod">
          <ac:chgData name="Michael Mitchell" userId="17dd9d3a-9f6b-4a21-b2ca-36059f4b673b" providerId="ADAL" clId="{C44E43EF-10AB-4990-AA3F-28380F41F5C2}" dt="2022-05-18T04:07:04.784" v="109" actId="14826"/>
          <ac:picMkLst>
            <pc:docMk/>
            <pc:sldMk cId="1921753946" sldId="276"/>
            <ac:picMk id="7170" creationId="{EB3EB1F6-6EB4-4513-9432-1294A683D8D7}"/>
          </ac:picMkLst>
        </pc:picChg>
      </pc:sldChg>
      <pc:sldChg chg="delSp modSp add mod">
        <pc:chgData name="Michael Mitchell" userId="17dd9d3a-9f6b-4a21-b2ca-36059f4b673b" providerId="ADAL" clId="{C44E43EF-10AB-4990-AA3F-28380F41F5C2}" dt="2022-05-18T04:13:26.338" v="196" actId="1076"/>
        <pc:sldMkLst>
          <pc:docMk/>
          <pc:sldMk cId="1652462930" sldId="277"/>
        </pc:sldMkLst>
        <pc:spChg chg="del">
          <ac:chgData name="Michael Mitchell" userId="17dd9d3a-9f6b-4a21-b2ca-36059f4b673b" providerId="ADAL" clId="{C44E43EF-10AB-4990-AA3F-28380F41F5C2}" dt="2022-05-18T04:13:11.345" v="191" actId="478"/>
          <ac:spMkLst>
            <pc:docMk/>
            <pc:sldMk cId="1652462930" sldId="277"/>
            <ac:spMk id="135" creationId="{00000000-0000-0000-0000-000000000000}"/>
          </ac:spMkLst>
        </pc:spChg>
        <pc:picChg chg="mod">
          <ac:chgData name="Michael Mitchell" userId="17dd9d3a-9f6b-4a21-b2ca-36059f4b673b" providerId="ADAL" clId="{C44E43EF-10AB-4990-AA3F-28380F41F5C2}" dt="2022-05-18T04:13:17.536" v="193" actId="1076"/>
          <ac:picMkLst>
            <pc:docMk/>
            <pc:sldMk cId="1652462930" sldId="277"/>
            <ac:picMk id="1030" creationId="{0E3B56B8-D7AF-7077-82C6-C495687038B5}"/>
          </ac:picMkLst>
        </pc:picChg>
        <pc:picChg chg="mod">
          <ac:chgData name="Michael Mitchell" userId="17dd9d3a-9f6b-4a21-b2ca-36059f4b673b" providerId="ADAL" clId="{C44E43EF-10AB-4990-AA3F-28380F41F5C2}" dt="2022-05-18T04:13:26.338" v="196" actId="1076"/>
          <ac:picMkLst>
            <pc:docMk/>
            <pc:sldMk cId="1652462930" sldId="277"/>
            <ac:picMk id="1032" creationId="{A1E4353D-6AAD-8638-83AE-B36446ED9D05}"/>
          </ac:picMkLst>
        </pc:picChg>
      </pc:sldChg>
      <pc:sldChg chg="del">
        <pc:chgData name="Michael Mitchell" userId="17dd9d3a-9f6b-4a21-b2ca-36059f4b673b" providerId="ADAL" clId="{C44E43EF-10AB-4990-AA3F-28380F41F5C2}" dt="2022-05-18T04:11:49.211" v="176" actId="47"/>
        <pc:sldMkLst>
          <pc:docMk/>
          <pc:sldMk cId="3213168655" sldId="283"/>
        </pc:sldMkLst>
      </pc:sldChg>
    </pc:docChg>
  </pc:docChgLst>
  <pc:docChgLst>
    <pc:chgData name="Michael Mitchell" userId="17dd9d3a-9f6b-4a21-b2ca-36059f4b673b" providerId="ADAL" clId="{AAFAB3F2-9243-1D4B-B25A-ACD72A5D1DEE}"/>
    <pc:docChg chg="modSld">
      <pc:chgData name="Michael Mitchell" userId="17dd9d3a-9f6b-4a21-b2ca-36059f4b673b" providerId="ADAL" clId="{AAFAB3F2-9243-1D4B-B25A-ACD72A5D1DEE}" dt="2024-05-23T02:49:11.760" v="9" actId="20577"/>
      <pc:docMkLst>
        <pc:docMk/>
      </pc:docMkLst>
      <pc:sldChg chg="modSp mod">
        <pc:chgData name="Michael Mitchell" userId="17dd9d3a-9f6b-4a21-b2ca-36059f4b673b" providerId="ADAL" clId="{AAFAB3F2-9243-1D4B-B25A-ACD72A5D1DEE}" dt="2024-05-23T02:49:11.760" v="9" actId="20577"/>
        <pc:sldMkLst>
          <pc:docMk/>
          <pc:sldMk cId="814101911" sldId="264"/>
        </pc:sldMkLst>
        <pc:spChg chg="mod">
          <ac:chgData name="Michael Mitchell" userId="17dd9d3a-9f6b-4a21-b2ca-36059f4b673b" providerId="ADAL" clId="{AAFAB3F2-9243-1D4B-B25A-ACD72A5D1DEE}" dt="2024-05-23T02:49:08.575" v="0"/>
          <ac:spMkLst>
            <pc:docMk/>
            <pc:sldMk cId="814101911" sldId="264"/>
            <ac:spMk id="4" creationId="{89FC7265-123C-45C4-9B26-43F256F3C57D}"/>
          </ac:spMkLst>
        </pc:spChg>
        <pc:spChg chg="mod">
          <ac:chgData name="Michael Mitchell" userId="17dd9d3a-9f6b-4a21-b2ca-36059f4b673b" providerId="ADAL" clId="{AAFAB3F2-9243-1D4B-B25A-ACD72A5D1DEE}" dt="2024-05-23T02:49:11.760" v="9" actId="20577"/>
          <ac:spMkLst>
            <pc:docMk/>
            <pc:sldMk cId="814101911" sldId="264"/>
            <ac:spMk id="5" creationId="{7377C2D5-CA73-4136-B5B4-3F1034207F38}"/>
          </ac:spMkLst>
        </pc:spChg>
      </pc:sldChg>
    </pc:docChg>
  </pc:docChgLst>
  <pc:docChgLst>
    <pc:chgData name="Michael Mitchell" userId="17dd9d3a-9f6b-4a21-b2ca-36059f4b673b" providerId="ADAL" clId="{67D0FF6F-7264-4371-AB25-5FC73F3BFF9E}"/>
    <pc:docChg chg="undo custSel delSld modSld">
      <pc:chgData name="Michael Mitchell" userId="17dd9d3a-9f6b-4a21-b2ca-36059f4b673b" providerId="ADAL" clId="{67D0FF6F-7264-4371-AB25-5FC73F3BFF9E}" dt="2022-05-18T04:03:54.707" v="758" actId="14826"/>
      <pc:docMkLst>
        <pc:docMk/>
      </pc:docMkLst>
      <pc:sldChg chg="addSp delSp modSp mod">
        <pc:chgData name="Michael Mitchell" userId="17dd9d3a-9f6b-4a21-b2ca-36059f4b673b" providerId="ADAL" clId="{67D0FF6F-7264-4371-AB25-5FC73F3BFF9E}" dt="2022-05-18T03:35:29.892" v="80" actId="1076"/>
        <pc:sldMkLst>
          <pc:docMk/>
          <pc:sldMk cId="0" sldId="257"/>
        </pc:sldMkLst>
        <pc:spChg chg="mod">
          <ac:chgData name="Michael Mitchell" userId="17dd9d3a-9f6b-4a21-b2ca-36059f4b673b" providerId="ADAL" clId="{67D0FF6F-7264-4371-AB25-5FC73F3BFF9E}" dt="2022-05-18T03:33:21.786" v="49" actId="1076"/>
          <ac:spMkLst>
            <pc:docMk/>
            <pc:sldMk cId="0" sldId="257"/>
            <ac:spMk id="129" creationId="{00000000-0000-0000-0000-000000000000}"/>
          </ac:spMkLst>
        </pc:spChg>
        <pc:picChg chg="add del">
          <ac:chgData name="Michael Mitchell" userId="17dd9d3a-9f6b-4a21-b2ca-36059f4b673b" providerId="ADAL" clId="{67D0FF6F-7264-4371-AB25-5FC73F3BFF9E}" dt="2022-05-18T03:34:25.912" v="57" actId="478"/>
          <ac:picMkLst>
            <pc:docMk/>
            <pc:sldMk cId="0" sldId="257"/>
            <ac:picMk id="2" creationId="{764148E4-CB39-D80B-3504-8B7B3D1B1205}"/>
          </ac:picMkLst>
        </pc:picChg>
        <pc:picChg chg="add mod">
          <ac:chgData name="Michael Mitchell" userId="17dd9d3a-9f6b-4a21-b2ca-36059f4b673b" providerId="ADAL" clId="{67D0FF6F-7264-4371-AB25-5FC73F3BFF9E}" dt="2022-05-18T03:35:29.892" v="80" actId="1076"/>
          <ac:picMkLst>
            <pc:docMk/>
            <pc:sldMk cId="0" sldId="257"/>
            <ac:picMk id="1026" creationId="{CBD38029-4E69-5FE3-86FE-10CF2751A7C3}"/>
          </ac:picMkLst>
        </pc:picChg>
        <pc:picChg chg="del mod">
          <ac:chgData name="Michael Mitchell" userId="17dd9d3a-9f6b-4a21-b2ca-36059f4b673b" providerId="ADAL" clId="{67D0FF6F-7264-4371-AB25-5FC73F3BFF9E}" dt="2022-05-18T03:35:11.603" v="73" actId="478"/>
          <ac:picMkLst>
            <pc:docMk/>
            <pc:sldMk cId="0" sldId="257"/>
            <ac:picMk id="1028" creationId="{AEC09418-905F-C91C-8D92-5ADBFF566E42}"/>
          </ac:picMkLst>
        </pc:picChg>
        <pc:picChg chg="add mod">
          <ac:chgData name="Michael Mitchell" userId="17dd9d3a-9f6b-4a21-b2ca-36059f4b673b" providerId="ADAL" clId="{67D0FF6F-7264-4371-AB25-5FC73F3BFF9E}" dt="2022-05-18T03:35:24.297" v="79" actId="1076"/>
          <ac:picMkLst>
            <pc:docMk/>
            <pc:sldMk cId="0" sldId="257"/>
            <ac:picMk id="1030" creationId="{AA827C87-A442-29E8-5207-D5D88EB2C1F6}"/>
          </ac:picMkLst>
        </pc:picChg>
      </pc:sldChg>
      <pc:sldChg chg="addSp delSp modSp mod modAnim">
        <pc:chgData name="Michael Mitchell" userId="17dd9d3a-9f6b-4a21-b2ca-36059f4b673b" providerId="ADAL" clId="{67D0FF6F-7264-4371-AB25-5FC73F3BFF9E}" dt="2022-05-18T03:47:06.754" v="666" actId="1076"/>
        <pc:sldMkLst>
          <pc:docMk/>
          <pc:sldMk cId="0" sldId="258"/>
        </pc:sldMkLst>
        <pc:spChg chg="mod">
          <ac:chgData name="Michael Mitchell" userId="17dd9d3a-9f6b-4a21-b2ca-36059f4b673b" providerId="ADAL" clId="{67D0FF6F-7264-4371-AB25-5FC73F3BFF9E}" dt="2022-05-18T03:35:39.865" v="90" actId="20577"/>
          <ac:spMkLst>
            <pc:docMk/>
            <pc:sldMk cId="0" sldId="258"/>
            <ac:spMk id="7" creationId="{153BAFB5-BA85-4503-95A2-022D0488CAC5}"/>
          </ac:spMkLst>
        </pc:spChg>
        <pc:spChg chg="mod">
          <ac:chgData name="Michael Mitchell" userId="17dd9d3a-9f6b-4a21-b2ca-36059f4b673b" providerId="ADAL" clId="{67D0FF6F-7264-4371-AB25-5FC73F3BFF9E}" dt="2022-05-18T03:47:06.754" v="666" actId="1076"/>
          <ac:spMkLst>
            <pc:docMk/>
            <pc:sldMk cId="0" sldId="258"/>
            <ac:spMk id="135" creationId="{00000000-0000-0000-0000-000000000000}"/>
          </ac:spMkLst>
        </pc:spChg>
        <pc:picChg chg="add mod">
          <ac:chgData name="Michael Mitchell" userId="17dd9d3a-9f6b-4a21-b2ca-36059f4b673b" providerId="ADAL" clId="{67D0FF6F-7264-4371-AB25-5FC73F3BFF9E}" dt="2022-05-18T03:45:20.940" v="461" actId="14100"/>
          <ac:picMkLst>
            <pc:docMk/>
            <pc:sldMk cId="0" sldId="258"/>
            <ac:picMk id="2" creationId="{F9243364-3789-1BF7-FC64-F4D3E2BD9D9A}"/>
          </ac:picMkLst>
        </pc:picChg>
        <pc:picChg chg="del">
          <ac:chgData name="Michael Mitchell" userId="17dd9d3a-9f6b-4a21-b2ca-36059f4b673b" providerId="ADAL" clId="{67D0FF6F-7264-4371-AB25-5FC73F3BFF9E}" dt="2022-05-18T03:36:53.282" v="97" actId="478"/>
          <ac:picMkLst>
            <pc:docMk/>
            <pc:sldMk cId="0" sldId="258"/>
            <ac:picMk id="1026" creationId="{5D1A42FB-6565-D322-30EE-D9A8EBDED56B}"/>
          </ac:picMkLst>
        </pc:picChg>
        <pc:picChg chg="add del mod">
          <ac:chgData name="Michael Mitchell" userId="17dd9d3a-9f6b-4a21-b2ca-36059f4b673b" providerId="ADAL" clId="{67D0FF6F-7264-4371-AB25-5FC73F3BFF9E}" dt="2022-05-18T03:44:40.709" v="455" actId="478"/>
          <ac:picMkLst>
            <pc:docMk/>
            <pc:sldMk cId="0" sldId="258"/>
            <ac:picMk id="2050" creationId="{BB0D684B-AACB-5CAF-DFE7-62B11B9FB697}"/>
          </ac:picMkLst>
        </pc:picChg>
        <pc:picChg chg="add del">
          <ac:chgData name="Michael Mitchell" userId="17dd9d3a-9f6b-4a21-b2ca-36059f4b673b" providerId="ADAL" clId="{67D0FF6F-7264-4371-AB25-5FC73F3BFF9E}" dt="2022-05-18T03:36:55.106" v="99" actId="478"/>
          <ac:picMkLst>
            <pc:docMk/>
            <pc:sldMk cId="0" sldId="258"/>
            <ac:picMk id="2052" creationId="{33226446-9422-6C5A-7A2D-EC233727ECF6}"/>
          </ac:picMkLst>
        </pc:picChg>
        <pc:picChg chg="add del">
          <ac:chgData name="Michael Mitchell" userId="17dd9d3a-9f6b-4a21-b2ca-36059f4b673b" providerId="ADAL" clId="{67D0FF6F-7264-4371-AB25-5FC73F3BFF9E}" dt="2022-05-18T03:37:01.520" v="101" actId="478"/>
          <ac:picMkLst>
            <pc:docMk/>
            <pc:sldMk cId="0" sldId="258"/>
            <ac:picMk id="2054" creationId="{1D87DFFB-5057-FF46-330F-372706E272CC}"/>
          </ac:picMkLst>
        </pc:picChg>
        <pc:picChg chg="add del mod">
          <ac:chgData name="Michael Mitchell" userId="17dd9d3a-9f6b-4a21-b2ca-36059f4b673b" providerId="ADAL" clId="{67D0FF6F-7264-4371-AB25-5FC73F3BFF9E}" dt="2022-05-18T03:44:10.105" v="443" actId="478"/>
          <ac:picMkLst>
            <pc:docMk/>
            <pc:sldMk cId="0" sldId="258"/>
            <ac:picMk id="2056" creationId="{B3A79B22-1AD3-B386-0082-F611023F129E}"/>
          </ac:picMkLst>
        </pc:picChg>
      </pc:sldChg>
      <pc:sldChg chg="modSp mod">
        <pc:chgData name="Michael Mitchell" userId="17dd9d3a-9f6b-4a21-b2ca-36059f4b673b" providerId="ADAL" clId="{67D0FF6F-7264-4371-AB25-5FC73F3BFF9E}" dt="2022-05-18T04:03:54.707" v="758" actId="14826"/>
        <pc:sldMkLst>
          <pc:docMk/>
          <pc:sldMk cId="0" sldId="263"/>
        </pc:sldMkLst>
        <pc:picChg chg="mod">
          <ac:chgData name="Michael Mitchell" userId="17dd9d3a-9f6b-4a21-b2ca-36059f4b673b" providerId="ADAL" clId="{67D0FF6F-7264-4371-AB25-5FC73F3BFF9E}" dt="2022-05-18T04:03:54.707" v="758" actId="14826"/>
          <ac:picMkLst>
            <pc:docMk/>
            <pc:sldMk cId="0" sldId="263"/>
            <ac:picMk id="3" creationId="{F8CA5C92-AA4E-B7D6-E771-43E6A63A1538}"/>
          </ac:picMkLst>
        </pc:picChg>
      </pc:sldChg>
      <pc:sldChg chg="modSp mod">
        <pc:chgData name="Michael Mitchell" userId="17dd9d3a-9f6b-4a21-b2ca-36059f4b673b" providerId="ADAL" clId="{67D0FF6F-7264-4371-AB25-5FC73F3BFF9E}" dt="2022-05-18T04:03:37.598" v="757" actId="29295"/>
        <pc:sldMkLst>
          <pc:docMk/>
          <pc:sldMk cId="814101911" sldId="264"/>
        </pc:sldMkLst>
        <pc:spChg chg="mod">
          <ac:chgData name="Michael Mitchell" userId="17dd9d3a-9f6b-4a21-b2ca-36059f4b673b" providerId="ADAL" clId="{67D0FF6F-7264-4371-AB25-5FC73F3BFF9E}" dt="2022-05-18T03:30:48.726" v="27" actId="20577"/>
          <ac:spMkLst>
            <pc:docMk/>
            <pc:sldMk cId="814101911" sldId="264"/>
            <ac:spMk id="5" creationId="{7377C2D5-CA73-4136-B5B4-3F1034207F38}"/>
          </ac:spMkLst>
        </pc:spChg>
        <pc:picChg chg="mod">
          <ac:chgData name="Michael Mitchell" userId="17dd9d3a-9f6b-4a21-b2ca-36059f4b673b" providerId="ADAL" clId="{67D0FF6F-7264-4371-AB25-5FC73F3BFF9E}" dt="2022-05-18T04:03:37.598" v="757" actId="29295"/>
          <ac:picMkLst>
            <pc:docMk/>
            <pc:sldMk cId="814101911" sldId="264"/>
            <ac:picMk id="3" creationId="{340FEF38-1CE1-09E8-2869-39E42E6E468D}"/>
          </ac:picMkLst>
        </pc:picChg>
      </pc:sldChg>
      <pc:sldChg chg="modSp mod">
        <pc:chgData name="Michael Mitchell" userId="17dd9d3a-9f6b-4a21-b2ca-36059f4b673b" providerId="ADAL" clId="{67D0FF6F-7264-4371-AB25-5FC73F3BFF9E}" dt="2022-05-18T03:34:38.825" v="70" actId="20577"/>
        <pc:sldMkLst>
          <pc:docMk/>
          <pc:sldMk cId="1921753946" sldId="276"/>
        </pc:sldMkLst>
        <pc:spChg chg="mod">
          <ac:chgData name="Michael Mitchell" userId="17dd9d3a-9f6b-4a21-b2ca-36059f4b673b" providerId="ADAL" clId="{67D0FF6F-7264-4371-AB25-5FC73F3BFF9E}" dt="2022-05-18T03:34:38.825" v="70" actId="20577"/>
          <ac:spMkLst>
            <pc:docMk/>
            <pc:sldMk cId="1921753946" sldId="276"/>
            <ac:spMk id="3" creationId="{AD8CD7A6-B824-4FB2-9E74-1817D34FA483}"/>
          </ac:spMkLst>
        </pc:spChg>
        <pc:picChg chg="mod">
          <ac:chgData name="Michael Mitchell" userId="17dd9d3a-9f6b-4a21-b2ca-36059f4b673b" providerId="ADAL" clId="{67D0FF6F-7264-4371-AB25-5FC73F3BFF9E}" dt="2022-05-18T03:34:30.671" v="58" actId="14826"/>
          <ac:picMkLst>
            <pc:docMk/>
            <pc:sldMk cId="1921753946" sldId="276"/>
            <ac:picMk id="7170" creationId="{EB3EB1F6-6EB4-4513-9432-1294A683D8D7}"/>
          </ac:picMkLst>
        </pc:picChg>
      </pc:sldChg>
      <pc:sldChg chg="del">
        <pc:chgData name="Michael Mitchell" userId="17dd9d3a-9f6b-4a21-b2ca-36059f4b673b" providerId="ADAL" clId="{67D0FF6F-7264-4371-AB25-5FC73F3BFF9E}" dt="2022-05-18T03:41:59.124" v="441" actId="47"/>
        <pc:sldMkLst>
          <pc:docMk/>
          <pc:sldMk cId="1388825396" sldId="280"/>
        </pc:sldMkLst>
      </pc:sldChg>
      <pc:sldChg chg="addSp delSp modSp mod delAnim">
        <pc:chgData name="Michael Mitchell" userId="17dd9d3a-9f6b-4a21-b2ca-36059f4b673b" providerId="ADAL" clId="{67D0FF6F-7264-4371-AB25-5FC73F3BFF9E}" dt="2022-05-18T03:41:49.666" v="440" actId="1076"/>
        <pc:sldMkLst>
          <pc:docMk/>
          <pc:sldMk cId="3213168655" sldId="283"/>
        </pc:sldMkLst>
        <pc:spChg chg="add del">
          <ac:chgData name="Michael Mitchell" userId="17dd9d3a-9f6b-4a21-b2ca-36059f4b673b" providerId="ADAL" clId="{67D0FF6F-7264-4371-AB25-5FC73F3BFF9E}" dt="2022-05-18T03:38:32.994" v="125"/>
          <ac:spMkLst>
            <pc:docMk/>
            <pc:sldMk cId="3213168655" sldId="283"/>
            <ac:spMk id="2" creationId="{CBDC4996-71ED-0A15-CDD3-C790B96FCC4F}"/>
          </ac:spMkLst>
        </pc:spChg>
        <pc:spChg chg="mod">
          <ac:chgData name="Michael Mitchell" userId="17dd9d3a-9f6b-4a21-b2ca-36059f4b673b" providerId="ADAL" clId="{67D0FF6F-7264-4371-AB25-5FC73F3BFF9E}" dt="2022-05-18T03:41:49.666" v="440" actId="1076"/>
          <ac:spMkLst>
            <pc:docMk/>
            <pc:sldMk cId="3213168655" sldId="283"/>
            <ac:spMk id="6" creationId="{2C313119-95B8-2523-116C-F0216A4598D3}"/>
          </ac:spMkLst>
        </pc:spChg>
        <pc:spChg chg="mod">
          <ac:chgData name="Michael Mitchell" userId="17dd9d3a-9f6b-4a21-b2ca-36059f4b673b" providerId="ADAL" clId="{67D0FF6F-7264-4371-AB25-5FC73F3BFF9E}" dt="2022-05-18T03:39:07.256" v="168" actId="20577"/>
          <ac:spMkLst>
            <pc:docMk/>
            <pc:sldMk cId="3213168655" sldId="283"/>
            <ac:spMk id="7" creationId="{153BAFB5-BA85-4503-95A2-022D0488CAC5}"/>
          </ac:spMkLst>
        </pc:spChg>
        <pc:picChg chg="add mod">
          <ac:chgData name="Michael Mitchell" userId="17dd9d3a-9f6b-4a21-b2ca-36059f4b673b" providerId="ADAL" clId="{67D0FF6F-7264-4371-AB25-5FC73F3BFF9E}" dt="2022-05-18T03:41:42.427" v="438" actId="14100"/>
          <ac:picMkLst>
            <pc:docMk/>
            <pc:sldMk cId="3213168655" sldId="283"/>
            <ac:picMk id="3" creationId="{D11CAF56-04F6-332D-CCB3-4F87AB169C30}"/>
          </ac:picMkLst>
        </pc:picChg>
        <pc:picChg chg="del">
          <ac:chgData name="Michael Mitchell" userId="17dd9d3a-9f6b-4a21-b2ca-36059f4b673b" providerId="ADAL" clId="{67D0FF6F-7264-4371-AB25-5FC73F3BFF9E}" dt="2022-05-18T03:38:28.163" v="121" actId="478"/>
          <ac:picMkLst>
            <pc:docMk/>
            <pc:sldMk cId="3213168655" sldId="283"/>
            <ac:picMk id="4" creationId="{84AFD28C-BDCB-592B-14A1-CC8E47919F49}"/>
          </ac:picMkLst>
        </pc:picChg>
      </pc:sldChg>
    </pc:docChg>
  </pc:docChgLst>
  <pc:docChgLst>
    <pc:chgData name="Michael Mitchell" userId="17dd9d3a-9f6b-4a21-b2ca-36059f4b673b" providerId="ADAL" clId="{2BFC0C47-D98D-423F-8111-694935099522}"/>
    <pc:docChg chg="undo custSel addSld delSld modSld">
      <pc:chgData name="Michael Mitchell" userId="17dd9d3a-9f6b-4a21-b2ca-36059f4b673b" providerId="ADAL" clId="{2BFC0C47-D98D-423F-8111-694935099522}" dt="2022-05-18T03:21:55.778" v="312" actId="20577"/>
      <pc:docMkLst>
        <pc:docMk/>
      </pc:docMkLst>
      <pc:sldChg chg="modSp mod">
        <pc:chgData name="Michael Mitchell" userId="17dd9d3a-9f6b-4a21-b2ca-36059f4b673b" providerId="ADAL" clId="{2BFC0C47-D98D-423F-8111-694935099522}" dt="2022-05-18T03:18:05.160" v="207" actId="14826"/>
        <pc:sldMkLst>
          <pc:docMk/>
          <pc:sldMk cId="0" sldId="257"/>
        </pc:sldMkLst>
        <pc:spChg chg="mod">
          <ac:chgData name="Michael Mitchell" userId="17dd9d3a-9f6b-4a21-b2ca-36059f4b673b" providerId="ADAL" clId="{2BFC0C47-D98D-423F-8111-694935099522}" dt="2022-05-18T03:17:46.781" v="206" actId="20577"/>
          <ac:spMkLst>
            <pc:docMk/>
            <pc:sldMk cId="0" sldId="257"/>
            <ac:spMk id="129" creationId="{00000000-0000-0000-0000-000000000000}"/>
          </ac:spMkLst>
        </pc:spChg>
        <pc:picChg chg="mod">
          <ac:chgData name="Michael Mitchell" userId="17dd9d3a-9f6b-4a21-b2ca-36059f4b673b" providerId="ADAL" clId="{2BFC0C47-D98D-423F-8111-694935099522}" dt="2022-05-18T03:18:05.160" v="207" actId="14826"/>
          <ac:picMkLst>
            <pc:docMk/>
            <pc:sldMk cId="0" sldId="257"/>
            <ac:picMk id="1028" creationId="{AEC09418-905F-C91C-8D92-5ADBFF566E42}"/>
          </ac:picMkLst>
        </pc:picChg>
      </pc:sldChg>
      <pc:sldChg chg="addSp delSp modSp mod delAnim">
        <pc:chgData name="Michael Mitchell" userId="17dd9d3a-9f6b-4a21-b2ca-36059f4b673b" providerId="ADAL" clId="{2BFC0C47-D98D-423F-8111-694935099522}" dt="2022-05-18T03:21:38.060" v="310" actId="20577"/>
        <pc:sldMkLst>
          <pc:docMk/>
          <pc:sldMk cId="0" sldId="258"/>
        </pc:sldMkLst>
        <pc:spChg chg="mod">
          <ac:chgData name="Michael Mitchell" userId="17dd9d3a-9f6b-4a21-b2ca-36059f4b673b" providerId="ADAL" clId="{2BFC0C47-D98D-423F-8111-694935099522}" dt="2022-05-18T03:21:38.060" v="310" actId="20577"/>
          <ac:spMkLst>
            <pc:docMk/>
            <pc:sldMk cId="0" sldId="258"/>
            <ac:spMk id="7" creationId="{153BAFB5-BA85-4503-95A2-022D0488CAC5}"/>
          </ac:spMkLst>
        </pc:spChg>
        <pc:spChg chg="mod">
          <ac:chgData name="Michael Mitchell" userId="17dd9d3a-9f6b-4a21-b2ca-36059f4b673b" providerId="ADAL" clId="{2BFC0C47-D98D-423F-8111-694935099522}" dt="2022-05-18T03:14:56.137" v="170" actId="14100"/>
          <ac:spMkLst>
            <pc:docMk/>
            <pc:sldMk cId="0" sldId="258"/>
            <ac:spMk id="135" creationId="{00000000-0000-0000-0000-000000000000}"/>
          </ac:spMkLst>
        </pc:spChg>
        <pc:picChg chg="del">
          <ac:chgData name="Michael Mitchell" userId="17dd9d3a-9f6b-4a21-b2ca-36059f4b673b" providerId="ADAL" clId="{2BFC0C47-D98D-423F-8111-694935099522}" dt="2022-05-18T03:10:42.606" v="22" actId="478"/>
          <ac:picMkLst>
            <pc:docMk/>
            <pc:sldMk cId="0" sldId="258"/>
            <ac:picMk id="2" creationId="{406B85E8-5C0E-050A-4A94-3A3D5B0414DD}"/>
          </ac:picMkLst>
        </pc:picChg>
        <pc:picChg chg="add mod">
          <ac:chgData name="Michael Mitchell" userId="17dd9d3a-9f6b-4a21-b2ca-36059f4b673b" providerId="ADAL" clId="{2BFC0C47-D98D-423F-8111-694935099522}" dt="2022-05-18T03:15:12.728" v="172" actId="1076"/>
          <ac:picMkLst>
            <pc:docMk/>
            <pc:sldMk cId="0" sldId="258"/>
            <ac:picMk id="1026" creationId="{5D1A42FB-6565-D322-30EE-D9A8EBDED56B}"/>
          </ac:picMkLst>
        </pc:picChg>
      </pc:sldChg>
      <pc:sldChg chg="modSp mod">
        <pc:chgData name="Michael Mitchell" userId="17dd9d3a-9f6b-4a21-b2ca-36059f4b673b" providerId="ADAL" clId="{2BFC0C47-D98D-423F-8111-694935099522}" dt="2022-05-18T03:18:31.732" v="208" actId="14826"/>
        <pc:sldMkLst>
          <pc:docMk/>
          <pc:sldMk cId="0" sldId="263"/>
        </pc:sldMkLst>
        <pc:picChg chg="mod">
          <ac:chgData name="Michael Mitchell" userId="17dd9d3a-9f6b-4a21-b2ca-36059f4b673b" providerId="ADAL" clId="{2BFC0C47-D98D-423F-8111-694935099522}" dt="2022-05-18T03:18:31.732" v="208" actId="14826"/>
          <ac:picMkLst>
            <pc:docMk/>
            <pc:sldMk cId="0" sldId="263"/>
            <ac:picMk id="3" creationId="{F8CA5C92-AA4E-B7D6-E771-43E6A63A1538}"/>
          </ac:picMkLst>
        </pc:picChg>
      </pc:sldChg>
      <pc:sldChg chg="modSp mod">
        <pc:chgData name="Michael Mitchell" userId="17dd9d3a-9f6b-4a21-b2ca-36059f4b673b" providerId="ADAL" clId="{2BFC0C47-D98D-423F-8111-694935099522}" dt="2022-05-18T03:21:55.778" v="312" actId="20577"/>
        <pc:sldMkLst>
          <pc:docMk/>
          <pc:sldMk cId="814101911" sldId="264"/>
        </pc:sldMkLst>
        <pc:spChg chg="mod">
          <ac:chgData name="Michael Mitchell" userId="17dd9d3a-9f6b-4a21-b2ca-36059f4b673b" providerId="ADAL" clId="{2BFC0C47-D98D-423F-8111-694935099522}" dt="2022-05-18T03:21:55.778" v="312" actId="20577"/>
          <ac:spMkLst>
            <pc:docMk/>
            <pc:sldMk cId="814101911" sldId="264"/>
            <ac:spMk id="5" creationId="{7377C2D5-CA73-4136-B5B4-3F1034207F38}"/>
          </ac:spMkLst>
        </pc:spChg>
        <pc:picChg chg="mod">
          <ac:chgData name="Michael Mitchell" userId="17dd9d3a-9f6b-4a21-b2ca-36059f4b673b" providerId="ADAL" clId="{2BFC0C47-D98D-423F-8111-694935099522}" dt="2022-05-18T03:19:07.464" v="283" actId="29295"/>
          <ac:picMkLst>
            <pc:docMk/>
            <pc:sldMk cId="814101911" sldId="264"/>
            <ac:picMk id="3" creationId="{340FEF38-1CE1-09E8-2869-39E42E6E468D}"/>
          </ac:picMkLst>
        </pc:picChg>
      </pc:sldChg>
      <pc:sldChg chg="modSp mod">
        <pc:chgData name="Michael Mitchell" userId="17dd9d3a-9f6b-4a21-b2ca-36059f4b673b" providerId="ADAL" clId="{2BFC0C47-D98D-423F-8111-694935099522}" dt="2022-05-18T03:17:01.045" v="193" actId="732"/>
        <pc:sldMkLst>
          <pc:docMk/>
          <pc:sldMk cId="1921753946" sldId="276"/>
        </pc:sldMkLst>
        <pc:spChg chg="mod">
          <ac:chgData name="Michael Mitchell" userId="17dd9d3a-9f6b-4a21-b2ca-36059f4b673b" providerId="ADAL" clId="{2BFC0C47-D98D-423F-8111-694935099522}" dt="2022-05-18T03:16:23.549" v="187" actId="20577"/>
          <ac:spMkLst>
            <pc:docMk/>
            <pc:sldMk cId="1921753946" sldId="276"/>
            <ac:spMk id="3" creationId="{AD8CD7A6-B824-4FB2-9E74-1817D34FA483}"/>
          </ac:spMkLst>
        </pc:spChg>
        <pc:picChg chg="mod">
          <ac:chgData name="Michael Mitchell" userId="17dd9d3a-9f6b-4a21-b2ca-36059f4b673b" providerId="ADAL" clId="{2BFC0C47-D98D-423F-8111-694935099522}" dt="2022-05-18T03:17:01.045" v="193" actId="732"/>
          <ac:picMkLst>
            <pc:docMk/>
            <pc:sldMk cId="1921753946" sldId="276"/>
            <ac:picMk id="7170" creationId="{EB3EB1F6-6EB4-4513-9432-1294A683D8D7}"/>
          </ac:picMkLst>
        </pc:picChg>
      </pc:sldChg>
      <pc:sldChg chg="addSp delSp modSp">
        <pc:chgData name="Michael Mitchell" userId="17dd9d3a-9f6b-4a21-b2ca-36059f4b673b" providerId="ADAL" clId="{2BFC0C47-D98D-423F-8111-694935099522}" dt="2022-05-18T03:21:11.796" v="309" actId="1076"/>
        <pc:sldMkLst>
          <pc:docMk/>
          <pc:sldMk cId="1388825396" sldId="280"/>
        </pc:sldMkLst>
        <pc:picChg chg="del mod">
          <ac:chgData name="Michael Mitchell" userId="17dd9d3a-9f6b-4a21-b2ca-36059f4b673b" providerId="ADAL" clId="{2BFC0C47-D98D-423F-8111-694935099522}" dt="2022-05-18T03:19:44.998" v="286" actId="478"/>
          <ac:picMkLst>
            <pc:docMk/>
            <pc:sldMk cId="1388825396" sldId="280"/>
            <ac:picMk id="2" creationId="{8E2106E3-03DF-CF4D-3CA8-CF6A19D86F5A}"/>
          </ac:picMkLst>
        </pc:picChg>
        <pc:picChg chg="del">
          <ac:chgData name="Michael Mitchell" userId="17dd9d3a-9f6b-4a21-b2ca-36059f4b673b" providerId="ADAL" clId="{2BFC0C47-D98D-423F-8111-694935099522}" dt="2022-05-18T03:19:44.998" v="286" actId="478"/>
          <ac:picMkLst>
            <pc:docMk/>
            <pc:sldMk cId="1388825396" sldId="280"/>
            <ac:picMk id="3" creationId="{7BA7AD22-F94E-9844-D71B-ED0AEAE9638C}"/>
          </ac:picMkLst>
        </pc:picChg>
        <pc:picChg chg="add mod">
          <ac:chgData name="Michael Mitchell" userId="17dd9d3a-9f6b-4a21-b2ca-36059f4b673b" providerId="ADAL" clId="{2BFC0C47-D98D-423F-8111-694935099522}" dt="2022-05-18T03:21:11.796" v="309" actId="1076"/>
          <ac:picMkLst>
            <pc:docMk/>
            <pc:sldMk cId="1388825396" sldId="280"/>
            <ac:picMk id="4" creationId="{D478E0A8-7988-F894-9D97-63D9BDA1F62B}"/>
          </ac:picMkLst>
        </pc:picChg>
        <pc:picChg chg="add mod">
          <ac:chgData name="Michael Mitchell" userId="17dd9d3a-9f6b-4a21-b2ca-36059f4b673b" providerId="ADAL" clId="{2BFC0C47-D98D-423F-8111-694935099522}" dt="2022-05-18T03:20:53.036" v="304" actId="14100"/>
          <ac:picMkLst>
            <pc:docMk/>
            <pc:sldMk cId="1388825396" sldId="280"/>
            <ac:picMk id="2050" creationId="{4267795D-2F10-2CC0-ECEF-AD00FD15CD98}"/>
          </ac:picMkLst>
        </pc:picChg>
        <pc:picChg chg="del mod">
          <ac:chgData name="Michael Mitchell" userId="17dd9d3a-9f6b-4a21-b2ca-36059f4b673b" providerId="ADAL" clId="{2BFC0C47-D98D-423F-8111-694935099522}" dt="2022-05-18T03:19:44.998" v="286" actId="478"/>
          <ac:picMkLst>
            <pc:docMk/>
            <pc:sldMk cId="1388825396" sldId="280"/>
            <ac:picMk id="2052" creationId="{CC9F1DF3-14CB-1CA3-598D-B17A72A3947F}"/>
          </ac:picMkLst>
        </pc:picChg>
        <pc:picChg chg="add mod">
          <ac:chgData name="Michael Mitchell" userId="17dd9d3a-9f6b-4a21-b2ca-36059f4b673b" providerId="ADAL" clId="{2BFC0C47-D98D-423F-8111-694935099522}" dt="2022-05-18T03:21:03.837" v="307" actId="1076"/>
          <ac:picMkLst>
            <pc:docMk/>
            <pc:sldMk cId="1388825396" sldId="280"/>
            <ac:picMk id="2054" creationId="{ADE3167F-0657-A4CC-3935-EF13F487274A}"/>
          </ac:picMkLst>
        </pc:picChg>
      </pc:sldChg>
      <pc:sldChg chg="del">
        <pc:chgData name="Michael Mitchell" userId="17dd9d3a-9f6b-4a21-b2ca-36059f4b673b" providerId="ADAL" clId="{2BFC0C47-D98D-423F-8111-694935099522}" dt="2022-05-18T03:19:40.894" v="284" actId="47"/>
        <pc:sldMkLst>
          <pc:docMk/>
          <pc:sldMk cId="1944504129" sldId="281"/>
        </pc:sldMkLst>
      </pc:sldChg>
      <pc:sldChg chg="addSp delSp modSp del mod delAnim modAnim">
        <pc:chgData name="Michael Mitchell" userId="17dd9d3a-9f6b-4a21-b2ca-36059f4b673b" providerId="ADAL" clId="{2BFC0C47-D98D-423F-8111-694935099522}" dt="2022-05-18T03:14:07.956" v="156" actId="47"/>
        <pc:sldMkLst>
          <pc:docMk/>
          <pc:sldMk cId="745032352" sldId="282"/>
        </pc:sldMkLst>
        <pc:picChg chg="add del mod">
          <ac:chgData name="Michael Mitchell" userId="17dd9d3a-9f6b-4a21-b2ca-36059f4b673b" providerId="ADAL" clId="{2BFC0C47-D98D-423F-8111-694935099522}" dt="2022-05-18T03:13:54.180" v="151" actId="21"/>
          <ac:picMkLst>
            <pc:docMk/>
            <pc:sldMk cId="745032352" sldId="282"/>
            <ac:picMk id="2" creationId="{57408143-1984-52FA-D171-660C4F532FA5}"/>
          </ac:picMkLst>
        </pc:picChg>
        <pc:picChg chg="del mod">
          <ac:chgData name="Michael Mitchell" userId="17dd9d3a-9f6b-4a21-b2ca-36059f4b673b" providerId="ADAL" clId="{2BFC0C47-D98D-423F-8111-694935099522}" dt="2022-05-18T03:12:28.107" v="145" actId="478"/>
          <ac:picMkLst>
            <pc:docMk/>
            <pc:sldMk cId="745032352" sldId="282"/>
            <ac:picMk id="1028" creationId="{CF1A9D21-8B19-6F58-D2D4-BA8FFB2E37FB}"/>
          </ac:picMkLst>
        </pc:picChg>
      </pc:sldChg>
      <pc:sldChg chg="addSp delSp modSp add mod modAnim">
        <pc:chgData name="Michael Mitchell" userId="17dd9d3a-9f6b-4a21-b2ca-36059f4b673b" providerId="ADAL" clId="{2BFC0C47-D98D-423F-8111-694935099522}" dt="2022-05-18T03:14:50.015" v="169" actId="33524"/>
        <pc:sldMkLst>
          <pc:docMk/>
          <pc:sldMk cId="3213168655" sldId="283"/>
        </pc:sldMkLst>
        <pc:spChg chg="add mod">
          <ac:chgData name="Michael Mitchell" userId="17dd9d3a-9f6b-4a21-b2ca-36059f4b673b" providerId="ADAL" clId="{2BFC0C47-D98D-423F-8111-694935099522}" dt="2022-05-18T03:14:50.015" v="169" actId="33524"/>
          <ac:spMkLst>
            <pc:docMk/>
            <pc:sldMk cId="3213168655" sldId="283"/>
            <ac:spMk id="6" creationId="{2C313119-95B8-2523-116C-F0216A4598D3}"/>
          </ac:spMkLst>
        </pc:spChg>
        <pc:spChg chg="mod">
          <ac:chgData name="Michael Mitchell" userId="17dd9d3a-9f6b-4a21-b2ca-36059f4b673b" providerId="ADAL" clId="{2BFC0C47-D98D-423F-8111-694935099522}" dt="2022-05-18T03:14:02.699" v="155" actId="20577"/>
          <ac:spMkLst>
            <pc:docMk/>
            <pc:sldMk cId="3213168655" sldId="283"/>
            <ac:spMk id="7" creationId="{153BAFB5-BA85-4503-95A2-022D0488CAC5}"/>
          </ac:spMkLst>
        </pc:spChg>
        <pc:spChg chg="del">
          <ac:chgData name="Michael Mitchell" userId="17dd9d3a-9f6b-4a21-b2ca-36059f4b673b" providerId="ADAL" clId="{2BFC0C47-D98D-423F-8111-694935099522}" dt="2022-05-18T03:13:51.139" v="150" actId="478"/>
          <ac:spMkLst>
            <pc:docMk/>
            <pc:sldMk cId="3213168655" sldId="283"/>
            <ac:spMk id="135" creationId="{00000000-0000-0000-0000-000000000000}"/>
          </ac:spMkLst>
        </pc:spChg>
        <pc:picChg chg="add mod">
          <ac:chgData name="Michael Mitchell" userId="17dd9d3a-9f6b-4a21-b2ca-36059f4b673b" providerId="ADAL" clId="{2BFC0C47-D98D-423F-8111-694935099522}" dt="2022-05-18T03:14:46.689" v="168" actId="1076"/>
          <ac:picMkLst>
            <pc:docMk/>
            <pc:sldMk cId="3213168655" sldId="283"/>
            <ac:picMk id="4" creationId="{84AFD28C-BDCB-592B-14A1-CC8E47919F49}"/>
          </ac:picMkLst>
        </pc:picChg>
      </pc:sldChg>
    </pc:docChg>
  </pc:docChgLst>
  <pc:docChgLst>
    <pc:chgData name="Michael Mitchell" userId="17dd9d3a-9f6b-4a21-b2ca-36059f4b673b" providerId="ADAL" clId="{3F6CFD72-7096-4FC3-A760-0BB670BD86AD}"/>
    <pc:docChg chg="undo custSel addSld delSld modSld">
      <pc:chgData name="Michael Mitchell" userId="17dd9d3a-9f6b-4a21-b2ca-36059f4b673b" providerId="ADAL" clId="{3F6CFD72-7096-4FC3-A760-0BB670BD86AD}" dt="2022-05-18T02:53:01.730" v="537" actId="1076"/>
      <pc:docMkLst>
        <pc:docMk/>
      </pc:docMkLst>
      <pc:sldChg chg="addSp delSp modSp mod">
        <pc:chgData name="Michael Mitchell" userId="17dd9d3a-9f6b-4a21-b2ca-36059f4b673b" providerId="ADAL" clId="{3F6CFD72-7096-4FC3-A760-0BB670BD86AD}" dt="2022-05-18T02:42:11.139" v="230" actId="20577"/>
        <pc:sldMkLst>
          <pc:docMk/>
          <pc:sldMk cId="0" sldId="257"/>
        </pc:sldMkLst>
        <pc:spChg chg="mod">
          <ac:chgData name="Michael Mitchell" userId="17dd9d3a-9f6b-4a21-b2ca-36059f4b673b" providerId="ADAL" clId="{3F6CFD72-7096-4FC3-A760-0BB670BD86AD}" dt="2022-05-18T02:42:11.139" v="230" actId="20577"/>
          <ac:spMkLst>
            <pc:docMk/>
            <pc:sldMk cId="0" sldId="257"/>
            <ac:spMk id="129" creationId="{00000000-0000-0000-0000-000000000000}"/>
          </ac:spMkLst>
        </pc:spChg>
        <pc:picChg chg="add del mod">
          <ac:chgData name="Michael Mitchell" userId="17dd9d3a-9f6b-4a21-b2ca-36059f4b673b" providerId="ADAL" clId="{3F6CFD72-7096-4FC3-A760-0BB670BD86AD}" dt="2022-05-18T02:42:05.564" v="217" actId="21"/>
          <ac:picMkLst>
            <pc:docMk/>
            <pc:sldMk cId="0" sldId="257"/>
            <ac:picMk id="1026" creationId="{19F9E55B-18D6-79A3-7B67-87D3A2561099}"/>
          </ac:picMkLst>
        </pc:picChg>
        <pc:picChg chg="add mod">
          <ac:chgData name="Michael Mitchell" userId="17dd9d3a-9f6b-4a21-b2ca-36059f4b673b" providerId="ADAL" clId="{3F6CFD72-7096-4FC3-A760-0BB670BD86AD}" dt="2022-05-18T02:42:03.140" v="215" actId="1076"/>
          <ac:picMkLst>
            <pc:docMk/>
            <pc:sldMk cId="0" sldId="257"/>
            <ac:picMk id="1028" creationId="{AEC09418-905F-C91C-8D92-5ADBFF566E42}"/>
          </ac:picMkLst>
        </pc:picChg>
        <pc:picChg chg="del">
          <ac:chgData name="Michael Mitchell" userId="17dd9d3a-9f6b-4a21-b2ca-36059f4b673b" providerId="ADAL" clId="{3F6CFD72-7096-4FC3-A760-0BB670BD86AD}" dt="2022-05-17T10:43:32.904" v="9" actId="478"/>
          <ac:picMkLst>
            <pc:docMk/>
            <pc:sldMk cId="0" sldId="257"/>
            <ac:picMk id="1032" creationId="{0D5C068E-58B8-7EBD-0F6A-18AC0DF07C00}"/>
          </ac:picMkLst>
        </pc:picChg>
        <pc:picChg chg="add del mod">
          <ac:chgData name="Michael Mitchell" userId="17dd9d3a-9f6b-4a21-b2ca-36059f4b673b" providerId="ADAL" clId="{3F6CFD72-7096-4FC3-A760-0BB670BD86AD}" dt="2022-05-18T02:40:41.983" v="206" actId="478"/>
          <ac:picMkLst>
            <pc:docMk/>
            <pc:sldMk cId="0" sldId="257"/>
            <ac:picMk id="1034" creationId="{D5214D41-A378-76C4-BABF-E124B8B13F9B}"/>
          </ac:picMkLst>
        </pc:picChg>
        <pc:picChg chg="add del mod">
          <ac:chgData name="Michael Mitchell" userId="17dd9d3a-9f6b-4a21-b2ca-36059f4b673b" providerId="ADAL" clId="{3F6CFD72-7096-4FC3-A760-0BB670BD86AD}" dt="2022-05-18T02:40:41.983" v="206" actId="478"/>
          <ac:picMkLst>
            <pc:docMk/>
            <pc:sldMk cId="0" sldId="257"/>
            <ac:picMk id="1036" creationId="{82D938E4-D160-EA9D-24A6-3604F78C56D5}"/>
          </ac:picMkLst>
        </pc:picChg>
      </pc:sldChg>
      <pc:sldChg chg="addSp delSp modSp mod delAnim modAnim">
        <pc:chgData name="Michael Mitchell" userId="17dd9d3a-9f6b-4a21-b2ca-36059f4b673b" providerId="ADAL" clId="{3F6CFD72-7096-4FC3-A760-0BB670BD86AD}" dt="2022-05-18T02:47:44.047" v="464" actId="1076"/>
        <pc:sldMkLst>
          <pc:docMk/>
          <pc:sldMk cId="0" sldId="258"/>
        </pc:sldMkLst>
        <pc:spChg chg="mod">
          <ac:chgData name="Michael Mitchell" userId="17dd9d3a-9f6b-4a21-b2ca-36059f4b673b" providerId="ADAL" clId="{3F6CFD72-7096-4FC3-A760-0BB670BD86AD}" dt="2022-05-18T02:44:40.992" v="337" actId="20577"/>
          <ac:spMkLst>
            <pc:docMk/>
            <pc:sldMk cId="0" sldId="258"/>
            <ac:spMk id="7" creationId="{153BAFB5-BA85-4503-95A2-022D0488CAC5}"/>
          </ac:spMkLst>
        </pc:spChg>
        <pc:spChg chg="mod">
          <ac:chgData name="Michael Mitchell" userId="17dd9d3a-9f6b-4a21-b2ca-36059f4b673b" providerId="ADAL" clId="{3F6CFD72-7096-4FC3-A760-0BB670BD86AD}" dt="2022-05-18T02:46:58.413" v="458" actId="20577"/>
          <ac:spMkLst>
            <pc:docMk/>
            <pc:sldMk cId="0" sldId="258"/>
            <ac:spMk id="135" creationId="{00000000-0000-0000-0000-000000000000}"/>
          </ac:spMkLst>
        </pc:spChg>
        <pc:picChg chg="add mod">
          <ac:chgData name="Michael Mitchell" userId="17dd9d3a-9f6b-4a21-b2ca-36059f4b673b" providerId="ADAL" clId="{3F6CFD72-7096-4FC3-A760-0BB670BD86AD}" dt="2022-05-18T02:47:44.047" v="464" actId="1076"/>
          <ac:picMkLst>
            <pc:docMk/>
            <pc:sldMk cId="0" sldId="258"/>
            <ac:picMk id="2" creationId="{406B85E8-5C0E-050A-4A94-3A3D5B0414DD}"/>
          </ac:picMkLst>
        </pc:picChg>
        <pc:picChg chg="del">
          <ac:chgData name="Michael Mitchell" userId="17dd9d3a-9f6b-4a21-b2ca-36059f4b673b" providerId="ADAL" clId="{3F6CFD72-7096-4FC3-A760-0BB670BD86AD}" dt="2022-05-17T10:52:33.926" v="96" actId="478"/>
          <ac:picMkLst>
            <pc:docMk/>
            <pc:sldMk cId="0" sldId="258"/>
            <ac:picMk id="2" creationId="{E1F5DD84-3276-DCA4-5B40-9C2DF0F16BE5}"/>
          </ac:picMkLst>
        </pc:picChg>
        <pc:picChg chg="add del mod">
          <ac:chgData name="Michael Mitchell" userId="17dd9d3a-9f6b-4a21-b2ca-36059f4b673b" providerId="ADAL" clId="{3F6CFD72-7096-4FC3-A760-0BB670BD86AD}" dt="2022-05-18T02:47:09.112" v="459" actId="478"/>
          <ac:picMkLst>
            <pc:docMk/>
            <pc:sldMk cId="0" sldId="258"/>
            <ac:picMk id="4098" creationId="{3873C009-6AE3-C3D9-F197-1B2701D0EAB4}"/>
          </ac:picMkLst>
        </pc:picChg>
      </pc:sldChg>
      <pc:sldChg chg="modSp mod">
        <pc:chgData name="Michael Mitchell" userId="17dd9d3a-9f6b-4a21-b2ca-36059f4b673b" providerId="ADAL" clId="{3F6CFD72-7096-4FC3-A760-0BB670BD86AD}" dt="2022-05-18T02:53:01.730" v="537" actId="1076"/>
        <pc:sldMkLst>
          <pc:docMk/>
          <pc:sldMk cId="0" sldId="263"/>
        </pc:sldMkLst>
        <pc:picChg chg="mod">
          <ac:chgData name="Michael Mitchell" userId="17dd9d3a-9f6b-4a21-b2ca-36059f4b673b" providerId="ADAL" clId="{3F6CFD72-7096-4FC3-A760-0BB670BD86AD}" dt="2022-05-18T02:53:01.730" v="537" actId="1076"/>
          <ac:picMkLst>
            <pc:docMk/>
            <pc:sldMk cId="0" sldId="263"/>
            <ac:picMk id="3" creationId="{F8CA5C92-AA4E-B7D6-E771-43E6A63A1538}"/>
          </ac:picMkLst>
        </pc:picChg>
      </pc:sldChg>
      <pc:sldChg chg="modSp mod setBg">
        <pc:chgData name="Michael Mitchell" userId="17dd9d3a-9f6b-4a21-b2ca-36059f4b673b" providerId="ADAL" clId="{3F6CFD72-7096-4FC3-A760-0BB670BD86AD}" dt="2022-05-18T02:42:41.946" v="302" actId="29295"/>
        <pc:sldMkLst>
          <pc:docMk/>
          <pc:sldMk cId="814101911" sldId="264"/>
        </pc:sldMkLst>
        <pc:spChg chg="mod">
          <ac:chgData name="Michael Mitchell" userId="17dd9d3a-9f6b-4a21-b2ca-36059f4b673b" providerId="ADAL" clId="{3F6CFD72-7096-4FC3-A760-0BB670BD86AD}" dt="2022-05-18T02:39:27.066" v="203" actId="20577"/>
          <ac:spMkLst>
            <pc:docMk/>
            <pc:sldMk cId="814101911" sldId="264"/>
            <ac:spMk id="5" creationId="{7377C2D5-CA73-4136-B5B4-3F1034207F38}"/>
          </ac:spMkLst>
        </pc:spChg>
        <pc:picChg chg="mod">
          <ac:chgData name="Michael Mitchell" userId="17dd9d3a-9f6b-4a21-b2ca-36059f4b673b" providerId="ADAL" clId="{3F6CFD72-7096-4FC3-A760-0BB670BD86AD}" dt="2022-05-18T02:42:41.946" v="302" actId="29295"/>
          <ac:picMkLst>
            <pc:docMk/>
            <pc:sldMk cId="814101911" sldId="264"/>
            <ac:picMk id="3" creationId="{340FEF38-1CE1-09E8-2869-39E42E6E468D}"/>
          </ac:picMkLst>
        </pc:picChg>
      </pc:sldChg>
      <pc:sldChg chg="modSp mod">
        <pc:chgData name="Michael Mitchell" userId="17dd9d3a-9f6b-4a21-b2ca-36059f4b673b" providerId="ADAL" clId="{3F6CFD72-7096-4FC3-A760-0BB670BD86AD}" dt="2022-05-18T02:42:59.377" v="321" actId="20577"/>
        <pc:sldMkLst>
          <pc:docMk/>
          <pc:sldMk cId="1921753946" sldId="276"/>
        </pc:sldMkLst>
        <pc:spChg chg="mod">
          <ac:chgData name="Michael Mitchell" userId="17dd9d3a-9f6b-4a21-b2ca-36059f4b673b" providerId="ADAL" clId="{3F6CFD72-7096-4FC3-A760-0BB670BD86AD}" dt="2022-05-18T02:42:59.377" v="321" actId="20577"/>
          <ac:spMkLst>
            <pc:docMk/>
            <pc:sldMk cId="1921753946" sldId="276"/>
            <ac:spMk id="3" creationId="{AD8CD7A6-B824-4FB2-9E74-1817D34FA483}"/>
          </ac:spMkLst>
        </pc:spChg>
        <pc:picChg chg="mod">
          <ac:chgData name="Michael Mitchell" userId="17dd9d3a-9f6b-4a21-b2ca-36059f4b673b" providerId="ADAL" clId="{3F6CFD72-7096-4FC3-A760-0BB670BD86AD}" dt="2022-05-18T02:42:17.723" v="231" actId="14826"/>
          <ac:picMkLst>
            <pc:docMk/>
            <pc:sldMk cId="1921753946" sldId="276"/>
            <ac:picMk id="7170" creationId="{EB3EB1F6-6EB4-4513-9432-1294A683D8D7}"/>
          </ac:picMkLst>
        </pc:picChg>
      </pc:sldChg>
      <pc:sldChg chg="addSp delSp modSp">
        <pc:chgData name="Michael Mitchell" userId="17dd9d3a-9f6b-4a21-b2ca-36059f4b673b" providerId="ADAL" clId="{3F6CFD72-7096-4FC3-A760-0BB670BD86AD}" dt="2022-05-18T02:51:48.118" v="533" actId="1076"/>
        <pc:sldMkLst>
          <pc:docMk/>
          <pc:sldMk cId="1388825396" sldId="280"/>
        </pc:sldMkLst>
        <pc:picChg chg="add mod">
          <ac:chgData name="Michael Mitchell" userId="17dd9d3a-9f6b-4a21-b2ca-36059f4b673b" providerId="ADAL" clId="{3F6CFD72-7096-4FC3-A760-0BB670BD86AD}" dt="2022-05-18T02:51:48.118" v="533" actId="1076"/>
          <ac:picMkLst>
            <pc:docMk/>
            <pc:sldMk cId="1388825396" sldId="280"/>
            <ac:picMk id="2" creationId="{8E2106E3-03DF-CF4D-3CA8-CF6A19D86F5A}"/>
          </ac:picMkLst>
        </pc:picChg>
        <pc:picChg chg="add mod">
          <ac:chgData name="Michael Mitchell" userId="17dd9d3a-9f6b-4a21-b2ca-36059f4b673b" providerId="ADAL" clId="{3F6CFD72-7096-4FC3-A760-0BB670BD86AD}" dt="2022-05-18T02:50:44.810" v="496" actId="1037"/>
          <ac:picMkLst>
            <pc:docMk/>
            <pc:sldMk cId="1388825396" sldId="280"/>
            <ac:picMk id="3" creationId="{7BA7AD22-F94E-9844-D71B-ED0AEAE9638C}"/>
          </ac:picMkLst>
        </pc:picChg>
        <pc:picChg chg="del mod">
          <ac:chgData name="Michael Mitchell" userId="17dd9d3a-9f6b-4a21-b2ca-36059f4b673b" providerId="ADAL" clId="{3F6CFD72-7096-4FC3-A760-0BB670BD86AD}" dt="2022-05-18T02:48:55.118" v="465" actId="478"/>
          <ac:picMkLst>
            <pc:docMk/>
            <pc:sldMk cId="1388825396" sldId="280"/>
            <ac:picMk id="2050" creationId="{20D64CA6-20F8-3AD1-3E6B-2EE3955DADA3}"/>
          </ac:picMkLst>
        </pc:picChg>
        <pc:picChg chg="add mod">
          <ac:chgData name="Michael Mitchell" userId="17dd9d3a-9f6b-4a21-b2ca-36059f4b673b" providerId="ADAL" clId="{3F6CFD72-7096-4FC3-A760-0BB670BD86AD}" dt="2022-05-18T02:50:44.810" v="496" actId="1037"/>
          <ac:picMkLst>
            <pc:docMk/>
            <pc:sldMk cId="1388825396" sldId="280"/>
            <ac:picMk id="2052" creationId="{CC9F1DF3-14CB-1CA3-598D-B17A72A3947F}"/>
          </ac:picMkLst>
        </pc:picChg>
        <pc:picChg chg="del mod">
          <ac:chgData name="Michael Mitchell" userId="17dd9d3a-9f6b-4a21-b2ca-36059f4b673b" providerId="ADAL" clId="{3F6CFD72-7096-4FC3-A760-0BB670BD86AD}" dt="2022-05-18T02:48:55.118" v="465" actId="478"/>
          <ac:picMkLst>
            <pc:docMk/>
            <pc:sldMk cId="1388825396" sldId="280"/>
            <ac:picMk id="2054" creationId="{5D5BB56A-3FEC-A4B1-B9AE-6472FDA947E6}"/>
          </ac:picMkLst>
        </pc:picChg>
      </pc:sldChg>
      <pc:sldChg chg="addSp delSp modSp">
        <pc:chgData name="Michael Mitchell" userId="17dd9d3a-9f6b-4a21-b2ca-36059f4b673b" providerId="ADAL" clId="{3F6CFD72-7096-4FC3-A760-0BB670BD86AD}" dt="2022-05-18T02:51:35.806" v="532" actId="1037"/>
        <pc:sldMkLst>
          <pc:docMk/>
          <pc:sldMk cId="1944504129" sldId="281"/>
        </pc:sldMkLst>
        <pc:picChg chg="add mod">
          <ac:chgData name="Michael Mitchell" userId="17dd9d3a-9f6b-4a21-b2ca-36059f4b673b" providerId="ADAL" clId="{3F6CFD72-7096-4FC3-A760-0BB670BD86AD}" dt="2022-05-18T02:51:35.806" v="532" actId="1037"/>
          <ac:picMkLst>
            <pc:docMk/>
            <pc:sldMk cId="1944504129" sldId="281"/>
            <ac:picMk id="2" creationId="{E06CA87E-B5F0-46AC-A790-2E1113AE0AAE}"/>
          </ac:picMkLst>
        </pc:picChg>
        <pc:picChg chg="add del mod">
          <ac:chgData name="Michael Mitchell" userId="17dd9d3a-9f6b-4a21-b2ca-36059f4b673b" providerId="ADAL" clId="{3F6CFD72-7096-4FC3-A760-0BB670BD86AD}" dt="2022-05-18T02:48:58.185" v="466" actId="478"/>
          <ac:picMkLst>
            <pc:docMk/>
            <pc:sldMk cId="1944504129" sldId="281"/>
            <ac:picMk id="5" creationId="{670C2AA4-E650-CBFE-2DF5-39A9479EADBA}"/>
          </ac:picMkLst>
        </pc:picChg>
        <pc:picChg chg="del mod">
          <ac:chgData name="Michael Mitchell" userId="17dd9d3a-9f6b-4a21-b2ca-36059f4b673b" providerId="ADAL" clId="{3F6CFD72-7096-4FC3-A760-0BB670BD86AD}" dt="2022-05-18T02:48:58.185" v="466" actId="478"/>
          <ac:picMkLst>
            <pc:docMk/>
            <pc:sldMk cId="1944504129" sldId="281"/>
            <ac:picMk id="3074" creationId="{751C373B-1C75-D40C-221A-EA101F2FFC71}"/>
          </ac:picMkLst>
        </pc:picChg>
        <pc:picChg chg="add mod">
          <ac:chgData name="Michael Mitchell" userId="17dd9d3a-9f6b-4a21-b2ca-36059f4b673b" providerId="ADAL" clId="{3F6CFD72-7096-4FC3-A760-0BB670BD86AD}" dt="2022-05-18T02:51:35.806" v="532" actId="1037"/>
          <ac:picMkLst>
            <pc:docMk/>
            <pc:sldMk cId="1944504129" sldId="281"/>
            <ac:picMk id="3076" creationId="{D07C8553-C267-B0C3-2D4C-5742100CC6BA}"/>
          </ac:picMkLst>
        </pc:picChg>
      </pc:sldChg>
      <pc:sldChg chg="addSp delSp modSp new mod">
        <pc:chgData name="Michael Mitchell" userId="17dd9d3a-9f6b-4a21-b2ca-36059f4b673b" providerId="ADAL" clId="{3F6CFD72-7096-4FC3-A760-0BB670BD86AD}" dt="2022-05-18T02:46:22.395" v="433"/>
        <pc:sldMkLst>
          <pc:docMk/>
          <pc:sldMk cId="745032352" sldId="282"/>
        </pc:sldMkLst>
        <pc:spChg chg="add del mod">
          <ac:chgData name="Michael Mitchell" userId="17dd9d3a-9f6b-4a21-b2ca-36059f4b673b" providerId="ADAL" clId="{3F6CFD72-7096-4FC3-A760-0BB670BD86AD}" dt="2022-05-18T02:46:22.029" v="432" actId="478"/>
          <ac:spMkLst>
            <pc:docMk/>
            <pc:sldMk cId="745032352" sldId="282"/>
            <ac:spMk id="2" creationId="{809852AD-A1D3-9603-F69E-87D34EF363C3}"/>
          </ac:spMkLst>
        </pc:spChg>
        <pc:spChg chg="add del mod">
          <ac:chgData name="Michael Mitchell" userId="17dd9d3a-9f6b-4a21-b2ca-36059f4b673b" providerId="ADAL" clId="{3F6CFD72-7096-4FC3-A760-0BB670BD86AD}" dt="2022-05-18T02:46:22.029" v="432" actId="478"/>
          <ac:spMkLst>
            <pc:docMk/>
            <pc:sldMk cId="745032352" sldId="282"/>
            <ac:spMk id="3" creationId="{2478F159-496D-EEF6-1820-1A4671986BF8}"/>
          </ac:spMkLst>
        </pc:spChg>
        <pc:picChg chg="add del">
          <ac:chgData name="Michael Mitchell" userId="17dd9d3a-9f6b-4a21-b2ca-36059f4b673b" providerId="ADAL" clId="{3F6CFD72-7096-4FC3-A760-0BB670BD86AD}" dt="2022-05-18T02:46:17.309" v="430"/>
          <ac:picMkLst>
            <pc:docMk/>
            <pc:sldMk cId="745032352" sldId="282"/>
            <ac:picMk id="1026" creationId="{EC893630-763F-56C6-45A8-DD399397F808}"/>
          </ac:picMkLst>
        </pc:picChg>
        <pc:picChg chg="add">
          <ac:chgData name="Michael Mitchell" userId="17dd9d3a-9f6b-4a21-b2ca-36059f4b673b" providerId="ADAL" clId="{3F6CFD72-7096-4FC3-A760-0BB670BD86AD}" dt="2022-05-18T02:46:22.395" v="433"/>
          <ac:picMkLst>
            <pc:docMk/>
            <pc:sldMk cId="745032352" sldId="282"/>
            <ac:picMk id="1028" creationId="{CF1A9D21-8B19-6F58-D2D4-BA8FFB2E37FB}"/>
          </ac:picMkLst>
        </pc:picChg>
      </pc:sldChg>
      <pc:sldChg chg="add del">
        <pc:chgData name="Michael Mitchell" userId="17dd9d3a-9f6b-4a21-b2ca-36059f4b673b" providerId="ADAL" clId="{3F6CFD72-7096-4FC3-A760-0BB670BD86AD}" dt="2022-05-18T02:46:05.839" v="425" actId="47"/>
        <pc:sldMkLst>
          <pc:docMk/>
          <pc:sldMk cId="1886735138" sldId="282"/>
        </pc:sldMkLst>
      </pc:sldChg>
      <pc:sldChg chg="del">
        <pc:chgData name="Michael Mitchell" userId="17dd9d3a-9f6b-4a21-b2ca-36059f4b673b" providerId="ADAL" clId="{3F6CFD72-7096-4FC3-A760-0BB670BD86AD}" dt="2022-05-17T10:49:09.088" v="30" actId="47"/>
        <pc:sldMkLst>
          <pc:docMk/>
          <pc:sldMk cId="2613395147"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59488-02CE-4F49-8F00-37292E3AB894}"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9C5C-72B0-4C5B-B9FE-26C90F753BC9}" type="slidenum">
              <a:rPr lang="en-GB" smtClean="0"/>
              <a:t>‹#›</a:t>
            </a:fld>
            <a:endParaRPr lang="en-GB"/>
          </a:p>
        </p:txBody>
      </p:sp>
    </p:spTree>
    <p:extLst>
      <p:ext uri="{BB962C8B-B14F-4D97-AF65-F5344CB8AC3E}">
        <p14:creationId xmlns:p14="http://schemas.microsoft.com/office/powerpoint/2010/main" val="37980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4</a:t>
            </a:fld>
            <a:endParaRPr lang="en-GB"/>
          </a:p>
        </p:txBody>
      </p:sp>
    </p:spTree>
    <p:extLst>
      <p:ext uri="{BB962C8B-B14F-4D97-AF65-F5344CB8AC3E}">
        <p14:creationId xmlns:p14="http://schemas.microsoft.com/office/powerpoint/2010/main" val="23254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5</a:t>
            </a:fld>
            <a:endParaRPr lang="en-GB"/>
          </a:p>
        </p:txBody>
      </p:sp>
    </p:spTree>
    <p:extLst>
      <p:ext uri="{BB962C8B-B14F-4D97-AF65-F5344CB8AC3E}">
        <p14:creationId xmlns:p14="http://schemas.microsoft.com/office/powerpoint/2010/main" val="425828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C5F-92E5-4F8C-A90D-74B4C0A6F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2B17F6-267A-497B-A47F-39E7E086B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FE365-768A-4889-B635-0225767E6C33}"/>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840D0167-05E2-470D-8160-C3DACF66A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74C1E-0F13-4EA6-B14B-8E9C95709C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79699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F92-7611-4A5D-8F69-D7E9887984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C96-0FC0-48C3-897F-33382CDAA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92418-0A2B-4828-B195-6777A21B6A3F}"/>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1D6423D3-7E59-4DEA-B808-978BE0F8F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321E-62C9-49E0-AEC8-79E16BB2410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0397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B99FD-A1EF-4419-B6E4-A7E0A7AE3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F4F-7D44-4941-BE7F-7F86AD222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B2DC7-9A89-4FAA-A095-B946A1D18E3C}"/>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141FF321-9235-426E-8918-36FC94B28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4294D-3A03-47D6-AEFA-F2870E889F1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07907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8425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FD26-C47C-45F5-BC07-68514C770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4FBD7-798B-4599-9474-7A683954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24030-81D8-447A-BD84-730BC574AFF8}"/>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C898BEB5-B8A8-4CB1-B57B-CE98629A8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C3ACB-51E1-432A-8FE4-DEFD1E0860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7413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BC3E-E5A0-4D11-A6F4-22BEE38BC2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70F743-FDEE-4993-901D-1B5CB578D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D1E1-E5A2-43A7-9E8B-D326EA7FEDB9}"/>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0B7FF2D1-F431-40FE-8FDC-446B626C3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B25A9-FA13-43B3-8356-4ECA912B777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1346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1A22-EAD6-4DF7-B4BB-11BF0D718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B0B8E7-65C6-4BDE-AFBB-32C8C3122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A6227-0910-4E35-B016-648794C72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FA629D-0C9C-4145-A32D-78B697E5C7C4}"/>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6" name="Footer Placeholder 5">
            <a:extLst>
              <a:ext uri="{FF2B5EF4-FFF2-40B4-BE49-F238E27FC236}">
                <a16:creationId xmlns:a16="http://schemas.microsoft.com/office/drawing/2014/main" id="{8AE55CF9-5D40-4AD0-BAAD-77B7FC616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FE2D3-A91F-429D-8FD5-090EDA7B999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192444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1218-00F7-4835-8F83-A7A532DFF0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872AD-99F7-4AD2-A5EA-951D0935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014D6-AA14-4ED4-866E-B8C1BF59B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6EEB9E-BAD0-4D77-9195-E1CE1A5E0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92E45-A033-41F5-A226-A3971F44C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B78F0-7670-4D23-A19A-606BBB4E10EE}"/>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8" name="Footer Placeholder 7">
            <a:extLst>
              <a:ext uri="{FF2B5EF4-FFF2-40B4-BE49-F238E27FC236}">
                <a16:creationId xmlns:a16="http://schemas.microsoft.com/office/drawing/2014/main" id="{33A134DD-1DE3-4471-8B41-1CB7BDE692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5FE7E-36EA-48E5-9DA4-CEC20E497AC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8911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EB11-30C0-4658-99B1-765FF30FE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646D3-0C67-4533-832E-2453EAA6017F}"/>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4" name="Footer Placeholder 3">
            <a:extLst>
              <a:ext uri="{FF2B5EF4-FFF2-40B4-BE49-F238E27FC236}">
                <a16:creationId xmlns:a16="http://schemas.microsoft.com/office/drawing/2014/main" id="{0BC7BD79-6A10-4FE6-980F-0722AD572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F64A00-0659-4584-871C-A17DADF01504}"/>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5273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CFB18-8260-45D7-B868-E2CBFB397DF2}"/>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3" name="Footer Placeholder 2">
            <a:extLst>
              <a:ext uri="{FF2B5EF4-FFF2-40B4-BE49-F238E27FC236}">
                <a16:creationId xmlns:a16="http://schemas.microsoft.com/office/drawing/2014/main" id="{115BA1DE-7E73-4D32-BD86-53DE34FEB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C552-02B2-48F7-A5AB-853F41BB58B2}"/>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60599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376-5580-4800-8124-0DD906361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757BB-5090-4F1A-B4E4-44F981875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759309-E9C1-4BE9-8518-E3388089A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7521F-19C7-4930-96EE-76278015081C}"/>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6" name="Footer Placeholder 5">
            <a:extLst>
              <a:ext uri="{FF2B5EF4-FFF2-40B4-BE49-F238E27FC236}">
                <a16:creationId xmlns:a16="http://schemas.microsoft.com/office/drawing/2014/main" id="{8B3281C9-20A7-4FF9-A6CE-0BF0660ED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ACBD2-D7F3-4886-BE06-85E9EF3B518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2847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3601-E3A7-48B9-9A47-8383B3D6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F71151-39EB-4850-9B5A-2397602A5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36C90C-F3B7-4C5A-BEAE-C3690D984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0C800-F4F6-4E45-8D12-9857318022AE}"/>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6" name="Footer Placeholder 5">
            <a:extLst>
              <a:ext uri="{FF2B5EF4-FFF2-40B4-BE49-F238E27FC236}">
                <a16:creationId xmlns:a16="http://schemas.microsoft.com/office/drawing/2014/main" id="{58797B1F-3184-4488-A957-9AB0C9EB3E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BEE51-568B-49BA-B8DF-83D9D8EBBA7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5062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CACB3-8674-4E9F-88FB-D43104263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FF4745-7B86-4155-845B-A828255FA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85AD4-22C4-451C-9F09-117A92C89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C4C6CDE7-41F4-472C-B773-EE81A004E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FD8433-33F6-405C-9196-91623F04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0191-AE0D-4798-916D-21C71657EE42}" type="slidenum">
              <a:rPr lang="en-GB" smtClean="0"/>
              <a:t>‹#›</a:t>
            </a:fld>
            <a:endParaRPr lang="en-GB"/>
          </a:p>
        </p:txBody>
      </p:sp>
    </p:spTree>
    <p:extLst>
      <p:ext uri="{BB962C8B-B14F-4D97-AF65-F5344CB8AC3E}">
        <p14:creationId xmlns:p14="http://schemas.microsoft.com/office/powerpoint/2010/main" val="129682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https://www.youtube.com/embed/g54f46PWt50?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FEF38-1CE1-09E8-2869-39E42E6E468D}"/>
              </a:ext>
            </a:extLst>
          </p:cNvPr>
          <p:cNvPicPr>
            <a:picLocks noChangeAspect="1"/>
          </p:cNvPicPr>
          <p:nvPr/>
        </p:nvPicPr>
        <p:blipFill rotWithShape="1">
          <a:blip r:embed="rId3">
            <a:alphaModFix amt="24000"/>
            <a:extLst>
              <a:ext uri="{28A0092B-C50C-407E-A947-70E740481C1C}">
                <a14:useLocalDpi xmlns:a14="http://schemas.microsoft.com/office/drawing/2010/main" val="0"/>
              </a:ext>
            </a:extLst>
          </a:blip>
          <a:srcRect t="9704" b="9704"/>
          <a:stretch/>
        </p:blipFill>
        <p:spPr>
          <a:xfrm>
            <a:off x="0" y="-1"/>
            <a:ext cx="12207583" cy="6858001"/>
          </a:xfrm>
          <a:prstGeom prst="rect">
            <a:avLst/>
          </a:prstGeom>
          <a:pattFill prst="pct70">
            <a:fgClr>
              <a:schemeClr val="tx2"/>
            </a:fgClr>
            <a:bgClr>
              <a:schemeClr val="tx2">
                <a:lumMod val="60000"/>
                <a:lumOff val="40000"/>
              </a:schemeClr>
            </a:bgClr>
          </a:pattFill>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0" y="2122750"/>
            <a:ext cx="11251756" cy="2319867"/>
          </a:xfrm>
        </p:spPr>
        <p:txBody>
          <a:bodyPr anchor="ctr">
            <a:noAutofit/>
          </a:bodyPr>
          <a:lstStyle/>
          <a:p>
            <a:r>
              <a:rPr lang="en-US" sz="9600" b="1" dirty="0">
                <a:solidFill>
                  <a:schemeClr val="bg1"/>
                </a:solidFill>
                <a:latin typeface="Kartika" panose="020B0502040204020203" pitchFamily="18" charset="0"/>
                <a:cs typeface="Kartika" panose="020B0502040204020203" pitchFamily="18" charset="0"/>
              </a:rPr>
              <a:t>An Introduction to Photo Editing</a:t>
            </a:r>
            <a:endParaRPr lang="en-US" sz="9600" b="1" dirty="0">
              <a:solidFill>
                <a:schemeClr val="bg1"/>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88952"/>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tx2">
                    <a:lumMod val="20000"/>
                    <a:lumOff val="80000"/>
                  </a:schemeClr>
                </a:solidFill>
                <a:latin typeface="Balloonist" pitchFamily="2" charset="0"/>
              </a:rPr>
              <a:t>End of Year 10: Summer Project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19" y="4869770"/>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dirty="0">
                <a:solidFill>
                  <a:schemeClr val="tx2">
                    <a:lumMod val="20000"/>
                    <a:lumOff val="80000"/>
                  </a:schemeClr>
                </a:solidFill>
                <a:latin typeface="Balloonist" pitchFamily="2" charset="0"/>
              </a:rPr>
              <a:t>Editing in the style of Barbara Kruger</a:t>
            </a:r>
            <a:endParaRPr lang="en-GB" altLang="en-US" sz="5400" b="1" dirty="0">
              <a:solidFill>
                <a:schemeClr val="accent4">
                  <a:lumMod val="40000"/>
                  <a:lumOff val="60000"/>
                </a:schemeClr>
              </a:solidFill>
              <a:latin typeface="Balloonist" pitchFamily="2" charset="0"/>
            </a:endParaRPr>
          </a:p>
        </p:txBody>
      </p:sp>
    </p:spTree>
    <p:extLst>
      <p:ext uri="{BB962C8B-B14F-4D97-AF65-F5344CB8AC3E}">
        <p14:creationId xmlns:p14="http://schemas.microsoft.com/office/powerpoint/2010/main" val="8141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at can you tell me about this image?"/>
          <p:cNvSpPr txBox="1">
            <a:spLocks noGrp="1"/>
          </p:cNvSpPr>
          <p:nvPr>
            <p:ph type="subTitle" sz="quarter" idx="1"/>
          </p:nvPr>
        </p:nvSpPr>
        <p:spPr>
          <a:xfrm>
            <a:off x="1666035" y="6310526"/>
            <a:ext cx="8859930" cy="431875"/>
          </a:xfrm>
          <a:prstGeom prst="rect">
            <a:avLst/>
          </a:prstGeom>
        </p:spPr>
        <p:txBody>
          <a:bodyPr/>
          <a:lstStyle>
            <a:lvl1pPr>
              <a:defRPr>
                <a:latin typeface="Gill Sans"/>
                <a:ea typeface="Gill Sans"/>
                <a:cs typeface="Gill Sans"/>
                <a:sym typeface="Gill Sans"/>
              </a:defRPr>
            </a:lvl1pPr>
          </a:lstStyle>
          <a:p>
            <a:r>
              <a:rPr lang="en-US" dirty="0"/>
              <a:t>What can you tell me about these images by Barbara Kruger?</a:t>
            </a:r>
            <a:endParaRPr dirty="0"/>
          </a:p>
        </p:txBody>
      </p:sp>
      <p:pic>
        <p:nvPicPr>
          <p:cNvPr id="1026" name="Picture 2">
            <a:extLst>
              <a:ext uri="{FF2B5EF4-FFF2-40B4-BE49-F238E27FC236}">
                <a16:creationId xmlns:a16="http://schemas.microsoft.com/office/drawing/2014/main" id="{CBD38029-4E69-5FE3-86FE-10CF2751A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765265" y="1143248"/>
            <a:ext cx="5914490" cy="4122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A827C87-A442-29E8-5207-D5D88EB2C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91833" y="658713"/>
            <a:ext cx="5273432" cy="5360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A31-FE4F-4EF5-A173-12343C242E15}"/>
              </a:ext>
            </a:extLst>
          </p:cNvPr>
          <p:cNvSpPr>
            <a:spLocks noGrp="1"/>
          </p:cNvSpPr>
          <p:nvPr>
            <p:ph type="title"/>
          </p:nvPr>
        </p:nvSpPr>
        <p:spPr>
          <a:xfrm>
            <a:off x="382655" y="272657"/>
            <a:ext cx="5846560" cy="2429446"/>
          </a:xfrm>
        </p:spPr>
        <p:txBody>
          <a:bodyPr>
            <a:normAutofit/>
          </a:bodyPr>
          <a:lstStyle/>
          <a:p>
            <a:r>
              <a:rPr lang="en-US" sz="6600" dirty="0">
                <a:solidFill>
                  <a:schemeClr val="accent1"/>
                </a:solidFill>
                <a:latin typeface="Bahnschrift" panose="020B0502040204020203" pitchFamily="34" charset="0"/>
                <a:cs typeface="Aharoni" panose="02010803020104030203" pitchFamily="2" charset="-79"/>
              </a:rPr>
              <a:t>Learning Intentions</a:t>
            </a:r>
            <a:endParaRPr lang="en-GB" sz="6600" dirty="0">
              <a:solidFill>
                <a:schemeClr val="accent1"/>
              </a:solidFill>
              <a:latin typeface="Cavolini" panose="03000502040302020204" pitchFamily="66" charset="0"/>
              <a:cs typeface="Cavolini" panose="03000502040302020204" pitchFamily="66" charset="0"/>
            </a:endParaRPr>
          </a:p>
        </p:txBody>
      </p:sp>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82655" y="2781916"/>
            <a:ext cx="5580131" cy="3444223"/>
          </a:xfrm>
        </p:spPr>
        <p:txBody>
          <a:bodyPr>
            <a:normAutofit fontScale="92500"/>
          </a:bodyPr>
          <a:lstStyle/>
          <a:p>
            <a:pPr marL="0" indent="0">
              <a:buNone/>
              <a:defRPr sz="2200">
                <a:solidFill>
                  <a:srgbClr val="FFFFFF"/>
                </a:solidFill>
                <a:latin typeface="Gill Sans"/>
                <a:ea typeface="Gill Sans"/>
                <a:cs typeface="Gill Sans"/>
                <a:sym typeface="Gill Sans"/>
              </a:defRPr>
            </a:pPr>
            <a:r>
              <a:rPr lang="en-US" sz="3000" dirty="0">
                <a:solidFill>
                  <a:schemeClr val="tx2"/>
                </a:solidFill>
              </a:rPr>
              <a:t>AO2: Refine work by exploring ideas, selecting and experimenting with appropriate media, materials, techniques and processes.</a:t>
            </a:r>
          </a:p>
          <a:p>
            <a:pPr marL="0" indent="0">
              <a:buNone/>
              <a:defRPr sz="2200">
                <a:solidFill>
                  <a:srgbClr val="FFFFFF"/>
                </a:solidFill>
                <a:latin typeface="Gill Sans"/>
                <a:ea typeface="Gill Sans"/>
                <a:cs typeface="Gill Sans"/>
                <a:sym typeface="Gill Sans"/>
              </a:defRPr>
            </a:pPr>
            <a:endParaRPr lang="en-US" sz="3000" dirty="0">
              <a:solidFill>
                <a:schemeClr val="tx2"/>
              </a:solidFill>
            </a:endParaRPr>
          </a:p>
          <a:p>
            <a:pPr marL="0" indent="0">
              <a:buNone/>
              <a:defRPr sz="2200">
                <a:solidFill>
                  <a:srgbClr val="FFFFFF"/>
                </a:solidFill>
                <a:latin typeface="Gill Sans"/>
                <a:ea typeface="Gill Sans"/>
                <a:cs typeface="Gill Sans"/>
                <a:sym typeface="Gill Sans"/>
              </a:defRPr>
            </a:pPr>
            <a:r>
              <a:rPr lang="en-US" sz="3000" dirty="0">
                <a:solidFill>
                  <a:schemeClr val="tx2"/>
                </a:solidFill>
              </a:rPr>
              <a:t>To explore a range of photo editing skills using </a:t>
            </a:r>
            <a:r>
              <a:rPr lang="en-US" sz="3000" dirty="0" err="1">
                <a:solidFill>
                  <a:schemeClr val="tx2"/>
                </a:solidFill>
              </a:rPr>
              <a:t>Photopea</a:t>
            </a:r>
            <a:r>
              <a:rPr lang="en-US" sz="3000" dirty="0">
                <a:solidFill>
                  <a:schemeClr val="tx2"/>
                </a:solidFill>
              </a:rPr>
              <a:t> and Photoshop in the style of Barbara Kruger.</a:t>
            </a:r>
          </a:p>
          <a:p>
            <a:pPr marL="0" indent="0">
              <a:buNone/>
              <a:defRPr sz="2200">
                <a:solidFill>
                  <a:srgbClr val="FFFFFF"/>
                </a:solidFill>
                <a:latin typeface="Gill Sans"/>
                <a:ea typeface="Gill Sans"/>
                <a:cs typeface="Gill Sans"/>
                <a:sym typeface="Gill Sans"/>
              </a:defRPr>
            </a:pPr>
            <a:endParaRPr lang="en-US" dirty="0">
              <a:solidFill>
                <a:schemeClr val="accent5"/>
              </a:solidFill>
            </a:endParaRP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86" b="13086"/>
          <a:stretch/>
        </p:blipFill>
        <p:spPr bwMode="auto">
          <a:xfrm>
            <a:off x="6096001" y="0"/>
            <a:ext cx="609600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5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linkachu (Male/33/UK)…"/>
          <p:cNvSpPr txBox="1"/>
          <p:nvPr/>
        </p:nvSpPr>
        <p:spPr>
          <a:xfrm>
            <a:off x="384776" y="1844896"/>
            <a:ext cx="3240926" cy="47811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spAutoFit/>
          </a:bodyPr>
          <a:lstStyle/>
          <a:p>
            <a:pPr algn="l">
              <a:defRPr sz="2500">
                <a:latin typeface="Gill Sans"/>
                <a:ea typeface="Gill Sans"/>
                <a:cs typeface="Gill Sans"/>
                <a:sym typeface="Gill Sans"/>
              </a:defRPr>
            </a:pPr>
            <a:r>
              <a:rPr lang="en-US" sz="1700" dirty="0">
                <a:solidFill>
                  <a:schemeClr val="tx2"/>
                </a:solidFill>
                <a:latin typeface="Bahnschrift SemiLight SemiConde" panose="020B0502040204020203" pitchFamily="34" charset="0"/>
              </a:rPr>
              <a:t>Transform an image into the style of Barbara Kruger, by de-saturating the image to make it black and white then adding red boxes with white text, and borders around your image.</a:t>
            </a:r>
          </a:p>
          <a:p>
            <a:pPr algn="l">
              <a:defRPr sz="2500">
                <a:latin typeface="Gill Sans"/>
                <a:ea typeface="Gill Sans"/>
                <a:cs typeface="Gill Sans"/>
                <a:sym typeface="Gill Sans"/>
              </a:defRPr>
            </a:pPr>
            <a:endParaRPr lang="en-US" sz="1700" dirty="0">
              <a:solidFill>
                <a:schemeClr val="tx2"/>
              </a:solidFill>
              <a:latin typeface="Bahnschrift SemiLight SemiConde" panose="020B0502040204020203" pitchFamily="34" charset="0"/>
            </a:endParaRPr>
          </a:p>
          <a:p>
            <a:pPr algn="l">
              <a:defRPr sz="2500">
                <a:latin typeface="Gill Sans"/>
                <a:ea typeface="Gill Sans"/>
                <a:cs typeface="Gill Sans"/>
                <a:sym typeface="Gill Sans"/>
              </a:defRPr>
            </a:pPr>
            <a:r>
              <a:rPr lang="en-US" sz="1700" dirty="0">
                <a:solidFill>
                  <a:schemeClr val="tx2"/>
                </a:solidFill>
                <a:latin typeface="Bahnschrift SemiLight SemiConde" panose="020B0502040204020203" pitchFamily="34" charset="0"/>
              </a:rPr>
              <a:t>Think creatively and try to choose clever combinations of images and text. If you need an idea of a saying/quote, try here: wisdomquotes.com/famous-quotes/</a:t>
            </a:r>
          </a:p>
          <a:p>
            <a:pPr algn="l">
              <a:defRPr sz="2500">
                <a:latin typeface="Gill Sans"/>
                <a:ea typeface="Gill Sans"/>
                <a:cs typeface="Gill Sans"/>
                <a:sym typeface="Gill Sans"/>
              </a:defRPr>
            </a:pPr>
            <a:endParaRPr lang="en-US" sz="1700" dirty="0">
              <a:solidFill>
                <a:schemeClr val="tx2"/>
              </a:solidFill>
              <a:latin typeface="Bahnschrift SemiLight SemiConde" panose="020B0502040204020203" pitchFamily="34" charset="0"/>
            </a:endParaRPr>
          </a:p>
          <a:p>
            <a:pPr algn="l">
              <a:defRPr sz="2500">
                <a:latin typeface="Gill Sans"/>
                <a:ea typeface="Gill Sans"/>
                <a:cs typeface="Gill Sans"/>
                <a:sym typeface="Gill Sans"/>
              </a:defRPr>
            </a:pPr>
            <a:r>
              <a:rPr lang="en-US" sz="1700" dirty="0">
                <a:solidFill>
                  <a:schemeClr val="tx2"/>
                </a:solidFill>
                <a:latin typeface="Bahnschrift SemiLight SemiConde" panose="020B0502040204020203" pitchFamily="34" charset="0"/>
              </a:rPr>
              <a:t>Consider the location and size of your text carefully. This artist puts key words in larger fonts, and sometimes she changes the colour to black to make some words stand out.</a:t>
            </a:r>
          </a:p>
          <a:p>
            <a:pPr algn="l">
              <a:defRPr sz="2500">
                <a:latin typeface="Gill Sans"/>
                <a:ea typeface="Gill Sans"/>
                <a:cs typeface="Gill Sans"/>
                <a:sym typeface="Gill Sans"/>
              </a:defRPr>
            </a:pPr>
            <a:endParaRPr lang="en-US" sz="1700" dirty="0">
              <a:solidFill>
                <a:schemeClr val="tx2"/>
              </a:solidFill>
              <a:latin typeface="Bahnschrift SemiLight SemiConde" panose="020B0502040204020203" pitchFamily="34" charset="0"/>
            </a:endParaRPr>
          </a:p>
        </p:txBody>
      </p:sp>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46580" y="385769"/>
            <a:ext cx="10476380" cy="1325563"/>
          </a:xfrm>
        </p:spPr>
        <p:txBody>
          <a:bodyPr>
            <a:normAutofit/>
          </a:bodyPr>
          <a:lstStyle/>
          <a:p>
            <a:r>
              <a:rPr lang="en-US" sz="7200" dirty="0">
                <a:solidFill>
                  <a:schemeClr val="accent1"/>
                </a:solidFill>
                <a:latin typeface="Bahnschrift" panose="020B0502040204020203" pitchFamily="34" charset="0"/>
                <a:cs typeface="Aharoni" panose="02010803020104030203" pitchFamily="2" charset="-79"/>
              </a:rPr>
              <a:t>Barbara Kruger</a:t>
            </a:r>
            <a:endParaRPr lang="en-GB" sz="7200" dirty="0">
              <a:solidFill>
                <a:schemeClr val="accent1"/>
              </a:solidFill>
              <a:latin typeface="Bahnschrift" panose="020B0502040204020203" pitchFamily="34" charset="0"/>
              <a:cs typeface="Aharoni" panose="02010803020104030203" pitchFamily="2" charset="-79"/>
            </a:endParaRPr>
          </a:p>
        </p:txBody>
      </p:sp>
      <p:pic>
        <p:nvPicPr>
          <p:cNvPr id="4" name="Online Media 3" title="Barbara Kruger Style Response in Photoshop">
            <a:hlinkClick r:id="" action="ppaction://media"/>
            <a:extLst>
              <a:ext uri="{FF2B5EF4-FFF2-40B4-BE49-F238E27FC236}">
                <a16:creationId xmlns:a16="http://schemas.microsoft.com/office/drawing/2014/main" id="{F5B5BABE-3A45-AB46-7522-6860A72384F6}"/>
              </a:ext>
            </a:extLst>
          </p:cNvPr>
          <p:cNvPicPr>
            <a:picLocks noRot="1" noChangeAspect="1"/>
          </p:cNvPicPr>
          <p:nvPr>
            <a:videoFile r:link="rId1"/>
          </p:nvPr>
        </p:nvPicPr>
        <p:blipFill>
          <a:blip r:embed="rId4"/>
          <a:stretch>
            <a:fillRect/>
          </a:stretch>
        </p:blipFill>
        <p:spPr>
          <a:xfrm>
            <a:off x="3856714" y="1844896"/>
            <a:ext cx="8189974" cy="462733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46580" y="385769"/>
            <a:ext cx="10476380" cy="1325563"/>
          </a:xfrm>
        </p:spPr>
        <p:txBody>
          <a:bodyPr>
            <a:normAutofit/>
          </a:bodyPr>
          <a:lstStyle/>
          <a:p>
            <a:r>
              <a:rPr lang="en-US" sz="7200" dirty="0">
                <a:solidFill>
                  <a:schemeClr val="accent1"/>
                </a:solidFill>
                <a:latin typeface="Bahnschrift" panose="020B0502040204020203" pitchFamily="34" charset="0"/>
                <a:cs typeface="Aharoni" panose="02010803020104030203" pitchFamily="2" charset="-79"/>
              </a:rPr>
              <a:t>Barbara Kruger</a:t>
            </a:r>
            <a:endParaRPr lang="en-GB" sz="7200" dirty="0">
              <a:solidFill>
                <a:schemeClr val="accent1"/>
              </a:solidFill>
              <a:latin typeface="Bahnschrift" panose="020B0502040204020203" pitchFamily="34" charset="0"/>
              <a:cs typeface="Aharoni" panose="02010803020104030203" pitchFamily="2" charset="-79"/>
            </a:endParaRPr>
          </a:p>
        </p:txBody>
      </p:sp>
      <p:pic>
        <p:nvPicPr>
          <p:cNvPr id="1028" name="Picture 4">
            <a:extLst>
              <a:ext uri="{FF2B5EF4-FFF2-40B4-BE49-F238E27FC236}">
                <a16:creationId xmlns:a16="http://schemas.microsoft.com/office/drawing/2014/main" id="{5A4809F7-C216-69E8-61E1-FE448ED96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29" r="34017"/>
          <a:stretch/>
        </p:blipFill>
        <p:spPr bwMode="auto">
          <a:xfrm>
            <a:off x="7346023" y="258209"/>
            <a:ext cx="4461202" cy="63169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E3B56B8-D7AF-7077-82C6-C49568703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75" y="2382162"/>
            <a:ext cx="4287944" cy="40900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1E4353D-6AAD-8638-83AE-B36446ED9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840" y="2381780"/>
            <a:ext cx="2303061" cy="352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4629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604417" y="3895247"/>
            <a:ext cx="4676499" cy="9339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chemeClr val="accent1"/>
                </a:solidFill>
                <a:latin typeface="Bahnschrift SemiLight SemiConde" panose="020B0502040204020203" pitchFamily="34" charset="0"/>
              </a:rPr>
              <a:t>What evidence do you now have in your sketchbook to meet AO2?</a:t>
            </a:r>
            <a:endParaRPr sz="2800" dirty="0">
              <a:solidFill>
                <a:schemeClr val="accent1"/>
              </a:solidFill>
              <a:latin typeface="Bahnschrift SemiLight SemiConde" panose="020B0502040204020203" pitchFamily="34" charset="0"/>
            </a:endParaRP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tx2"/>
                </a:solidFill>
                <a:latin typeface="Bahnschrift" panose="020B0502040204020203" pitchFamily="34" charset="0"/>
                <a:cs typeface="Aharoni" panose="02010803020104030203" pitchFamily="2" charset="-79"/>
              </a:rPr>
              <a:t>EXIT</a:t>
            </a:r>
            <a:endParaRPr lang="en-GB" sz="3600" dirty="0">
              <a:solidFill>
                <a:schemeClr val="tx2"/>
              </a:solidFill>
              <a:latin typeface="Bahnschrift" panose="020B0502040204020203" pitchFamily="34" charset="0"/>
              <a:cs typeface="Aharoni" panose="02010803020104030203" pitchFamily="2" charset="-79"/>
            </a:endParaRPr>
          </a:p>
        </p:txBody>
      </p:sp>
      <p:pic>
        <p:nvPicPr>
          <p:cNvPr id="3" name="Picture 2">
            <a:extLst>
              <a:ext uri="{FF2B5EF4-FFF2-40B4-BE49-F238E27FC236}">
                <a16:creationId xmlns:a16="http://schemas.microsoft.com/office/drawing/2014/main" id="{F8CA5C92-AA4E-B7D6-E771-43E6A63A15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07657" y="272837"/>
            <a:ext cx="5062749" cy="63299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5F218-F5EB-42F0-91F9-A8D5DB42B0DA}">
  <ds:schemaRefs>
    <ds:schemaRef ds:uri="http://purl.org/dc/terms/"/>
    <ds:schemaRef ds:uri="http://purl.org/dc/elements/1.1/"/>
    <ds:schemaRef ds:uri="7e98cdcf-79cd-4b6a-8b12-36fc03f9898a"/>
    <ds:schemaRef ds:uri="http://schemas.microsoft.com/office/2006/metadata/properties"/>
    <ds:schemaRef ds:uri="http://purl.org/dc/dcmitype/"/>
    <ds:schemaRef ds:uri="http://schemas.microsoft.com/office/2006/documentManagement/types"/>
    <ds:schemaRef ds:uri="23760c25-18cb-48a6-b025-57389eb8002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FB4DB4-41C2-4CC1-BD2C-8A29DB311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60c25-18cb-48a6-b025-57389eb80028"/>
    <ds:schemaRef ds:uri="7e98cdcf-79cd-4b6a-8b12-36fc03f98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FE236C-CFAA-4666-A74E-76DBA1C87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TotalTime>
  <Words>195</Words>
  <Application>Microsoft Macintosh PowerPoint</Application>
  <PresentationFormat>Widescreen</PresentationFormat>
  <Paragraphs>20</Paragraphs>
  <Slides>6</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Bahnschrift</vt:lpstr>
      <vt:lpstr>Bahnschrift SemiLight SemiConde</vt:lpstr>
      <vt:lpstr>Balloonist</vt:lpstr>
      <vt:lpstr>Calibri</vt:lpstr>
      <vt:lpstr>Calibri Light</vt:lpstr>
      <vt:lpstr>Cavolini</vt:lpstr>
      <vt:lpstr>Kartika</vt:lpstr>
      <vt:lpstr>Office Theme</vt:lpstr>
      <vt:lpstr>An Introduction to Photo Editing</vt:lpstr>
      <vt:lpstr>PowerPoint Presentation</vt:lpstr>
      <vt:lpstr>Learning Intentions</vt:lpstr>
      <vt:lpstr>Barbara Kruger</vt:lpstr>
      <vt:lpstr>Barbara Kruger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ALIVE</dc:title>
  <dc:creator>Michael Mitchell</dc:creator>
  <cp:lastModifiedBy>Michael Mitchell</cp:lastModifiedBy>
  <cp:revision>4</cp:revision>
  <dcterms:created xsi:type="dcterms:W3CDTF">2021-06-27T04:19:55Z</dcterms:created>
  <dcterms:modified xsi:type="dcterms:W3CDTF">2024-05-23T02:49:16Z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ies>
</file>