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4" r:id="rId5"/>
    <p:sldId id="312" r:id="rId6"/>
    <p:sldId id="257" r:id="rId7"/>
    <p:sldId id="281" r:id="rId8"/>
    <p:sldId id="314" r:id="rId9"/>
    <p:sldId id="360" r:id="rId10"/>
    <p:sldId id="304" r:id="rId11"/>
    <p:sldId id="300" r:id="rId12"/>
    <p:sldId id="352" r:id="rId13"/>
    <p:sldId id="353" r:id="rId14"/>
    <p:sldId id="354" r:id="rId15"/>
    <p:sldId id="355" r:id="rId16"/>
    <p:sldId id="357" r:id="rId17"/>
    <p:sldId id="315" r:id="rId18"/>
    <p:sldId id="361" r:id="rId19"/>
    <p:sldId id="362" r:id="rId20"/>
    <p:sldId id="342" r:id="rId21"/>
    <p:sldId id="358" r:id="rId22"/>
    <p:sldId id="3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DB727-3ACA-4541-885F-099E97335E13}" v="22" dt="2022-05-26T04:14:28.621"/>
    <p1510:client id="{666D8793-7E23-4A8D-B854-44C67232E35E}" v="19" dt="2022-05-26T05:07:35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666D8793-7E23-4A8D-B854-44C67232E35E}"/>
    <pc:docChg chg="undo custSel addSld delSld modSld sldOrd">
      <pc:chgData name="Michael Mitchell" userId="17dd9d3a-9f6b-4a21-b2ca-36059f4b673b" providerId="ADAL" clId="{666D8793-7E23-4A8D-B854-44C67232E35E}" dt="2022-05-26T05:08:29.268" v="1967"/>
      <pc:docMkLst>
        <pc:docMk/>
      </pc:docMkLst>
      <pc:sldChg chg="addSp delSp modSp mod">
        <pc:chgData name="Michael Mitchell" userId="17dd9d3a-9f6b-4a21-b2ca-36059f4b673b" providerId="ADAL" clId="{666D8793-7E23-4A8D-B854-44C67232E35E}" dt="2022-05-26T04:22:50.795" v="192" actId="1076"/>
        <pc:sldMkLst>
          <pc:docMk/>
          <pc:sldMk cId="0" sldId="257"/>
        </pc:sldMkLst>
        <pc:spChg chg="mod">
          <ac:chgData name="Michael Mitchell" userId="17dd9d3a-9f6b-4a21-b2ca-36059f4b673b" providerId="ADAL" clId="{666D8793-7E23-4A8D-B854-44C67232E35E}" dt="2022-05-26T04:22:50.795" v="192" actId="1076"/>
          <ac:spMkLst>
            <pc:docMk/>
            <pc:sldMk cId="0" sldId="257"/>
            <ac:spMk id="129" creationId="{00000000-0000-0000-0000-000000000000}"/>
          </ac:spMkLst>
        </pc:spChg>
        <pc:picChg chg="del mod">
          <ac:chgData name="Michael Mitchell" userId="17dd9d3a-9f6b-4a21-b2ca-36059f4b673b" providerId="ADAL" clId="{666D8793-7E23-4A8D-B854-44C67232E35E}" dt="2022-05-26T04:22:02.449" v="1" actId="478"/>
          <ac:picMkLst>
            <pc:docMk/>
            <pc:sldMk cId="0" sldId="257"/>
            <ac:picMk id="2" creationId="{373EFDE9-F767-99A9-7E09-273FC411E83D}"/>
          </ac:picMkLst>
        </pc:picChg>
        <pc:picChg chg="del">
          <ac:chgData name="Michael Mitchell" userId="17dd9d3a-9f6b-4a21-b2ca-36059f4b673b" providerId="ADAL" clId="{666D8793-7E23-4A8D-B854-44C67232E35E}" dt="2022-05-26T04:22:02.449" v="1" actId="478"/>
          <ac:picMkLst>
            <pc:docMk/>
            <pc:sldMk cId="0" sldId="257"/>
            <ac:picMk id="4" creationId="{C5D35BC2-0EA3-D5F6-9C3D-F73F2BA8F079}"/>
          </ac:picMkLst>
        </pc:picChg>
        <pc:picChg chg="del">
          <ac:chgData name="Michael Mitchell" userId="17dd9d3a-9f6b-4a21-b2ca-36059f4b673b" providerId="ADAL" clId="{666D8793-7E23-4A8D-B854-44C67232E35E}" dt="2022-05-26T04:22:02.449" v="1" actId="478"/>
          <ac:picMkLst>
            <pc:docMk/>
            <pc:sldMk cId="0" sldId="257"/>
            <ac:picMk id="5" creationId="{B0190F2E-0C82-B2EA-E628-076CC2B7B281}"/>
          </ac:picMkLst>
        </pc:picChg>
        <pc:picChg chg="add mod">
          <ac:chgData name="Michael Mitchell" userId="17dd9d3a-9f6b-4a21-b2ca-36059f4b673b" providerId="ADAL" clId="{666D8793-7E23-4A8D-B854-44C67232E35E}" dt="2022-05-26T04:22:12.090" v="4" actId="1076"/>
          <ac:picMkLst>
            <pc:docMk/>
            <pc:sldMk cId="0" sldId="257"/>
            <ac:picMk id="1026" creationId="{C253CFDC-2E7E-9EDF-4D7C-A21390DD34E1}"/>
          </ac:picMkLst>
        </pc:picChg>
      </pc:sldChg>
      <pc:sldChg chg="addSp delSp modSp mod">
        <pc:chgData name="Michael Mitchell" userId="17dd9d3a-9f6b-4a21-b2ca-36059f4b673b" providerId="ADAL" clId="{666D8793-7E23-4A8D-B854-44C67232E35E}" dt="2022-05-26T04:31:53.502" v="1343" actId="197"/>
        <pc:sldMkLst>
          <pc:docMk/>
          <pc:sldMk cId="954996582" sldId="315"/>
        </pc:sldMkLst>
        <pc:spChg chg="del mod">
          <ac:chgData name="Michael Mitchell" userId="17dd9d3a-9f6b-4a21-b2ca-36059f4b673b" providerId="ADAL" clId="{666D8793-7E23-4A8D-B854-44C67232E35E}" dt="2022-05-26T04:29:17.762" v="1298" actId="478"/>
          <ac:spMkLst>
            <pc:docMk/>
            <pc:sldMk cId="954996582" sldId="315"/>
            <ac:spMk id="4" creationId="{98A0BA94-AA2D-070F-1061-46783A4A05CA}"/>
          </ac:spMkLst>
        </pc:spChg>
        <pc:spChg chg="mod">
          <ac:chgData name="Michael Mitchell" userId="17dd9d3a-9f6b-4a21-b2ca-36059f4b673b" providerId="ADAL" clId="{666D8793-7E23-4A8D-B854-44C67232E35E}" dt="2022-05-26T04:30:49.364" v="1333" actId="14100"/>
          <ac:spMkLst>
            <pc:docMk/>
            <pc:sldMk cId="954996582" sldId="315"/>
            <ac:spMk id="6" creationId="{00AA0DCF-0369-C17B-4A1C-845DD4D467FD}"/>
          </ac:spMkLst>
        </pc:spChg>
        <pc:spChg chg="mod">
          <ac:chgData name="Michael Mitchell" userId="17dd9d3a-9f6b-4a21-b2ca-36059f4b673b" providerId="ADAL" clId="{666D8793-7E23-4A8D-B854-44C67232E35E}" dt="2022-05-26T04:29:14.141" v="1296" actId="20577"/>
          <ac:spMkLst>
            <pc:docMk/>
            <pc:sldMk cId="954996582" sldId="315"/>
            <ac:spMk id="7" creationId="{153BAFB5-BA85-4503-95A2-022D0488CAC5}"/>
          </ac:spMkLst>
        </pc:spChg>
        <pc:spChg chg="add mod">
          <ac:chgData name="Michael Mitchell" userId="17dd9d3a-9f6b-4a21-b2ca-36059f4b673b" providerId="ADAL" clId="{666D8793-7E23-4A8D-B854-44C67232E35E}" dt="2022-05-26T04:30:22.854" v="1321" actId="571"/>
          <ac:spMkLst>
            <pc:docMk/>
            <pc:sldMk cId="954996582" sldId="315"/>
            <ac:spMk id="8" creationId="{96F8ACBA-EC5E-EF4A-9830-FA903E784164}"/>
          </ac:spMkLst>
        </pc:spChg>
        <pc:picChg chg="del mod">
          <ac:chgData name="Michael Mitchell" userId="17dd9d3a-9f6b-4a21-b2ca-36059f4b673b" providerId="ADAL" clId="{666D8793-7E23-4A8D-B854-44C67232E35E}" dt="2022-05-26T04:29:17.762" v="1298" actId="478"/>
          <ac:picMkLst>
            <pc:docMk/>
            <pc:sldMk cId="954996582" sldId="315"/>
            <ac:picMk id="2" creationId="{8164682B-0959-E7E7-36A7-220A9B57A982}"/>
          </ac:picMkLst>
        </pc:picChg>
        <pc:picChg chg="add mod">
          <ac:chgData name="Michael Mitchell" userId="17dd9d3a-9f6b-4a21-b2ca-36059f4b673b" providerId="ADAL" clId="{666D8793-7E23-4A8D-B854-44C67232E35E}" dt="2022-05-26T04:31:35.458" v="1339" actId="1076"/>
          <ac:picMkLst>
            <pc:docMk/>
            <pc:sldMk cId="954996582" sldId="315"/>
            <ac:picMk id="9" creationId="{8F670E68-9252-E3EF-74A3-BE45E2CC7CB6}"/>
          </ac:picMkLst>
        </pc:picChg>
        <pc:picChg chg="add mod">
          <ac:chgData name="Michael Mitchell" userId="17dd9d3a-9f6b-4a21-b2ca-36059f4b673b" providerId="ADAL" clId="{666D8793-7E23-4A8D-B854-44C67232E35E}" dt="2022-05-26T04:31:37.105" v="1340" actId="1076"/>
          <ac:picMkLst>
            <pc:docMk/>
            <pc:sldMk cId="954996582" sldId="315"/>
            <ac:picMk id="10" creationId="{9246C7E2-640B-9010-2E8D-9307A52C01C4}"/>
          </ac:picMkLst>
        </pc:picChg>
        <pc:picChg chg="add del mod">
          <ac:chgData name="Michael Mitchell" userId="17dd9d3a-9f6b-4a21-b2ca-36059f4b673b" providerId="ADAL" clId="{666D8793-7E23-4A8D-B854-44C67232E35E}" dt="2022-05-26T04:31:28.383" v="1337" actId="478"/>
          <ac:picMkLst>
            <pc:docMk/>
            <pc:sldMk cId="954996582" sldId="315"/>
            <ac:picMk id="11" creationId="{5D8A2FC2-840D-0966-FAF3-3710A6CE00D1}"/>
          </ac:picMkLst>
        </pc:picChg>
        <pc:picChg chg="add del mod">
          <ac:chgData name="Michael Mitchell" userId="17dd9d3a-9f6b-4a21-b2ca-36059f4b673b" providerId="ADAL" clId="{666D8793-7E23-4A8D-B854-44C67232E35E}" dt="2022-05-26T04:31:28.383" v="1337" actId="478"/>
          <ac:picMkLst>
            <pc:docMk/>
            <pc:sldMk cId="954996582" sldId="315"/>
            <ac:picMk id="12" creationId="{5150163C-0BE5-69F4-A0DA-A169DF0B36C4}"/>
          </ac:picMkLst>
        </pc:picChg>
        <pc:picChg chg="add mod">
          <ac:chgData name="Michael Mitchell" userId="17dd9d3a-9f6b-4a21-b2ca-36059f4b673b" providerId="ADAL" clId="{666D8793-7E23-4A8D-B854-44C67232E35E}" dt="2022-05-26T04:31:53.502" v="1343" actId="197"/>
          <ac:picMkLst>
            <pc:docMk/>
            <pc:sldMk cId="954996582" sldId="315"/>
            <ac:picMk id="13" creationId="{0AD89937-74C0-2AFA-4F99-1FD9B8362631}"/>
          </ac:picMkLst>
        </pc:picChg>
        <pc:picChg chg="add mod">
          <ac:chgData name="Michael Mitchell" userId="17dd9d3a-9f6b-4a21-b2ca-36059f4b673b" providerId="ADAL" clId="{666D8793-7E23-4A8D-B854-44C67232E35E}" dt="2022-05-26T04:31:53.502" v="1343" actId="197"/>
          <ac:picMkLst>
            <pc:docMk/>
            <pc:sldMk cId="954996582" sldId="315"/>
            <ac:picMk id="14" creationId="{98283A8E-8CCD-3692-E4C8-4BB361DF62DC}"/>
          </ac:picMkLst>
        </pc:picChg>
      </pc:sldChg>
      <pc:sldChg chg="modSp mod">
        <pc:chgData name="Michael Mitchell" userId="17dd9d3a-9f6b-4a21-b2ca-36059f4b673b" providerId="ADAL" clId="{666D8793-7E23-4A8D-B854-44C67232E35E}" dt="2022-05-26T04:39:02.601" v="1856" actId="20577"/>
        <pc:sldMkLst>
          <pc:docMk/>
          <pc:sldMk cId="2354202596" sldId="342"/>
        </pc:sldMkLst>
        <pc:spChg chg="mod">
          <ac:chgData name="Michael Mitchell" userId="17dd9d3a-9f6b-4a21-b2ca-36059f4b673b" providerId="ADAL" clId="{666D8793-7E23-4A8D-B854-44C67232E35E}" dt="2022-05-26T04:39:02.601" v="1856" actId="20577"/>
          <ac:spMkLst>
            <pc:docMk/>
            <pc:sldMk cId="2354202596" sldId="342"/>
            <ac:spMk id="5" creationId="{9D530139-D7F7-07F4-C1EE-4628042A75D6}"/>
          </ac:spMkLst>
        </pc:spChg>
      </pc:sldChg>
      <pc:sldChg chg="del">
        <pc:chgData name="Michael Mitchell" userId="17dd9d3a-9f6b-4a21-b2ca-36059f4b673b" providerId="ADAL" clId="{666D8793-7E23-4A8D-B854-44C67232E35E}" dt="2022-05-26T04:32:09.840" v="1344" actId="47"/>
        <pc:sldMkLst>
          <pc:docMk/>
          <pc:sldMk cId="402208126" sldId="345"/>
        </pc:sldMkLst>
      </pc:sldChg>
      <pc:sldChg chg="modSp mod">
        <pc:chgData name="Michael Mitchell" userId="17dd9d3a-9f6b-4a21-b2ca-36059f4b673b" providerId="ADAL" clId="{666D8793-7E23-4A8D-B854-44C67232E35E}" dt="2022-05-26T04:23:47.216" v="316" actId="20577"/>
        <pc:sldMkLst>
          <pc:docMk/>
          <pc:sldMk cId="1302707823" sldId="352"/>
        </pc:sldMkLst>
        <pc:spChg chg="mod">
          <ac:chgData name="Michael Mitchell" userId="17dd9d3a-9f6b-4a21-b2ca-36059f4b673b" providerId="ADAL" clId="{666D8793-7E23-4A8D-B854-44C67232E35E}" dt="2022-05-26T04:23:47.216" v="316" actId="20577"/>
          <ac:spMkLst>
            <pc:docMk/>
            <pc:sldMk cId="1302707823" sldId="352"/>
            <ac:spMk id="5" creationId="{7377C2D5-CA73-4136-B5B4-3F1034207F38}"/>
          </ac:spMkLst>
        </pc:spChg>
      </pc:sldChg>
      <pc:sldChg chg="modSp mod">
        <pc:chgData name="Michael Mitchell" userId="17dd9d3a-9f6b-4a21-b2ca-36059f4b673b" providerId="ADAL" clId="{666D8793-7E23-4A8D-B854-44C67232E35E}" dt="2022-05-26T04:33:34.273" v="1473" actId="1076"/>
        <pc:sldMkLst>
          <pc:docMk/>
          <pc:sldMk cId="4113692118" sldId="354"/>
        </pc:sldMkLst>
        <pc:spChg chg="mod">
          <ac:chgData name="Michael Mitchell" userId="17dd9d3a-9f6b-4a21-b2ca-36059f4b673b" providerId="ADAL" clId="{666D8793-7E23-4A8D-B854-44C67232E35E}" dt="2022-05-26T04:33:28.116" v="1472" actId="1076"/>
          <ac:spMkLst>
            <pc:docMk/>
            <pc:sldMk cId="4113692118" sldId="354"/>
            <ac:spMk id="129" creationId="{00000000-0000-0000-0000-000000000000}"/>
          </ac:spMkLst>
        </pc:spChg>
        <pc:picChg chg="mod">
          <ac:chgData name="Michael Mitchell" userId="17dd9d3a-9f6b-4a21-b2ca-36059f4b673b" providerId="ADAL" clId="{666D8793-7E23-4A8D-B854-44C67232E35E}" dt="2022-05-26T04:33:34.273" v="1473" actId="1076"/>
          <ac:picMkLst>
            <pc:docMk/>
            <pc:sldMk cId="4113692118" sldId="354"/>
            <ac:picMk id="2" creationId="{373EFDE9-F767-99A9-7E09-273FC411E83D}"/>
          </ac:picMkLst>
        </pc:picChg>
        <pc:picChg chg="mod">
          <ac:chgData name="Michael Mitchell" userId="17dd9d3a-9f6b-4a21-b2ca-36059f4b673b" providerId="ADAL" clId="{666D8793-7E23-4A8D-B854-44C67232E35E}" dt="2022-05-26T04:32:45.922" v="1345" actId="14826"/>
          <ac:picMkLst>
            <pc:docMk/>
            <pc:sldMk cId="4113692118" sldId="354"/>
            <ac:picMk id="4" creationId="{C5D35BC2-0EA3-D5F6-9C3D-F73F2BA8F079}"/>
          </ac:picMkLst>
        </pc:picChg>
      </pc:sldChg>
      <pc:sldChg chg="modSp mod">
        <pc:chgData name="Michael Mitchell" userId="17dd9d3a-9f6b-4a21-b2ca-36059f4b673b" providerId="ADAL" clId="{666D8793-7E23-4A8D-B854-44C67232E35E}" dt="2022-05-26T04:24:49.444" v="399" actId="20577"/>
        <pc:sldMkLst>
          <pc:docMk/>
          <pc:sldMk cId="475940871" sldId="355"/>
        </pc:sldMkLst>
        <pc:spChg chg="mod">
          <ac:chgData name="Michael Mitchell" userId="17dd9d3a-9f6b-4a21-b2ca-36059f4b673b" providerId="ADAL" clId="{666D8793-7E23-4A8D-B854-44C67232E35E}" dt="2022-05-26T04:24:49.444" v="399" actId="20577"/>
          <ac:spMkLst>
            <pc:docMk/>
            <pc:sldMk cId="475940871" sldId="355"/>
            <ac:spMk id="3" creationId="{AD8CD7A6-B824-4FB2-9E74-1817D34FA483}"/>
          </ac:spMkLst>
        </pc:spChg>
      </pc:sldChg>
      <pc:sldChg chg="addSp delSp modSp mod">
        <pc:chgData name="Michael Mitchell" userId="17dd9d3a-9f6b-4a21-b2ca-36059f4b673b" providerId="ADAL" clId="{666D8793-7E23-4A8D-B854-44C67232E35E}" dt="2022-05-26T04:29:01.162" v="1273" actId="14100"/>
        <pc:sldMkLst>
          <pc:docMk/>
          <pc:sldMk cId="604843688" sldId="357"/>
        </pc:sldMkLst>
        <pc:spChg chg="mod">
          <ac:chgData name="Michael Mitchell" userId="17dd9d3a-9f6b-4a21-b2ca-36059f4b673b" providerId="ADAL" clId="{666D8793-7E23-4A8D-B854-44C67232E35E}" dt="2022-05-26T04:25:56.666" v="473" actId="1076"/>
          <ac:spMkLst>
            <pc:docMk/>
            <pc:sldMk cId="604843688" sldId="357"/>
            <ac:spMk id="7" creationId="{153BAFB5-BA85-4503-95A2-022D0488CAC5}"/>
          </ac:spMkLst>
        </pc:spChg>
        <pc:spChg chg="mod">
          <ac:chgData name="Michael Mitchell" userId="17dd9d3a-9f6b-4a21-b2ca-36059f4b673b" providerId="ADAL" clId="{666D8793-7E23-4A8D-B854-44C67232E35E}" dt="2022-05-26T04:29:01.162" v="1273" actId="14100"/>
          <ac:spMkLst>
            <pc:docMk/>
            <pc:sldMk cId="604843688" sldId="357"/>
            <ac:spMk id="9" creationId="{163FD5F6-BEEA-D290-38A4-EE4F3578FF4C}"/>
          </ac:spMkLst>
        </pc:spChg>
        <pc:picChg chg="add mod modCrop">
          <ac:chgData name="Michael Mitchell" userId="17dd9d3a-9f6b-4a21-b2ca-36059f4b673b" providerId="ADAL" clId="{666D8793-7E23-4A8D-B854-44C67232E35E}" dt="2022-05-26T04:26:10.430" v="477" actId="1076"/>
          <ac:picMkLst>
            <pc:docMk/>
            <pc:sldMk cId="604843688" sldId="357"/>
            <ac:picMk id="2" creationId="{91893907-50A5-D3BB-3FD4-9F5AFEB7BA5B}"/>
          </ac:picMkLst>
        </pc:picChg>
        <pc:picChg chg="del">
          <ac:chgData name="Michael Mitchell" userId="17dd9d3a-9f6b-4a21-b2ca-36059f4b673b" providerId="ADAL" clId="{666D8793-7E23-4A8D-B854-44C67232E35E}" dt="2022-05-26T04:25:46.015" v="469" actId="478"/>
          <ac:picMkLst>
            <pc:docMk/>
            <pc:sldMk cId="604843688" sldId="357"/>
            <ac:picMk id="4" creationId="{1780E18C-B60E-0257-4258-54D4B16E2114}"/>
          </ac:picMkLst>
        </pc:picChg>
      </pc:sldChg>
      <pc:sldChg chg="modSp mod">
        <pc:chgData name="Michael Mitchell" userId="17dd9d3a-9f6b-4a21-b2ca-36059f4b673b" providerId="ADAL" clId="{666D8793-7E23-4A8D-B854-44C67232E35E}" dt="2022-05-26T04:41:02.320" v="1917" actId="20577"/>
        <pc:sldMkLst>
          <pc:docMk/>
          <pc:sldMk cId="0" sldId="359"/>
        </pc:sldMkLst>
        <pc:spChg chg="mod">
          <ac:chgData name="Michael Mitchell" userId="17dd9d3a-9f6b-4a21-b2ca-36059f4b673b" providerId="ADAL" clId="{666D8793-7E23-4A8D-B854-44C67232E35E}" dt="2022-05-26T04:41:02.320" v="1917" actId="20577"/>
          <ac:spMkLst>
            <pc:docMk/>
            <pc:sldMk cId="0" sldId="359"/>
            <ac:spMk id="155" creationId="{00000000-0000-0000-0000-000000000000}"/>
          </ac:spMkLst>
        </pc:spChg>
        <pc:picChg chg="mod">
          <ac:chgData name="Michael Mitchell" userId="17dd9d3a-9f6b-4a21-b2ca-36059f4b673b" providerId="ADAL" clId="{666D8793-7E23-4A8D-B854-44C67232E35E}" dt="2022-05-26T04:40:52.507" v="1876" actId="1076"/>
          <ac:picMkLst>
            <pc:docMk/>
            <pc:sldMk cId="0" sldId="359"/>
            <ac:picMk id="4" creationId="{0DD331E7-1B2D-13E2-9F03-3347EE87B11A}"/>
          </ac:picMkLst>
        </pc:picChg>
      </pc:sldChg>
      <pc:sldChg chg="addSp modSp add mod">
        <pc:chgData name="Michael Mitchell" userId="17dd9d3a-9f6b-4a21-b2ca-36059f4b673b" providerId="ADAL" clId="{666D8793-7E23-4A8D-B854-44C67232E35E}" dt="2022-05-26T04:40:19.165" v="1871" actId="14100"/>
        <pc:sldMkLst>
          <pc:docMk/>
          <pc:sldMk cId="1069573584" sldId="361"/>
        </pc:sldMkLst>
        <pc:spChg chg="mod">
          <ac:chgData name="Michael Mitchell" userId="17dd9d3a-9f6b-4a21-b2ca-36059f4b673b" providerId="ADAL" clId="{666D8793-7E23-4A8D-B854-44C67232E35E}" dt="2022-05-26T04:40:19.165" v="1871" actId="14100"/>
          <ac:spMkLst>
            <pc:docMk/>
            <pc:sldMk cId="1069573584" sldId="361"/>
            <ac:spMk id="6" creationId="{00AA0DCF-0369-C17B-4A1C-845DD4D467FD}"/>
          </ac:spMkLst>
        </pc:spChg>
        <pc:spChg chg="mod">
          <ac:chgData name="Michael Mitchell" userId="17dd9d3a-9f6b-4a21-b2ca-36059f4b673b" providerId="ADAL" clId="{666D8793-7E23-4A8D-B854-44C67232E35E}" dt="2022-05-26T04:35:38.939" v="1484" actId="20577"/>
          <ac:spMkLst>
            <pc:docMk/>
            <pc:sldMk cId="1069573584" sldId="361"/>
            <ac:spMk id="7" creationId="{153BAFB5-BA85-4503-95A2-022D0488CAC5}"/>
          </ac:spMkLst>
        </pc:spChg>
        <pc:grpChg chg="add mod">
          <ac:chgData name="Michael Mitchell" userId="17dd9d3a-9f6b-4a21-b2ca-36059f4b673b" providerId="ADAL" clId="{666D8793-7E23-4A8D-B854-44C67232E35E}" dt="2022-05-26T04:40:15.618" v="1870" actId="14100"/>
          <ac:grpSpMkLst>
            <pc:docMk/>
            <pc:sldMk cId="1069573584" sldId="361"/>
            <ac:grpSpMk id="2" creationId="{E498F7E6-4D92-645F-F723-29D5B91A27A1}"/>
          </ac:grpSpMkLst>
        </pc:grpChg>
        <pc:picChg chg="mod">
          <ac:chgData name="Michael Mitchell" userId="17dd9d3a-9f6b-4a21-b2ca-36059f4b673b" providerId="ADAL" clId="{666D8793-7E23-4A8D-B854-44C67232E35E}" dt="2022-05-26T04:39:17.443" v="1857" actId="164"/>
          <ac:picMkLst>
            <pc:docMk/>
            <pc:sldMk cId="1069573584" sldId="361"/>
            <ac:picMk id="9" creationId="{8F670E68-9252-E3EF-74A3-BE45E2CC7CB6}"/>
          </ac:picMkLst>
        </pc:picChg>
        <pc:picChg chg="mod">
          <ac:chgData name="Michael Mitchell" userId="17dd9d3a-9f6b-4a21-b2ca-36059f4b673b" providerId="ADAL" clId="{666D8793-7E23-4A8D-B854-44C67232E35E}" dt="2022-05-26T04:39:17.443" v="1857" actId="164"/>
          <ac:picMkLst>
            <pc:docMk/>
            <pc:sldMk cId="1069573584" sldId="361"/>
            <ac:picMk id="10" creationId="{9246C7E2-640B-9010-2E8D-9307A52C01C4}"/>
          </ac:picMkLst>
        </pc:picChg>
        <pc:picChg chg="add mod">
          <ac:chgData name="Michael Mitchell" userId="17dd9d3a-9f6b-4a21-b2ca-36059f4b673b" providerId="ADAL" clId="{666D8793-7E23-4A8D-B854-44C67232E35E}" dt="2022-05-26T04:40:02.989" v="1868" actId="1076"/>
          <ac:picMkLst>
            <pc:docMk/>
            <pc:sldMk cId="1069573584" sldId="361"/>
            <ac:picMk id="11" creationId="{C88F8332-92B9-E8FF-0B6E-57DEDBF3EF4D}"/>
          </ac:picMkLst>
        </pc:picChg>
        <pc:picChg chg="add mod">
          <ac:chgData name="Michael Mitchell" userId="17dd9d3a-9f6b-4a21-b2ca-36059f4b673b" providerId="ADAL" clId="{666D8793-7E23-4A8D-B854-44C67232E35E}" dt="2022-05-26T04:40:00.761" v="1867" actId="14100"/>
          <ac:picMkLst>
            <pc:docMk/>
            <pc:sldMk cId="1069573584" sldId="361"/>
            <ac:picMk id="12" creationId="{A2C1BEE4-E458-5B9E-CDB4-7C8015C5275E}"/>
          </ac:picMkLst>
        </pc:picChg>
        <pc:picChg chg="mod">
          <ac:chgData name="Michael Mitchell" userId="17dd9d3a-9f6b-4a21-b2ca-36059f4b673b" providerId="ADAL" clId="{666D8793-7E23-4A8D-B854-44C67232E35E}" dt="2022-05-26T04:39:17.443" v="1857" actId="164"/>
          <ac:picMkLst>
            <pc:docMk/>
            <pc:sldMk cId="1069573584" sldId="361"/>
            <ac:picMk id="13" creationId="{0AD89937-74C0-2AFA-4F99-1FD9B8362631}"/>
          </ac:picMkLst>
        </pc:picChg>
        <pc:picChg chg="mod">
          <ac:chgData name="Michael Mitchell" userId="17dd9d3a-9f6b-4a21-b2ca-36059f4b673b" providerId="ADAL" clId="{666D8793-7E23-4A8D-B854-44C67232E35E}" dt="2022-05-26T04:39:17.443" v="1857" actId="164"/>
          <ac:picMkLst>
            <pc:docMk/>
            <pc:sldMk cId="1069573584" sldId="361"/>
            <ac:picMk id="14" creationId="{98283A8E-8CCD-3692-E4C8-4BB361DF62DC}"/>
          </ac:picMkLst>
        </pc:picChg>
      </pc:sldChg>
      <pc:sldChg chg="addSp delSp modSp add mod ord">
        <pc:chgData name="Michael Mitchell" userId="17dd9d3a-9f6b-4a21-b2ca-36059f4b673b" providerId="ADAL" clId="{666D8793-7E23-4A8D-B854-44C67232E35E}" dt="2022-05-26T05:08:29.268" v="1967"/>
        <pc:sldMkLst>
          <pc:docMk/>
          <pc:sldMk cId="929996111" sldId="362"/>
        </pc:sldMkLst>
        <pc:spChg chg="mod">
          <ac:chgData name="Michael Mitchell" userId="17dd9d3a-9f6b-4a21-b2ca-36059f4b673b" providerId="ADAL" clId="{666D8793-7E23-4A8D-B854-44C67232E35E}" dt="2022-05-26T05:06:34.849" v="1947" actId="20577"/>
          <ac:spMkLst>
            <pc:docMk/>
            <pc:sldMk cId="929996111" sldId="362"/>
            <ac:spMk id="6" creationId="{00AA0DCF-0369-C17B-4A1C-845DD4D467FD}"/>
          </ac:spMkLst>
        </pc:spChg>
        <pc:spChg chg="mod">
          <ac:chgData name="Michael Mitchell" userId="17dd9d3a-9f6b-4a21-b2ca-36059f4b673b" providerId="ADAL" clId="{666D8793-7E23-4A8D-B854-44C67232E35E}" dt="2022-05-26T05:03:28.462" v="1933" actId="20577"/>
          <ac:spMkLst>
            <pc:docMk/>
            <pc:sldMk cId="929996111" sldId="362"/>
            <ac:spMk id="7" creationId="{153BAFB5-BA85-4503-95A2-022D0488CAC5}"/>
          </ac:spMkLst>
        </pc:spChg>
        <pc:grpChg chg="add del mod">
          <ac:chgData name="Michael Mitchell" userId="17dd9d3a-9f6b-4a21-b2ca-36059f4b673b" providerId="ADAL" clId="{666D8793-7E23-4A8D-B854-44C67232E35E}" dt="2022-05-26T05:07:04.900" v="1954" actId="478"/>
          <ac:grpSpMkLst>
            <pc:docMk/>
            <pc:sldMk cId="929996111" sldId="362"/>
            <ac:grpSpMk id="2" creationId="{C0BC7772-869F-E6FE-05C7-D9832A2AD6F5}"/>
          </ac:grpSpMkLst>
        </pc:grpChg>
        <pc:grpChg chg="add mod">
          <ac:chgData name="Michael Mitchell" userId="17dd9d3a-9f6b-4a21-b2ca-36059f4b673b" providerId="ADAL" clId="{666D8793-7E23-4A8D-B854-44C67232E35E}" dt="2022-05-26T05:07:38.325" v="1965" actId="1076"/>
          <ac:grpSpMkLst>
            <pc:docMk/>
            <pc:sldMk cId="929996111" sldId="362"/>
            <ac:grpSpMk id="3" creationId="{1E505547-926F-D801-62C3-82909C905A04}"/>
          </ac:grpSpMkLst>
        </pc:grpChg>
        <pc:grpChg chg="add mod">
          <ac:chgData name="Michael Mitchell" userId="17dd9d3a-9f6b-4a21-b2ca-36059f4b673b" providerId="ADAL" clId="{666D8793-7E23-4A8D-B854-44C67232E35E}" dt="2022-05-26T05:07:35.963" v="1964" actId="164"/>
          <ac:grpSpMkLst>
            <pc:docMk/>
            <pc:sldMk cId="929996111" sldId="362"/>
            <ac:grpSpMk id="11" creationId="{11EC0746-3B57-18D6-4F19-B3EFB68C3FC1}"/>
          </ac:grpSpMkLst>
        </pc:grpChg>
        <pc:grpChg chg="add mod">
          <ac:chgData name="Michael Mitchell" userId="17dd9d3a-9f6b-4a21-b2ca-36059f4b673b" providerId="ADAL" clId="{666D8793-7E23-4A8D-B854-44C67232E35E}" dt="2022-05-26T05:07:35.963" v="1964" actId="164"/>
          <ac:grpSpMkLst>
            <pc:docMk/>
            <pc:sldMk cId="929996111" sldId="362"/>
            <ac:grpSpMk id="18" creationId="{5C523B31-0EFC-5EE1-3EC5-61FCECCAFA02}"/>
          </ac:grpSpMkLst>
        </pc:grpChg>
        <pc:grpChg chg="add mod">
          <ac:chgData name="Michael Mitchell" userId="17dd9d3a-9f6b-4a21-b2ca-36059f4b673b" providerId="ADAL" clId="{666D8793-7E23-4A8D-B854-44C67232E35E}" dt="2022-05-26T05:07:35.963" v="1964" actId="164"/>
          <ac:grpSpMkLst>
            <pc:docMk/>
            <pc:sldMk cId="929996111" sldId="362"/>
            <ac:grpSpMk id="23" creationId="{B5E8461A-C968-39C7-A256-F41ED2307C9A}"/>
          </ac:grpSpMkLst>
        </pc:grpChg>
        <pc:grpChg chg="add mod">
          <ac:chgData name="Michael Mitchell" userId="17dd9d3a-9f6b-4a21-b2ca-36059f4b673b" providerId="ADAL" clId="{666D8793-7E23-4A8D-B854-44C67232E35E}" dt="2022-05-26T05:07:35.963" v="1964" actId="164"/>
          <ac:grpSpMkLst>
            <pc:docMk/>
            <pc:sldMk cId="929996111" sldId="362"/>
            <ac:grpSpMk id="28" creationId="{44D49D32-FBD1-D227-29C5-127A5AE1DDE3}"/>
          </ac:grpSpMkLst>
        </pc:grpChg>
        <pc:grpChg chg="add mod">
          <ac:chgData name="Michael Mitchell" userId="17dd9d3a-9f6b-4a21-b2ca-36059f4b673b" providerId="ADAL" clId="{666D8793-7E23-4A8D-B854-44C67232E35E}" dt="2022-05-26T05:07:35.963" v="1964" actId="164"/>
          <ac:grpSpMkLst>
            <pc:docMk/>
            <pc:sldMk cId="929996111" sldId="362"/>
            <ac:grpSpMk id="33" creationId="{82DDD202-083D-5C58-98DF-FB13805E1F92}"/>
          </ac:grpSpMkLst>
        </pc:grpChg>
        <pc:grpChg chg="add mod">
          <ac:chgData name="Michael Mitchell" userId="17dd9d3a-9f6b-4a21-b2ca-36059f4b673b" providerId="ADAL" clId="{666D8793-7E23-4A8D-B854-44C67232E35E}" dt="2022-05-26T05:07:35.963" v="1964" actId="164"/>
          <ac:grpSpMkLst>
            <pc:docMk/>
            <pc:sldMk cId="929996111" sldId="362"/>
            <ac:grpSpMk id="38" creationId="{13F701C1-6CFD-F75D-FD95-A79A57D62EA4}"/>
          </ac:grpSpMkLst>
        </pc:grpChg>
        <pc:picChg chg="mod">
          <ac:chgData name="Michael Mitchell" userId="17dd9d3a-9f6b-4a21-b2ca-36059f4b673b" providerId="ADAL" clId="{666D8793-7E23-4A8D-B854-44C67232E35E}" dt="2022-05-26T05:06:51.218" v="1948" actId="164"/>
          <ac:picMkLst>
            <pc:docMk/>
            <pc:sldMk cId="929996111" sldId="362"/>
            <ac:picMk id="9" creationId="{8F670E68-9252-E3EF-74A3-BE45E2CC7CB6}"/>
          </ac:picMkLst>
        </pc:picChg>
        <pc:picChg chg="mod">
          <ac:chgData name="Michael Mitchell" userId="17dd9d3a-9f6b-4a21-b2ca-36059f4b673b" providerId="ADAL" clId="{666D8793-7E23-4A8D-B854-44C67232E35E}" dt="2022-05-26T05:06:51.218" v="1948" actId="164"/>
          <ac:picMkLst>
            <pc:docMk/>
            <pc:sldMk cId="929996111" sldId="362"/>
            <ac:picMk id="10" creationId="{9246C7E2-640B-9010-2E8D-9307A52C01C4}"/>
          </ac:picMkLst>
        </pc:picChg>
        <pc:picChg chg="mod">
          <ac:chgData name="Michael Mitchell" userId="17dd9d3a-9f6b-4a21-b2ca-36059f4b673b" providerId="ADAL" clId="{666D8793-7E23-4A8D-B854-44C67232E35E}" dt="2022-05-26T05:06:58.742" v="1951"/>
          <ac:picMkLst>
            <pc:docMk/>
            <pc:sldMk cId="929996111" sldId="362"/>
            <ac:picMk id="12" creationId="{DBB06902-3E7D-DCE9-B640-3F123B9C99A2}"/>
          </ac:picMkLst>
        </pc:picChg>
        <pc:picChg chg="mod">
          <ac:chgData name="Michael Mitchell" userId="17dd9d3a-9f6b-4a21-b2ca-36059f4b673b" providerId="ADAL" clId="{666D8793-7E23-4A8D-B854-44C67232E35E}" dt="2022-05-26T05:06:51.218" v="1948" actId="164"/>
          <ac:picMkLst>
            <pc:docMk/>
            <pc:sldMk cId="929996111" sldId="362"/>
            <ac:picMk id="13" creationId="{0AD89937-74C0-2AFA-4F99-1FD9B8362631}"/>
          </ac:picMkLst>
        </pc:picChg>
        <pc:picChg chg="mod">
          <ac:chgData name="Michael Mitchell" userId="17dd9d3a-9f6b-4a21-b2ca-36059f4b673b" providerId="ADAL" clId="{666D8793-7E23-4A8D-B854-44C67232E35E}" dt="2022-05-26T05:06:51.218" v="1948" actId="164"/>
          <ac:picMkLst>
            <pc:docMk/>
            <pc:sldMk cId="929996111" sldId="362"/>
            <ac:picMk id="14" creationId="{98283A8E-8CCD-3692-E4C8-4BB361DF62DC}"/>
          </ac:picMkLst>
        </pc:picChg>
        <pc:picChg chg="mod">
          <ac:chgData name="Michael Mitchell" userId="17dd9d3a-9f6b-4a21-b2ca-36059f4b673b" providerId="ADAL" clId="{666D8793-7E23-4A8D-B854-44C67232E35E}" dt="2022-05-26T05:06:58.742" v="1951"/>
          <ac:picMkLst>
            <pc:docMk/>
            <pc:sldMk cId="929996111" sldId="362"/>
            <ac:picMk id="15" creationId="{8812ABE5-BD5E-2C72-5EEC-8A9EE913039D}"/>
          </ac:picMkLst>
        </pc:picChg>
        <pc:picChg chg="mod">
          <ac:chgData name="Michael Mitchell" userId="17dd9d3a-9f6b-4a21-b2ca-36059f4b673b" providerId="ADAL" clId="{666D8793-7E23-4A8D-B854-44C67232E35E}" dt="2022-05-26T05:06:58.742" v="1951"/>
          <ac:picMkLst>
            <pc:docMk/>
            <pc:sldMk cId="929996111" sldId="362"/>
            <ac:picMk id="16" creationId="{91791054-294F-1D3B-2E1F-26342F5777A5}"/>
          </ac:picMkLst>
        </pc:picChg>
        <pc:picChg chg="mod">
          <ac:chgData name="Michael Mitchell" userId="17dd9d3a-9f6b-4a21-b2ca-36059f4b673b" providerId="ADAL" clId="{666D8793-7E23-4A8D-B854-44C67232E35E}" dt="2022-05-26T05:06:58.742" v="1951"/>
          <ac:picMkLst>
            <pc:docMk/>
            <pc:sldMk cId="929996111" sldId="362"/>
            <ac:picMk id="17" creationId="{14C3E5F2-2EA4-4BA1-82B9-50DA8C1F81C8}"/>
          </ac:picMkLst>
        </pc:picChg>
        <pc:picChg chg="mod">
          <ac:chgData name="Michael Mitchell" userId="17dd9d3a-9f6b-4a21-b2ca-36059f4b673b" providerId="ADAL" clId="{666D8793-7E23-4A8D-B854-44C67232E35E}" dt="2022-05-26T05:07:10.926" v="1956"/>
          <ac:picMkLst>
            <pc:docMk/>
            <pc:sldMk cId="929996111" sldId="362"/>
            <ac:picMk id="19" creationId="{294A4BCC-F3F6-01E5-7676-9D01140DA412}"/>
          </ac:picMkLst>
        </pc:picChg>
        <pc:picChg chg="mod">
          <ac:chgData name="Michael Mitchell" userId="17dd9d3a-9f6b-4a21-b2ca-36059f4b673b" providerId="ADAL" clId="{666D8793-7E23-4A8D-B854-44C67232E35E}" dt="2022-05-26T05:07:10.926" v="1956"/>
          <ac:picMkLst>
            <pc:docMk/>
            <pc:sldMk cId="929996111" sldId="362"/>
            <ac:picMk id="20" creationId="{1ADE6798-95EF-5B6C-2E05-A72159843055}"/>
          </ac:picMkLst>
        </pc:picChg>
        <pc:picChg chg="mod">
          <ac:chgData name="Michael Mitchell" userId="17dd9d3a-9f6b-4a21-b2ca-36059f4b673b" providerId="ADAL" clId="{666D8793-7E23-4A8D-B854-44C67232E35E}" dt="2022-05-26T05:07:10.926" v="1956"/>
          <ac:picMkLst>
            <pc:docMk/>
            <pc:sldMk cId="929996111" sldId="362"/>
            <ac:picMk id="21" creationId="{77FBA3F7-2014-9686-CFF9-526130D7A019}"/>
          </ac:picMkLst>
        </pc:picChg>
        <pc:picChg chg="mod">
          <ac:chgData name="Michael Mitchell" userId="17dd9d3a-9f6b-4a21-b2ca-36059f4b673b" providerId="ADAL" clId="{666D8793-7E23-4A8D-B854-44C67232E35E}" dt="2022-05-26T05:07:10.926" v="1956"/>
          <ac:picMkLst>
            <pc:docMk/>
            <pc:sldMk cId="929996111" sldId="362"/>
            <ac:picMk id="22" creationId="{1F2FAB3E-2AB4-F15A-B4B9-770F8F274216}"/>
          </ac:picMkLst>
        </pc:picChg>
        <pc:picChg chg="mod">
          <ac:chgData name="Michael Mitchell" userId="17dd9d3a-9f6b-4a21-b2ca-36059f4b673b" providerId="ADAL" clId="{666D8793-7E23-4A8D-B854-44C67232E35E}" dt="2022-05-26T05:07:16.886" v="1959"/>
          <ac:picMkLst>
            <pc:docMk/>
            <pc:sldMk cId="929996111" sldId="362"/>
            <ac:picMk id="24" creationId="{70AC0893-BBE1-F117-DB0A-962D82AD9735}"/>
          </ac:picMkLst>
        </pc:picChg>
        <pc:picChg chg="mod">
          <ac:chgData name="Michael Mitchell" userId="17dd9d3a-9f6b-4a21-b2ca-36059f4b673b" providerId="ADAL" clId="{666D8793-7E23-4A8D-B854-44C67232E35E}" dt="2022-05-26T05:07:16.886" v="1959"/>
          <ac:picMkLst>
            <pc:docMk/>
            <pc:sldMk cId="929996111" sldId="362"/>
            <ac:picMk id="25" creationId="{0EDA7F6E-3884-F0A5-782F-27A9F3E114DE}"/>
          </ac:picMkLst>
        </pc:picChg>
        <pc:picChg chg="mod">
          <ac:chgData name="Michael Mitchell" userId="17dd9d3a-9f6b-4a21-b2ca-36059f4b673b" providerId="ADAL" clId="{666D8793-7E23-4A8D-B854-44C67232E35E}" dt="2022-05-26T05:07:16.886" v="1959"/>
          <ac:picMkLst>
            <pc:docMk/>
            <pc:sldMk cId="929996111" sldId="362"/>
            <ac:picMk id="26" creationId="{811F7E19-B12E-2337-CB47-6B508E3B525D}"/>
          </ac:picMkLst>
        </pc:picChg>
        <pc:picChg chg="mod">
          <ac:chgData name="Michael Mitchell" userId="17dd9d3a-9f6b-4a21-b2ca-36059f4b673b" providerId="ADAL" clId="{666D8793-7E23-4A8D-B854-44C67232E35E}" dt="2022-05-26T05:07:16.886" v="1959"/>
          <ac:picMkLst>
            <pc:docMk/>
            <pc:sldMk cId="929996111" sldId="362"/>
            <ac:picMk id="27" creationId="{55505AAB-DFED-DBAB-4201-4F94F719DB99}"/>
          </ac:picMkLst>
        </pc:picChg>
        <pc:picChg chg="mod">
          <ac:chgData name="Michael Mitchell" userId="17dd9d3a-9f6b-4a21-b2ca-36059f4b673b" providerId="ADAL" clId="{666D8793-7E23-4A8D-B854-44C67232E35E}" dt="2022-05-26T05:07:16.886" v="1959"/>
          <ac:picMkLst>
            <pc:docMk/>
            <pc:sldMk cId="929996111" sldId="362"/>
            <ac:picMk id="29" creationId="{C700CD6C-BA28-4B4B-342D-39C5E81359E9}"/>
          </ac:picMkLst>
        </pc:picChg>
        <pc:picChg chg="mod">
          <ac:chgData name="Michael Mitchell" userId="17dd9d3a-9f6b-4a21-b2ca-36059f4b673b" providerId="ADAL" clId="{666D8793-7E23-4A8D-B854-44C67232E35E}" dt="2022-05-26T05:07:16.886" v="1959"/>
          <ac:picMkLst>
            <pc:docMk/>
            <pc:sldMk cId="929996111" sldId="362"/>
            <ac:picMk id="30" creationId="{2CDF6320-99D8-4705-822A-8343CFC37A33}"/>
          </ac:picMkLst>
        </pc:picChg>
        <pc:picChg chg="mod">
          <ac:chgData name="Michael Mitchell" userId="17dd9d3a-9f6b-4a21-b2ca-36059f4b673b" providerId="ADAL" clId="{666D8793-7E23-4A8D-B854-44C67232E35E}" dt="2022-05-26T05:07:16.886" v="1959"/>
          <ac:picMkLst>
            <pc:docMk/>
            <pc:sldMk cId="929996111" sldId="362"/>
            <ac:picMk id="31" creationId="{6D6E5C90-46A3-E1A7-94F6-34412B1ED158}"/>
          </ac:picMkLst>
        </pc:picChg>
        <pc:picChg chg="mod">
          <ac:chgData name="Michael Mitchell" userId="17dd9d3a-9f6b-4a21-b2ca-36059f4b673b" providerId="ADAL" clId="{666D8793-7E23-4A8D-B854-44C67232E35E}" dt="2022-05-26T05:07:16.886" v="1959"/>
          <ac:picMkLst>
            <pc:docMk/>
            <pc:sldMk cId="929996111" sldId="362"/>
            <ac:picMk id="32" creationId="{1E778758-C7C8-F358-3D5E-DF7234EF6B7E}"/>
          </ac:picMkLst>
        </pc:picChg>
        <pc:picChg chg="mod">
          <ac:chgData name="Michael Mitchell" userId="17dd9d3a-9f6b-4a21-b2ca-36059f4b673b" providerId="ADAL" clId="{666D8793-7E23-4A8D-B854-44C67232E35E}" dt="2022-05-26T05:07:21.468" v="1961"/>
          <ac:picMkLst>
            <pc:docMk/>
            <pc:sldMk cId="929996111" sldId="362"/>
            <ac:picMk id="34" creationId="{414C09E5-A957-9079-D82E-0F800584E1D6}"/>
          </ac:picMkLst>
        </pc:picChg>
        <pc:picChg chg="mod">
          <ac:chgData name="Michael Mitchell" userId="17dd9d3a-9f6b-4a21-b2ca-36059f4b673b" providerId="ADAL" clId="{666D8793-7E23-4A8D-B854-44C67232E35E}" dt="2022-05-26T05:07:21.468" v="1961"/>
          <ac:picMkLst>
            <pc:docMk/>
            <pc:sldMk cId="929996111" sldId="362"/>
            <ac:picMk id="35" creationId="{0583471C-9439-CF3F-DBCE-002BA6DF6357}"/>
          </ac:picMkLst>
        </pc:picChg>
        <pc:picChg chg="mod">
          <ac:chgData name="Michael Mitchell" userId="17dd9d3a-9f6b-4a21-b2ca-36059f4b673b" providerId="ADAL" clId="{666D8793-7E23-4A8D-B854-44C67232E35E}" dt="2022-05-26T05:07:21.468" v="1961"/>
          <ac:picMkLst>
            <pc:docMk/>
            <pc:sldMk cId="929996111" sldId="362"/>
            <ac:picMk id="36" creationId="{78A1E2B3-0CD0-FBFA-614C-C59B3282BAF7}"/>
          </ac:picMkLst>
        </pc:picChg>
        <pc:picChg chg="mod">
          <ac:chgData name="Michael Mitchell" userId="17dd9d3a-9f6b-4a21-b2ca-36059f4b673b" providerId="ADAL" clId="{666D8793-7E23-4A8D-B854-44C67232E35E}" dt="2022-05-26T05:07:21.468" v="1961"/>
          <ac:picMkLst>
            <pc:docMk/>
            <pc:sldMk cId="929996111" sldId="362"/>
            <ac:picMk id="37" creationId="{DC95D996-DDAF-E0B7-90A7-DD0FEFA33C86}"/>
          </ac:picMkLst>
        </pc:picChg>
        <pc:picChg chg="mod">
          <ac:chgData name="Michael Mitchell" userId="17dd9d3a-9f6b-4a21-b2ca-36059f4b673b" providerId="ADAL" clId="{666D8793-7E23-4A8D-B854-44C67232E35E}" dt="2022-05-26T05:07:21.468" v="1961"/>
          <ac:picMkLst>
            <pc:docMk/>
            <pc:sldMk cId="929996111" sldId="362"/>
            <ac:picMk id="39" creationId="{1ED0DDBC-E506-175D-B502-E9853E5E87DF}"/>
          </ac:picMkLst>
        </pc:picChg>
        <pc:picChg chg="mod">
          <ac:chgData name="Michael Mitchell" userId="17dd9d3a-9f6b-4a21-b2ca-36059f4b673b" providerId="ADAL" clId="{666D8793-7E23-4A8D-B854-44C67232E35E}" dt="2022-05-26T05:07:21.468" v="1961"/>
          <ac:picMkLst>
            <pc:docMk/>
            <pc:sldMk cId="929996111" sldId="362"/>
            <ac:picMk id="40" creationId="{FBB0432B-8840-B049-89A2-E38528387B6B}"/>
          </ac:picMkLst>
        </pc:picChg>
        <pc:picChg chg="mod">
          <ac:chgData name="Michael Mitchell" userId="17dd9d3a-9f6b-4a21-b2ca-36059f4b673b" providerId="ADAL" clId="{666D8793-7E23-4A8D-B854-44C67232E35E}" dt="2022-05-26T05:07:21.468" v="1961"/>
          <ac:picMkLst>
            <pc:docMk/>
            <pc:sldMk cId="929996111" sldId="362"/>
            <ac:picMk id="41" creationId="{4B332190-2D31-DC31-0404-DC8338B157E2}"/>
          </ac:picMkLst>
        </pc:picChg>
        <pc:picChg chg="mod">
          <ac:chgData name="Michael Mitchell" userId="17dd9d3a-9f6b-4a21-b2ca-36059f4b673b" providerId="ADAL" clId="{666D8793-7E23-4A8D-B854-44C67232E35E}" dt="2022-05-26T05:07:21.468" v="1961"/>
          <ac:picMkLst>
            <pc:docMk/>
            <pc:sldMk cId="929996111" sldId="362"/>
            <ac:picMk id="42" creationId="{0401AAB4-3557-3EA3-5948-EC9092B379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488-02CE-4F49-8F00-37292E3AB894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9C5C-72B0-4C5B-B9FE-26C90F753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dewalls.ch/magazine/andre-kertesz-photography-jeu-de-paum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4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3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70 Years of André </a:t>
            </a:r>
            <a:r>
              <a:rPr lang="en-US" dirty="0" err="1">
                <a:hlinkClick r:id="rId3"/>
              </a:rPr>
              <a:t>Kertész's</a:t>
            </a:r>
            <a:r>
              <a:rPr lang="en-US" dirty="0">
                <a:hlinkClick r:id="rId3"/>
              </a:rPr>
              <a:t> Photography Surveyed | </a:t>
            </a:r>
            <a:r>
              <a:rPr lang="en-US" dirty="0" err="1">
                <a:hlinkClick r:id="rId3"/>
              </a:rPr>
              <a:t>Widewalls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4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6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04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15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4C5F-92E5-4F8C-A90D-74B4C0A6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17F6-267A-497B-A47F-39E7E086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E365-768A-4889-B635-0225767E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0167-05E2-470D-8160-C3DACF66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4C1E-0F13-4EA6-B14B-8E9C9570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4F92-7611-4A5D-8F69-D7E98879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33C96-0FC0-48C3-897F-33382CDAA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2418-0A2B-4828-B195-6777A21B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23D3-7E59-4DEA-B808-978BE0F8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21E-62C9-49E0-AEC8-79E16BB2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B99FD-A1EF-4419-B6E4-A7E0A7AE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47F4F-7D44-4941-BE7F-7F86AD22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2DC7-9A89-4FAA-A095-B946A1D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F321-9235-426E-8918-36FC94B2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294D-3A03-47D6-AEFA-F2870E88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253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BC3E-E5A0-4D11-A6F4-22BEE38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F743-FDEE-4993-901D-1B5CB578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CD1E1-E5A2-43A7-9E8B-D326EA7F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F2D1-F431-40FE-8FDC-446B626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25A9-FA13-43B3-8356-4ECA912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1A22-EAD6-4DF7-B4BB-11BF0D71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B8E7-65C6-4BDE-AFBB-32C8C312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6227-0910-4E35-B016-648794C7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629D-0C9C-4145-A32D-78B697E5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5CF9-5D40-4AD0-BAAD-77B7FC6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FE2D3-A91F-429D-8FD5-090EDA7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1218-00F7-4835-8F83-A7A532DF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72AD-99F7-4AD2-A5EA-951D093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014D6-AA14-4ED4-866E-B8C1BF59B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EEB9E-BAD0-4D77-9195-E1CE1A5E0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2E45-A033-41F5-A226-A3971F44C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78F0-7670-4D23-A19A-606BBB4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134DD-1DE3-4471-8B41-1CB7BDE6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5FE7E-36EA-48E5-9DA4-CEC20E4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B11-30C0-4658-99B1-765FF30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46D3-0C67-4533-832E-2453EAA6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7BD79-6A10-4FE6-980F-0722AD57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64A00-0659-4584-871C-A17DADF0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E376-5580-4800-8124-0DD90636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57BB-5090-4F1A-B4E4-44F98187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9309-E9C1-4BE9-8518-E3388089A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7521F-19C7-4930-96EE-76278015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81C9-20A7-4FF9-A6CE-0BF0660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CBD2-D7F3-4886-BE06-85E9EF3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3601-E3A7-48B9-9A47-8383B3D6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71151-39EB-4850-9B5A-2397602A5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C90C-F3B7-4C5A-BEAE-C3690D98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0C800-F4F6-4E45-8D12-98573180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97B1F-3184-4488-A957-9AB0C9E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EE51-568B-49BA-B8DF-83D9D8E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CACB3-8674-4E9F-88FB-D4310426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4745-7B86-4155-845B-A828255F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5AD4-22C4-451C-9F09-117A92C8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3359-D727-466F-B66C-AED5E10A0001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CDE7-41F4-472C-B773-EE81A004E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8433-33F6-405C-9196-91623F04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SUSRl3PwGE4?feature=oembed" TargetMode="Externa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SUSRl3PwGE4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FEF38-1CE1-09E8-2869-39E42E6E4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7896"/>
          <a:stretch/>
        </p:blipFill>
        <p:spPr>
          <a:xfrm>
            <a:off x="0" y="-1"/>
            <a:ext cx="12207583" cy="6858001"/>
          </a:xfrm>
          <a:prstGeom prst="rect">
            <a:avLst/>
          </a:prstGeom>
          <a:pattFill prst="pct70">
            <a:fgClr>
              <a:srgbClr val="0070C0"/>
            </a:fgClr>
            <a:bgClr>
              <a:schemeClr val="accent1">
                <a:lumMod val="20000"/>
                <a:lumOff val="80000"/>
              </a:schemeClr>
            </a:bgClr>
          </a:patt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1" y="2400152"/>
            <a:ext cx="11251756" cy="2319867"/>
          </a:xfrm>
        </p:spPr>
        <p:txBody>
          <a:bodyPr anchor="ctr"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Pattern Project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3758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lloonist" pitchFamily="2" charset="0"/>
              </a:rPr>
              <a:t>Year 10: GCSE Photography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9" y="4911846"/>
            <a:ext cx="110337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lloonist" pitchFamily="2" charset="0"/>
              </a:rPr>
              <a:t>Lesson 16: Editing in the Style of Andre </a:t>
            </a:r>
            <a:r>
              <a:rPr lang="en-GB" altLang="en-US" sz="5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Balloonist" pitchFamily="2" charset="0"/>
              </a:rPr>
              <a:t>Kertsz</a:t>
            </a:r>
            <a:r>
              <a:rPr lang="en-GB" alt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lloonis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FCD61DAC-D0C1-5474-8B40-A9BE7B2AA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7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182477" y="6257581"/>
            <a:ext cx="9827046" cy="457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How might we combine these 2 different styles to create a new photograph?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3EFDE9-F767-99A9-7E09-273FC411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819" y="1608371"/>
            <a:ext cx="5066598" cy="3369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D35BC2-0EA3-D5F6-9C3D-F73F2BA8F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5719" y="1608371"/>
            <a:ext cx="3319462" cy="33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9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5" y="272657"/>
            <a:ext cx="5846560" cy="242944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Learning Intentions</a:t>
            </a:r>
            <a:endParaRPr lang="en-GB" sz="6600" dirty="0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5" y="2781916"/>
            <a:ext cx="5580131" cy="3444223"/>
          </a:xfrm>
        </p:spPr>
        <p:txBody>
          <a:bodyPr>
            <a:normAutofit/>
          </a:bodyPr>
          <a:lstStyle/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To explore ways to combine the style of Horst P Horst and </a:t>
            </a:r>
            <a:r>
              <a:rPr lang="en-US" sz="3000" dirty="0" err="1">
                <a:solidFill>
                  <a:schemeClr val="tx2"/>
                </a:solidFill>
              </a:rPr>
              <a:t>Kertesz</a:t>
            </a:r>
            <a:r>
              <a:rPr lang="en-US" sz="3000" dirty="0">
                <a:solidFill>
                  <a:schemeClr val="tx2"/>
                </a:solidFill>
              </a:rPr>
              <a:t> in one photograph.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r="659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4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0" y="406317"/>
            <a:ext cx="11318956" cy="9909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4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Why do we need to combine?</a:t>
            </a:r>
            <a:endParaRPr lang="en-GB" sz="5400" dirty="0">
              <a:solidFill>
                <a:schemeClr val="accent4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FD5F6-BEEA-D290-38A4-EE4F3578FF4C}"/>
              </a:ext>
            </a:extLst>
          </p:cNvPr>
          <p:cNvSpPr txBox="1"/>
          <p:nvPr/>
        </p:nvSpPr>
        <p:spPr>
          <a:xfrm>
            <a:off x="434678" y="1627966"/>
            <a:ext cx="82466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Assessment Objective 4 is all about you creating outcomes that are influenced by different photographers. 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4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In GCSE Photography, you need to combine the styles of at least 2 different photographers (but for the highest marks you should combine 3 or more!!), using your own images.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4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This is what we mean by a personal response which has been inspired by your research and the work of others.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4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For the highest marks, your photography work should also include meaning through symbolism (we will work more on this later on).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893907-50A5-D3BB-3FD4-9F5AFEB7B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22"/>
          <a:stretch/>
        </p:blipFill>
        <p:spPr>
          <a:xfrm>
            <a:off x="9112558" y="1554781"/>
            <a:ext cx="2209244" cy="50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436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0" y="406317"/>
            <a:ext cx="11318956" cy="9909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4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Task 1: Combining Photographers</a:t>
            </a:r>
            <a:endParaRPr lang="en-GB" sz="5400" dirty="0">
              <a:solidFill>
                <a:schemeClr val="accent4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What can you NOW tell me about this photographer?…">
            <a:extLst>
              <a:ext uri="{FF2B5EF4-FFF2-40B4-BE49-F238E27FC236}">
                <a16:creationId xmlns:a16="http://schemas.microsoft.com/office/drawing/2014/main" id="{00AA0DCF-0369-C17B-4A1C-845DD4D467FD}"/>
              </a:ext>
            </a:extLst>
          </p:cNvPr>
          <p:cNvSpPr txBox="1"/>
          <p:nvPr/>
        </p:nvSpPr>
        <p:spPr>
          <a:xfrm>
            <a:off x="587081" y="1457135"/>
            <a:ext cx="5229826" cy="499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Create a pattern using your edited </a:t>
            </a:r>
            <a:r>
              <a:rPr lang="en-US" sz="2000" dirty="0" err="1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Kertesz</a:t>
            </a: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 inspired photos to link to the style of Horst P Horst.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Open one of your edits in photoshop/photopea.com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change the canvas size - go to image, adjustments, canvas size - then DOUBLE the height and the width.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Drag the image to a corner, then copy the layer, transform and flip it then drag to the other side. Repeat this to fill the image. 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Save as a unique file name then upload under your other edits, under a title 'Combining Horst and </a:t>
            </a:r>
            <a:r>
              <a:rPr lang="en-US" sz="2000" dirty="0" err="1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Kertesz</a:t>
            </a: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70E68-9252-E3EF-74A3-BE45E2CC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6466" y="3955415"/>
            <a:ext cx="2828765" cy="1881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6C7E2-640B-9010-2E8D-9307A52C0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05231" y="3955415"/>
            <a:ext cx="2828765" cy="188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D89937-74C0-2AFA-4F99-1FD9B8362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6176466" y="2074286"/>
            <a:ext cx="2828765" cy="1881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283A8E-8CCD-3692-E4C8-4BB361DF6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 flipV="1">
            <a:off x="9005231" y="2074286"/>
            <a:ext cx="2828765" cy="18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965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0" y="406317"/>
            <a:ext cx="11318956" cy="9909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4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Task 2: Write Up</a:t>
            </a:r>
            <a:endParaRPr lang="en-GB" sz="5400" dirty="0">
              <a:solidFill>
                <a:schemeClr val="accent4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What can you NOW tell me about this photographer?…">
            <a:extLst>
              <a:ext uri="{FF2B5EF4-FFF2-40B4-BE49-F238E27FC236}">
                <a16:creationId xmlns:a16="http://schemas.microsoft.com/office/drawing/2014/main" id="{00AA0DCF-0369-C17B-4A1C-845DD4D467FD}"/>
              </a:ext>
            </a:extLst>
          </p:cNvPr>
          <p:cNvSpPr txBox="1"/>
          <p:nvPr/>
        </p:nvSpPr>
        <p:spPr>
          <a:xfrm>
            <a:off x="571857" y="1397285"/>
            <a:ext cx="5635945" cy="530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On a new page in your black sketchbook: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Write a brief explanation of how you created your images linking to </a:t>
            </a:r>
            <a:r>
              <a:rPr lang="en-US" sz="2000" dirty="0" err="1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Kertesz</a:t>
            </a: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 and Horst using some of these key words: Shadows... composition... light... pattern... shape... manipulate... arrange... contrast... 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Include images from each photographer to show the similarities between your work and that of the different photographers you have explored.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b="1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SENTENCE STARTERS IF NEEDED!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To create these images I...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I have taken inspiration from </a:t>
            </a:r>
            <a:r>
              <a:rPr lang="en-US" sz="2000" dirty="0" err="1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Kertesz</a:t>
            </a: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 by...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I have taken inspiration from Horst P Horst by…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​Something that I think works well is...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To develop this idea further I could also try...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98F7E6-4D92-645F-F723-29D5B91A27A1}"/>
              </a:ext>
            </a:extLst>
          </p:cNvPr>
          <p:cNvGrpSpPr/>
          <p:nvPr/>
        </p:nvGrpSpPr>
        <p:grpSpPr>
          <a:xfrm>
            <a:off x="6383285" y="467962"/>
            <a:ext cx="5661640" cy="3764991"/>
            <a:chOff x="6176466" y="2074286"/>
            <a:chExt cx="5657530" cy="37622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670E68-9252-E3EF-74A3-BE45E2CC7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6466" y="3955415"/>
              <a:ext cx="2828765" cy="188112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46C7E2-640B-9010-2E8D-9307A52C0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005231" y="3955415"/>
              <a:ext cx="2828765" cy="188112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D89937-74C0-2AFA-4F99-1FD9B8362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6176466" y="2074286"/>
              <a:ext cx="2828765" cy="188112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283A8E-8CCD-3692-E4C8-4BB361DF6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 flipV="1">
              <a:off x="9005231" y="2074286"/>
              <a:ext cx="2828765" cy="188112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F8332-92B9-E8FF-0B6E-57DEDBF3E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789" y="4520629"/>
            <a:ext cx="3279689" cy="2180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C1BEE4-E458-5B9E-CDB4-7C8015C5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3465" y="4500818"/>
            <a:ext cx="2171459" cy="22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35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0" y="406317"/>
            <a:ext cx="11318956" cy="9909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4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Going for Gold?</a:t>
            </a:r>
            <a:endParaRPr lang="en-GB" sz="5400" dirty="0">
              <a:solidFill>
                <a:schemeClr val="accent4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What can you NOW tell me about this photographer?…">
            <a:extLst>
              <a:ext uri="{FF2B5EF4-FFF2-40B4-BE49-F238E27FC236}">
                <a16:creationId xmlns:a16="http://schemas.microsoft.com/office/drawing/2014/main" id="{00AA0DCF-0369-C17B-4A1C-845DD4D467FD}"/>
              </a:ext>
            </a:extLst>
          </p:cNvPr>
          <p:cNvSpPr txBox="1"/>
          <p:nvPr/>
        </p:nvSpPr>
        <p:spPr>
          <a:xfrm>
            <a:off x="587081" y="1764911"/>
            <a:ext cx="5229826" cy="4381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Enlarge your canvas size again (go to image, adjustments...)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Double the width and height.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Go to your layers and right click on one - click MERGE to flatten them all into one. 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Repeat the original technique but this time repeating the whole image rather than just one section in order to create a more complex design.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0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Save and print as a full size image. Give it a title of 'Going for Gold: Further Repetitions'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505547-926F-D801-62C3-82909C905A04}"/>
              </a:ext>
            </a:extLst>
          </p:cNvPr>
          <p:cNvGrpSpPr/>
          <p:nvPr/>
        </p:nvGrpSpPr>
        <p:grpSpPr>
          <a:xfrm>
            <a:off x="6328954" y="723438"/>
            <a:ext cx="5424682" cy="5411123"/>
            <a:chOff x="6375095" y="863057"/>
            <a:chExt cx="5424682" cy="541112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EC0746-3B57-18D6-4F19-B3EFB68C3FC1}"/>
                </a:ext>
              </a:extLst>
            </p:cNvPr>
            <p:cNvGrpSpPr/>
            <p:nvPr/>
          </p:nvGrpSpPr>
          <p:grpSpPr>
            <a:xfrm>
              <a:off x="9087436" y="863057"/>
              <a:ext cx="2712341" cy="1803707"/>
              <a:chOff x="6176466" y="2074286"/>
              <a:chExt cx="5657530" cy="376225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BB06902-3E7D-DCE9-B640-3F123B9C9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6466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812ABE5-BD5E-2C72-5EEC-8A9EE9130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005231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1791054-294F-1D3B-2E1F-26342F577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V="1">
                <a:off x="6176466" y="2074286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4C3E5F2-2EA4-4BA1-82B9-50DA8C1F8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 flipV="1">
                <a:off x="9005231" y="2074286"/>
                <a:ext cx="2828765" cy="1881129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523B31-0EFC-5EE1-3EC5-61FCECCAFA02}"/>
                </a:ext>
              </a:extLst>
            </p:cNvPr>
            <p:cNvGrpSpPr/>
            <p:nvPr/>
          </p:nvGrpSpPr>
          <p:grpSpPr>
            <a:xfrm>
              <a:off x="6375095" y="863058"/>
              <a:ext cx="2712341" cy="1803707"/>
              <a:chOff x="6176466" y="2074286"/>
              <a:chExt cx="5657530" cy="376225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94A4BCC-F3F6-01E5-7676-9D01140DA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6466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ADE6798-95EF-5B6C-2E05-A72159843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005231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7FBA3F7-2014-9686-CFF9-526130D7A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V="1">
                <a:off x="6176466" y="2074286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F2FAB3E-2AB4-F15A-B4B9-770F8F274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 flipV="1">
                <a:off x="9005231" y="2074286"/>
                <a:ext cx="2828765" cy="1881129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5E8461A-C968-39C7-A256-F41ED2307C9A}"/>
                </a:ext>
              </a:extLst>
            </p:cNvPr>
            <p:cNvGrpSpPr/>
            <p:nvPr/>
          </p:nvGrpSpPr>
          <p:grpSpPr>
            <a:xfrm>
              <a:off x="9087436" y="2666765"/>
              <a:ext cx="2712341" cy="1803707"/>
              <a:chOff x="6176466" y="2074286"/>
              <a:chExt cx="5657530" cy="376225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0AC0893-BBE1-F117-DB0A-962D82AD9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6466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EDA7F6E-3884-F0A5-782F-27A9F3E11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005231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11F7E19-B12E-2337-CB47-6B508E3B5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V="1">
                <a:off x="6176466" y="2074286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5505AAB-DFED-DBAB-4201-4F94F719D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 flipV="1">
                <a:off x="9005231" y="2074286"/>
                <a:ext cx="2828765" cy="1881129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4D49D32-FBD1-D227-29C5-127A5AE1DDE3}"/>
                </a:ext>
              </a:extLst>
            </p:cNvPr>
            <p:cNvGrpSpPr/>
            <p:nvPr/>
          </p:nvGrpSpPr>
          <p:grpSpPr>
            <a:xfrm>
              <a:off x="6375095" y="2666766"/>
              <a:ext cx="2712341" cy="1803707"/>
              <a:chOff x="6176466" y="2074286"/>
              <a:chExt cx="5657530" cy="376225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700CD6C-BA28-4B4B-342D-39C5E8135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6466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CDF6320-99D8-4705-822A-8343CFC37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005231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D6E5C90-46A3-E1A7-94F6-34412B1ED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V="1">
                <a:off x="6176466" y="2074286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E778758-C7C8-F358-3D5E-DF7234EF6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 flipV="1">
                <a:off x="9005231" y="2074286"/>
                <a:ext cx="2828765" cy="1881129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2DDD202-083D-5C58-98DF-FB13805E1F92}"/>
                </a:ext>
              </a:extLst>
            </p:cNvPr>
            <p:cNvGrpSpPr/>
            <p:nvPr/>
          </p:nvGrpSpPr>
          <p:grpSpPr>
            <a:xfrm>
              <a:off x="9087436" y="4470472"/>
              <a:ext cx="2712341" cy="1803707"/>
              <a:chOff x="6176466" y="2074286"/>
              <a:chExt cx="5657530" cy="376225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14C09E5-A957-9079-D82E-0F800584E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6466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583471C-9439-CF3F-DBCE-002BA6DF6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005231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8A1E2B3-0CD0-FBFA-614C-C59B3282B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V="1">
                <a:off x="6176466" y="2074286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C95D996-DDAF-E0B7-90A7-DD0FEFA33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 flipV="1">
                <a:off x="9005231" y="2074286"/>
                <a:ext cx="2828765" cy="1881129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3F701C1-6CFD-F75D-FD95-A79A57D62EA4}"/>
                </a:ext>
              </a:extLst>
            </p:cNvPr>
            <p:cNvGrpSpPr/>
            <p:nvPr/>
          </p:nvGrpSpPr>
          <p:grpSpPr>
            <a:xfrm>
              <a:off x="6375095" y="4470473"/>
              <a:ext cx="2712341" cy="1803707"/>
              <a:chOff x="6176466" y="2074286"/>
              <a:chExt cx="5657530" cy="376225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ED0DDBC-E506-175D-B502-E9853E5E8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6466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BB0432B-8840-B049-89A2-E38528387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005231" y="3955415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B332190-2D31-DC31-0404-DC8338B15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V="1">
                <a:off x="6176466" y="2074286"/>
                <a:ext cx="2828765" cy="188112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401AAB4-3557-3EA3-5948-EC9092B37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 flipV="1">
                <a:off x="9005231" y="2074286"/>
                <a:ext cx="2828765" cy="18811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99961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0" y="406317"/>
            <a:ext cx="11318956" cy="9909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4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Homework</a:t>
            </a:r>
            <a:endParaRPr lang="en-GB" sz="5400" dirty="0">
              <a:solidFill>
                <a:schemeClr val="accent4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" name="Online Media 1" title="HOW TO GET A 9 IN GCSE PHOTOGRAPHY| Coursework Book 1">
            <a:hlinkClick r:id="" action="ppaction://media"/>
            <a:extLst>
              <a:ext uri="{FF2B5EF4-FFF2-40B4-BE49-F238E27FC236}">
                <a16:creationId xmlns:a16="http://schemas.microsoft.com/office/drawing/2014/main" id="{2F6A797A-0DE0-EE1C-46A2-0430CEE101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17339" y="1695236"/>
            <a:ext cx="8418491" cy="4756447"/>
          </a:xfrm>
          <a:prstGeom prst="rect">
            <a:avLst/>
          </a:prstGeom>
        </p:spPr>
      </p:pic>
      <p:sp>
        <p:nvSpPr>
          <p:cNvPr id="5" name="What can you NOW tell me about this photographer?…">
            <a:extLst>
              <a:ext uri="{FF2B5EF4-FFF2-40B4-BE49-F238E27FC236}">
                <a16:creationId xmlns:a16="http://schemas.microsoft.com/office/drawing/2014/main" id="{9D530139-D7F7-07F4-C1EE-4628042A75D6}"/>
              </a:ext>
            </a:extLst>
          </p:cNvPr>
          <p:cNvSpPr txBox="1"/>
          <p:nvPr/>
        </p:nvSpPr>
        <p:spPr>
          <a:xfrm>
            <a:off x="506600" y="1661993"/>
            <a:ext cx="2534552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Complete your write up for Task 2 in your black sketchbook.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4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Title: Combining the Styles of Andre </a:t>
            </a:r>
            <a:r>
              <a:rPr lang="en-US" sz="2400" dirty="0" err="1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Kertesz</a:t>
            </a: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 and Horst P Horst.</a:t>
            </a:r>
          </a:p>
        </p:txBody>
      </p:sp>
    </p:spTree>
    <p:extLst>
      <p:ext uri="{BB962C8B-B14F-4D97-AF65-F5344CB8AC3E}">
        <p14:creationId xmlns:p14="http://schemas.microsoft.com/office/powerpoint/2010/main" val="2354202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" y="303577"/>
            <a:ext cx="11006109" cy="621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Assessment Objectives</a:t>
            </a:r>
            <a:endParaRPr lang="en-GB" sz="4800" dirty="0">
              <a:solidFill>
                <a:schemeClr val="accent1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133BC1-F41F-2C62-8A6A-DF9AB194D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b="9363"/>
          <a:stretch/>
        </p:blipFill>
        <p:spPr bwMode="auto">
          <a:xfrm>
            <a:off x="1148973" y="1160979"/>
            <a:ext cx="9894054" cy="55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376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604417" y="4510947"/>
            <a:ext cx="4626802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4"/>
                </a:solidFill>
                <a:latin typeface="Bahnschrift SemiLight SemiConde" panose="020B0502040204020203" pitchFamily="34" charset="0"/>
              </a:rPr>
              <a:t>How have you hit AO4 today?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chemeClr val="accent1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331E7-1B2D-13E2-9F03-3347EE87B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75578" y="1165242"/>
            <a:ext cx="5981321" cy="3976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FCD61DAC-D0C1-5474-8B40-A9BE7B2AA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1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262675" y="6191479"/>
            <a:ext cx="9666649" cy="523689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How could you use Photoshop to edit your photographs to look like this one?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53CFDC-2E7E-9EDF-4D7C-A21390DD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22" y="1032112"/>
            <a:ext cx="6978956" cy="4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5" y="272657"/>
            <a:ext cx="5846560" cy="242944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Learning Intentions</a:t>
            </a:r>
            <a:endParaRPr lang="en-GB" sz="6600" dirty="0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5" y="2781916"/>
            <a:ext cx="5580131" cy="3444223"/>
          </a:xfrm>
        </p:spPr>
        <p:txBody>
          <a:bodyPr>
            <a:normAutofit/>
          </a:bodyPr>
          <a:lstStyle/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To explore the image adjustment options in photoshop to edit your photographs in the style of </a:t>
            </a:r>
            <a:r>
              <a:rPr lang="en-US" sz="3000" dirty="0" err="1">
                <a:solidFill>
                  <a:schemeClr val="tx2"/>
                </a:solidFill>
              </a:rPr>
              <a:t>Keretsz</a:t>
            </a:r>
            <a:r>
              <a:rPr lang="en-US" sz="30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r="659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6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0" y="406317"/>
            <a:ext cx="11318956" cy="9909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4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Task 1: Andre </a:t>
            </a:r>
            <a:r>
              <a:rPr lang="en-US" sz="5400" dirty="0" err="1">
                <a:solidFill>
                  <a:schemeClr val="accent4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Keretsz</a:t>
            </a:r>
            <a:endParaRPr lang="en-GB" sz="5400" dirty="0">
              <a:solidFill>
                <a:schemeClr val="accent4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6" name="What can you NOW tell me about this photographer?…">
            <a:extLst>
              <a:ext uri="{FF2B5EF4-FFF2-40B4-BE49-F238E27FC236}">
                <a16:creationId xmlns:a16="http://schemas.microsoft.com/office/drawing/2014/main" id="{51DF89CF-5756-DC45-5252-E4650E1274B8}"/>
              </a:ext>
            </a:extLst>
          </p:cNvPr>
          <p:cNvSpPr txBox="1"/>
          <p:nvPr/>
        </p:nvSpPr>
        <p:spPr>
          <a:xfrm>
            <a:off x="568244" y="1635077"/>
            <a:ext cx="7065455" cy="4504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Select your best 3 shadow photos to edit on photopea.com or photoshop in </a:t>
            </a:r>
            <a:r>
              <a:rPr lang="en-US" sz="2400" dirty="0" err="1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Kertesz's</a:t>
            </a: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 style. </a:t>
            </a:r>
          </a:p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24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Open the photo</a:t>
            </a:r>
          </a:p>
          <a:p>
            <a:pPr marL="457200" indent="-457200">
              <a:buFont typeface="+mj-lt"/>
              <a:buAutoNum type="arabicPeriod"/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Go to image, adjustments, desaturate</a:t>
            </a:r>
          </a:p>
          <a:p>
            <a:pPr marL="457200" indent="-457200">
              <a:buFont typeface="+mj-lt"/>
              <a:buAutoNum type="arabicPeriod"/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Go to image, adjustments, brightness/contrast</a:t>
            </a:r>
          </a:p>
          <a:p>
            <a:pPr marL="457200" indent="-457200">
              <a:buFont typeface="+mj-lt"/>
              <a:buAutoNum type="arabicPeriod"/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Save as a new file name (JPEG)</a:t>
            </a:r>
          </a:p>
          <a:p>
            <a:pPr marL="457200" indent="-457200">
              <a:buFont typeface="+mj-lt"/>
              <a:buAutoNum type="arabicPeriod"/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Print and stick your edits in your black sketchbook under the heading: Editing in the Style of Andre </a:t>
            </a:r>
            <a:r>
              <a:rPr lang="en-US" sz="2400" dirty="0" err="1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Keretsz</a:t>
            </a: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. Annotate your images to explain what you did with some evaluative comments about what worked well and what could be improved.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3C2B3-A1B8-1C0A-C323-B46D8EBCE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522" y="1715783"/>
            <a:ext cx="3052950" cy="45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40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0" y="406317"/>
            <a:ext cx="11318956" cy="9909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4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Homework</a:t>
            </a:r>
            <a:endParaRPr lang="en-GB" sz="5400" dirty="0">
              <a:solidFill>
                <a:schemeClr val="accent4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2" name="Online Media 1" title="HOW TO GET A 9 IN GCSE PHOTOGRAPHY| Coursework Book 1">
            <a:hlinkClick r:id="" action="ppaction://media"/>
            <a:extLst>
              <a:ext uri="{FF2B5EF4-FFF2-40B4-BE49-F238E27FC236}">
                <a16:creationId xmlns:a16="http://schemas.microsoft.com/office/drawing/2014/main" id="{2F6A797A-0DE0-EE1C-46A2-0430CEE101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17339" y="1695236"/>
            <a:ext cx="8418491" cy="4756447"/>
          </a:xfrm>
          <a:prstGeom prst="rect">
            <a:avLst/>
          </a:prstGeom>
        </p:spPr>
      </p:pic>
      <p:sp>
        <p:nvSpPr>
          <p:cNvPr id="5" name="What can you NOW tell me about this photographer?…">
            <a:extLst>
              <a:ext uri="{FF2B5EF4-FFF2-40B4-BE49-F238E27FC236}">
                <a16:creationId xmlns:a16="http://schemas.microsoft.com/office/drawing/2014/main" id="{9D530139-D7F7-07F4-C1EE-4628042A75D6}"/>
              </a:ext>
            </a:extLst>
          </p:cNvPr>
          <p:cNvSpPr txBox="1"/>
          <p:nvPr/>
        </p:nvSpPr>
        <p:spPr>
          <a:xfrm>
            <a:off x="506600" y="2585323"/>
            <a:ext cx="2534552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Complete your write up for Task 1 in your black sketchbook.</a:t>
            </a:r>
          </a:p>
        </p:txBody>
      </p:sp>
    </p:spTree>
    <p:extLst>
      <p:ext uri="{BB962C8B-B14F-4D97-AF65-F5344CB8AC3E}">
        <p14:creationId xmlns:p14="http://schemas.microsoft.com/office/powerpoint/2010/main" val="3286664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" y="303577"/>
            <a:ext cx="11006109" cy="621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Assessment Objectives</a:t>
            </a:r>
            <a:endParaRPr lang="en-GB" sz="4800" dirty="0">
              <a:solidFill>
                <a:schemeClr val="accent1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133BC1-F41F-2C62-8A6A-DF9AB194D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b="9363"/>
          <a:stretch/>
        </p:blipFill>
        <p:spPr bwMode="auto">
          <a:xfrm>
            <a:off x="1148973" y="1160979"/>
            <a:ext cx="9894054" cy="55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703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604417" y="3649175"/>
            <a:ext cx="4626802" cy="2226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4"/>
                </a:solidFill>
                <a:latin typeface="Bahnschrift SemiLight SemiConde" panose="020B0502040204020203" pitchFamily="34" charset="0"/>
              </a:rPr>
              <a:t>Which photographer’s have we looked at so far? How might you combine their styles together to create one image that is inspired by all 3 photographers?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chemeClr val="accent1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331E7-1B2D-13E2-9F03-3347EE87B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964" y="790563"/>
            <a:ext cx="3403445" cy="5101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FEF38-1CE1-09E8-2869-39E42E6E4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7896"/>
          <a:stretch/>
        </p:blipFill>
        <p:spPr>
          <a:xfrm>
            <a:off x="0" y="-1"/>
            <a:ext cx="12207583" cy="6858001"/>
          </a:xfrm>
          <a:prstGeom prst="rect">
            <a:avLst/>
          </a:prstGeom>
          <a:pattFill prst="pct70">
            <a:fgClr>
              <a:srgbClr val="0070C0"/>
            </a:fgClr>
            <a:bgClr>
              <a:schemeClr val="accent1">
                <a:lumMod val="20000"/>
                <a:lumOff val="80000"/>
              </a:schemeClr>
            </a:bgClr>
          </a:patt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1" y="2400152"/>
            <a:ext cx="11251756" cy="2319867"/>
          </a:xfrm>
        </p:spPr>
        <p:txBody>
          <a:bodyPr anchor="ctr"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Pattern Project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3758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lloonist" pitchFamily="2" charset="0"/>
              </a:rPr>
              <a:t>Year 10: GCSE Photography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9" y="4911846"/>
            <a:ext cx="110337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lloonist" pitchFamily="2" charset="0"/>
              </a:rPr>
              <a:t>Lesson 17 &amp; 18: Combining the Styles of Different Photographers</a:t>
            </a:r>
          </a:p>
        </p:txBody>
      </p:sp>
    </p:spTree>
    <p:extLst>
      <p:ext uri="{BB962C8B-B14F-4D97-AF65-F5344CB8AC3E}">
        <p14:creationId xmlns:p14="http://schemas.microsoft.com/office/powerpoint/2010/main" val="130270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B63E73-1EDD-46F6-A525-1E60D55A6FCD}"/>
</file>

<file path=customXml/itemProps2.xml><?xml version="1.0" encoding="utf-8"?>
<ds:datastoreItem xmlns:ds="http://schemas.openxmlformats.org/officeDocument/2006/customXml" ds:itemID="{C005F218-F5EB-42F0-91F9-A8D5DB42B0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FE236C-CFAA-4666-A74E-76DBA1C87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715</Words>
  <Application>Microsoft Office PowerPoint</Application>
  <PresentationFormat>Widescreen</PresentationFormat>
  <Paragraphs>83</Paragraphs>
  <Slides>19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Bahnschrift</vt:lpstr>
      <vt:lpstr>Bahnschrift SemiLight SemiConde</vt:lpstr>
      <vt:lpstr>Balloonist</vt:lpstr>
      <vt:lpstr>Calibri</vt:lpstr>
      <vt:lpstr>Calibri Light</vt:lpstr>
      <vt:lpstr>Cavolini</vt:lpstr>
      <vt:lpstr>Gill Sans</vt:lpstr>
      <vt:lpstr>Kartika</vt:lpstr>
      <vt:lpstr>Office Theme</vt:lpstr>
      <vt:lpstr>Pattern Project</vt:lpstr>
      <vt:lpstr>PowerPoint Presentation</vt:lpstr>
      <vt:lpstr>PowerPoint Presentation</vt:lpstr>
      <vt:lpstr>Learning Intentions</vt:lpstr>
      <vt:lpstr>Task 1: Andre Keretsz</vt:lpstr>
      <vt:lpstr>Homework</vt:lpstr>
      <vt:lpstr>Assessment Objectives</vt:lpstr>
      <vt:lpstr>PowerPoint Presentation</vt:lpstr>
      <vt:lpstr>Pattern Project</vt:lpstr>
      <vt:lpstr>PowerPoint Presentation</vt:lpstr>
      <vt:lpstr>PowerPoint Presentation</vt:lpstr>
      <vt:lpstr>Learning Intentions</vt:lpstr>
      <vt:lpstr>Why do we need to combine?</vt:lpstr>
      <vt:lpstr>Task 1: Combining Photographers</vt:lpstr>
      <vt:lpstr>Task 2: Write Up</vt:lpstr>
      <vt:lpstr>Going for Gold?</vt:lpstr>
      <vt:lpstr>Homework</vt:lpstr>
      <vt:lpstr>Assessment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ALIVE</dc:title>
  <dc:creator>Michael Mitchell</dc:creator>
  <cp:lastModifiedBy>Michael Mitchell</cp:lastModifiedBy>
  <cp:revision>7</cp:revision>
  <dcterms:created xsi:type="dcterms:W3CDTF">2021-06-27T04:19:55Z</dcterms:created>
  <dcterms:modified xsi:type="dcterms:W3CDTF">2022-05-26T05:08:40Z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</Properties>
</file>