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71"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C5F21-7230-42A3-A562-D59045BB5897}" v="1" dt="2025-04-28T10:22:21.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Barlow" userId="c30dbb08-a72b-4f64-9c26-843b26107620" providerId="ADAL" clId="{457C5F21-7230-42A3-A562-D59045BB5897}"/>
    <pc:docChg chg="custSel modSld">
      <pc:chgData name="Gemma Barlow" userId="c30dbb08-a72b-4f64-9c26-843b26107620" providerId="ADAL" clId="{457C5F21-7230-42A3-A562-D59045BB5897}" dt="2025-04-28T13:25:55.702" v="141" actId="1076"/>
      <pc:docMkLst>
        <pc:docMk/>
      </pc:docMkLst>
      <pc:sldChg chg="addSp modSp mod">
        <pc:chgData name="Gemma Barlow" userId="c30dbb08-a72b-4f64-9c26-843b26107620" providerId="ADAL" clId="{457C5F21-7230-42A3-A562-D59045BB5897}" dt="2025-04-28T10:23:55.953" v="91" actId="20577"/>
        <pc:sldMkLst>
          <pc:docMk/>
          <pc:sldMk cId="3548071490" sldId="257"/>
        </pc:sldMkLst>
        <pc:spChg chg="mod">
          <ac:chgData name="Gemma Barlow" userId="c30dbb08-a72b-4f64-9c26-843b26107620" providerId="ADAL" clId="{457C5F21-7230-42A3-A562-D59045BB5897}" dt="2025-04-28T10:22:16.638" v="0" actId="1076"/>
          <ac:spMkLst>
            <pc:docMk/>
            <pc:sldMk cId="3548071490" sldId="257"/>
            <ac:spMk id="3" creationId="{00000000-0000-0000-0000-000000000000}"/>
          </ac:spMkLst>
        </pc:spChg>
        <pc:spChg chg="add mod">
          <ac:chgData name="Gemma Barlow" userId="c30dbb08-a72b-4f64-9c26-843b26107620" providerId="ADAL" clId="{457C5F21-7230-42A3-A562-D59045BB5897}" dt="2025-04-28T10:23:55.953" v="91" actId="20577"/>
          <ac:spMkLst>
            <pc:docMk/>
            <pc:sldMk cId="3548071490" sldId="257"/>
            <ac:spMk id="6" creationId="{6EBB2E66-7AF2-B13C-6262-60C8F84B1AF0}"/>
          </ac:spMkLst>
        </pc:spChg>
        <pc:spChg chg="add mod ord">
          <ac:chgData name="Gemma Barlow" userId="c30dbb08-a72b-4f64-9c26-843b26107620" providerId="ADAL" clId="{457C5F21-7230-42A3-A562-D59045BB5897}" dt="2025-04-28T10:23:09.361" v="79" actId="167"/>
          <ac:spMkLst>
            <pc:docMk/>
            <pc:sldMk cId="3548071490" sldId="257"/>
            <ac:spMk id="7" creationId="{9FFA829C-530C-9CBC-E5F6-A2DED363A549}"/>
          </ac:spMkLst>
        </pc:spChg>
      </pc:sldChg>
      <pc:sldChg chg="modSp mod">
        <pc:chgData name="Gemma Barlow" userId="c30dbb08-a72b-4f64-9c26-843b26107620" providerId="ADAL" clId="{457C5F21-7230-42A3-A562-D59045BB5897}" dt="2025-04-28T13:25:55.702" v="141" actId="1076"/>
        <pc:sldMkLst>
          <pc:docMk/>
          <pc:sldMk cId="451357820" sldId="259"/>
        </pc:sldMkLst>
        <pc:spChg chg="mod">
          <ac:chgData name="Gemma Barlow" userId="c30dbb08-a72b-4f64-9c26-843b26107620" providerId="ADAL" clId="{457C5F21-7230-42A3-A562-D59045BB5897}" dt="2025-04-28T13:25:55.702" v="141" actId="1076"/>
          <ac:spMkLst>
            <pc:docMk/>
            <pc:sldMk cId="451357820" sldId="259"/>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BF4D-5887-CBFC-3578-DB070390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296E434-9F47-FE38-A2C1-C677C6CF18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1485E6-9C00-1749-A2FD-E09759E5A38A}"/>
              </a:ext>
            </a:extLst>
          </p:cNvPr>
          <p:cNvSpPr>
            <a:spLocks noGrp="1"/>
          </p:cNvSpPr>
          <p:nvPr>
            <p:ph type="dt" sz="half" idx="10"/>
          </p:nvPr>
        </p:nvSpPr>
        <p:spPr/>
        <p:txBody>
          <a:bodyPr/>
          <a:lstStyle/>
          <a:p>
            <a:fld id="{54E8BDC7-65AE-46B2-B3EE-0786E09EEC34}" type="datetimeFigureOut">
              <a:rPr lang="en-GB" smtClean="0"/>
              <a:t>28/04/2025</a:t>
            </a:fld>
            <a:endParaRPr lang="en-GB"/>
          </a:p>
        </p:txBody>
      </p:sp>
      <p:sp>
        <p:nvSpPr>
          <p:cNvPr id="5" name="Footer Placeholder 4">
            <a:extLst>
              <a:ext uri="{FF2B5EF4-FFF2-40B4-BE49-F238E27FC236}">
                <a16:creationId xmlns:a16="http://schemas.microsoft.com/office/drawing/2014/main" id="{2140ACFF-23A0-DC52-063E-F4C33F9BD5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930BD9-0958-F594-FC82-B4E901FF07A3}"/>
              </a:ext>
            </a:extLst>
          </p:cNvPr>
          <p:cNvSpPr>
            <a:spLocks noGrp="1"/>
          </p:cNvSpPr>
          <p:nvPr>
            <p:ph type="sldNum" sz="quarter" idx="12"/>
          </p:nvPr>
        </p:nvSpPr>
        <p:spPr/>
        <p:txBody>
          <a:bodyPr/>
          <a:lstStyle/>
          <a:p>
            <a:fld id="{9CA33100-E921-4AA3-BCA2-37727502CC48}" type="slidenum">
              <a:rPr lang="en-GB" smtClean="0"/>
              <a:t>‹#›</a:t>
            </a:fld>
            <a:endParaRPr lang="en-GB"/>
          </a:p>
        </p:txBody>
      </p:sp>
    </p:spTree>
    <p:extLst>
      <p:ext uri="{BB962C8B-B14F-4D97-AF65-F5344CB8AC3E}">
        <p14:creationId xmlns:p14="http://schemas.microsoft.com/office/powerpoint/2010/main" val="286137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F093C-88D7-BFD3-776F-FC1024F01B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F2652A-C727-E440-A4A1-4518A0865F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6EAA6F-77E3-E5E0-7B80-B18C2152E5C7}"/>
              </a:ext>
            </a:extLst>
          </p:cNvPr>
          <p:cNvSpPr>
            <a:spLocks noGrp="1"/>
          </p:cNvSpPr>
          <p:nvPr>
            <p:ph type="dt" sz="half" idx="10"/>
          </p:nvPr>
        </p:nvSpPr>
        <p:spPr/>
        <p:txBody>
          <a:bodyPr/>
          <a:lstStyle/>
          <a:p>
            <a:fld id="{54E8BDC7-65AE-46B2-B3EE-0786E09EEC34}" type="datetimeFigureOut">
              <a:rPr lang="en-GB" smtClean="0"/>
              <a:t>28/04/2025</a:t>
            </a:fld>
            <a:endParaRPr lang="en-GB"/>
          </a:p>
        </p:txBody>
      </p:sp>
      <p:sp>
        <p:nvSpPr>
          <p:cNvPr id="5" name="Footer Placeholder 4">
            <a:extLst>
              <a:ext uri="{FF2B5EF4-FFF2-40B4-BE49-F238E27FC236}">
                <a16:creationId xmlns:a16="http://schemas.microsoft.com/office/drawing/2014/main" id="{1809D3C7-1CA0-79A3-480F-B9A7759986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0948D4-E054-4B93-4678-8953C644D519}"/>
              </a:ext>
            </a:extLst>
          </p:cNvPr>
          <p:cNvSpPr>
            <a:spLocks noGrp="1"/>
          </p:cNvSpPr>
          <p:nvPr>
            <p:ph type="sldNum" sz="quarter" idx="12"/>
          </p:nvPr>
        </p:nvSpPr>
        <p:spPr/>
        <p:txBody>
          <a:bodyPr/>
          <a:lstStyle/>
          <a:p>
            <a:fld id="{9CA33100-E921-4AA3-BCA2-37727502CC48}" type="slidenum">
              <a:rPr lang="en-GB" smtClean="0"/>
              <a:t>‹#›</a:t>
            </a:fld>
            <a:endParaRPr lang="en-GB"/>
          </a:p>
        </p:txBody>
      </p:sp>
    </p:spTree>
    <p:extLst>
      <p:ext uri="{BB962C8B-B14F-4D97-AF65-F5344CB8AC3E}">
        <p14:creationId xmlns:p14="http://schemas.microsoft.com/office/powerpoint/2010/main" val="257503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497A51-2492-1FE6-FF1B-31D230F030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5823F8-EE9F-8E32-088D-496DD5798A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89BC8A-0EC1-F7B4-6323-A1890C6F6719}"/>
              </a:ext>
            </a:extLst>
          </p:cNvPr>
          <p:cNvSpPr>
            <a:spLocks noGrp="1"/>
          </p:cNvSpPr>
          <p:nvPr>
            <p:ph type="dt" sz="half" idx="10"/>
          </p:nvPr>
        </p:nvSpPr>
        <p:spPr/>
        <p:txBody>
          <a:bodyPr/>
          <a:lstStyle/>
          <a:p>
            <a:fld id="{54E8BDC7-65AE-46B2-B3EE-0786E09EEC34}" type="datetimeFigureOut">
              <a:rPr lang="en-GB" smtClean="0"/>
              <a:t>28/04/2025</a:t>
            </a:fld>
            <a:endParaRPr lang="en-GB"/>
          </a:p>
        </p:txBody>
      </p:sp>
      <p:sp>
        <p:nvSpPr>
          <p:cNvPr id="5" name="Footer Placeholder 4">
            <a:extLst>
              <a:ext uri="{FF2B5EF4-FFF2-40B4-BE49-F238E27FC236}">
                <a16:creationId xmlns:a16="http://schemas.microsoft.com/office/drawing/2014/main" id="{F420884E-5B60-7DE5-BAED-535913644E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DC8A3B-4EB9-DD7E-3203-F7A4994CE5B5}"/>
              </a:ext>
            </a:extLst>
          </p:cNvPr>
          <p:cNvSpPr>
            <a:spLocks noGrp="1"/>
          </p:cNvSpPr>
          <p:nvPr>
            <p:ph type="sldNum" sz="quarter" idx="12"/>
          </p:nvPr>
        </p:nvSpPr>
        <p:spPr/>
        <p:txBody>
          <a:bodyPr/>
          <a:lstStyle/>
          <a:p>
            <a:fld id="{9CA33100-E921-4AA3-BCA2-37727502CC48}" type="slidenum">
              <a:rPr lang="en-GB" smtClean="0"/>
              <a:t>‹#›</a:t>
            </a:fld>
            <a:endParaRPr lang="en-GB"/>
          </a:p>
        </p:txBody>
      </p:sp>
    </p:spTree>
    <p:extLst>
      <p:ext uri="{BB962C8B-B14F-4D97-AF65-F5344CB8AC3E}">
        <p14:creationId xmlns:p14="http://schemas.microsoft.com/office/powerpoint/2010/main" val="315446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7AB6F-21EA-4D81-B02C-EE947C41E1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56CF92-44B2-A035-743E-5FEF486A04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0FD7E8-7A95-BE39-8395-2FD2F0ADAAD4}"/>
              </a:ext>
            </a:extLst>
          </p:cNvPr>
          <p:cNvSpPr>
            <a:spLocks noGrp="1"/>
          </p:cNvSpPr>
          <p:nvPr>
            <p:ph type="dt" sz="half" idx="10"/>
          </p:nvPr>
        </p:nvSpPr>
        <p:spPr/>
        <p:txBody>
          <a:bodyPr/>
          <a:lstStyle/>
          <a:p>
            <a:fld id="{54E8BDC7-65AE-46B2-B3EE-0786E09EEC34}" type="datetimeFigureOut">
              <a:rPr lang="en-GB" smtClean="0"/>
              <a:t>28/04/2025</a:t>
            </a:fld>
            <a:endParaRPr lang="en-GB"/>
          </a:p>
        </p:txBody>
      </p:sp>
      <p:sp>
        <p:nvSpPr>
          <p:cNvPr id="5" name="Footer Placeholder 4">
            <a:extLst>
              <a:ext uri="{FF2B5EF4-FFF2-40B4-BE49-F238E27FC236}">
                <a16:creationId xmlns:a16="http://schemas.microsoft.com/office/drawing/2014/main" id="{4BDCABB1-4EE0-981B-2093-A735C93051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DC59F3-A365-C48F-7B2F-65F908ED92B0}"/>
              </a:ext>
            </a:extLst>
          </p:cNvPr>
          <p:cNvSpPr>
            <a:spLocks noGrp="1"/>
          </p:cNvSpPr>
          <p:nvPr>
            <p:ph type="sldNum" sz="quarter" idx="12"/>
          </p:nvPr>
        </p:nvSpPr>
        <p:spPr/>
        <p:txBody>
          <a:bodyPr/>
          <a:lstStyle/>
          <a:p>
            <a:fld id="{9CA33100-E921-4AA3-BCA2-37727502CC48}" type="slidenum">
              <a:rPr lang="en-GB" smtClean="0"/>
              <a:t>‹#›</a:t>
            </a:fld>
            <a:endParaRPr lang="en-GB"/>
          </a:p>
        </p:txBody>
      </p:sp>
    </p:spTree>
    <p:extLst>
      <p:ext uri="{BB962C8B-B14F-4D97-AF65-F5344CB8AC3E}">
        <p14:creationId xmlns:p14="http://schemas.microsoft.com/office/powerpoint/2010/main" val="42803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0AF78-CE5D-DEFF-62FF-CAC3296F05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893044-244D-A5D0-B49B-5B1C2ABB7A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7554E-3880-59DA-B248-5138E6976546}"/>
              </a:ext>
            </a:extLst>
          </p:cNvPr>
          <p:cNvSpPr>
            <a:spLocks noGrp="1"/>
          </p:cNvSpPr>
          <p:nvPr>
            <p:ph type="dt" sz="half" idx="10"/>
          </p:nvPr>
        </p:nvSpPr>
        <p:spPr/>
        <p:txBody>
          <a:bodyPr/>
          <a:lstStyle/>
          <a:p>
            <a:fld id="{54E8BDC7-65AE-46B2-B3EE-0786E09EEC34}" type="datetimeFigureOut">
              <a:rPr lang="en-GB" smtClean="0"/>
              <a:t>28/04/2025</a:t>
            </a:fld>
            <a:endParaRPr lang="en-GB"/>
          </a:p>
        </p:txBody>
      </p:sp>
      <p:sp>
        <p:nvSpPr>
          <p:cNvPr id="5" name="Footer Placeholder 4">
            <a:extLst>
              <a:ext uri="{FF2B5EF4-FFF2-40B4-BE49-F238E27FC236}">
                <a16:creationId xmlns:a16="http://schemas.microsoft.com/office/drawing/2014/main" id="{C2D9DA58-D9E8-7C81-E242-B3DA11F60F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B7F68C-080C-CB9A-4C42-DAFFB55273D5}"/>
              </a:ext>
            </a:extLst>
          </p:cNvPr>
          <p:cNvSpPr>
            <a:spLocks noGrp="1"/>
          </p:cNvSpPr>
          <p:nvPr>
            <p:ph type="sldNum" sz="quarter" idx="12"/>
          </p:nvPr>
        </p:nvSpPr>
        <p:spPr/>
        <p:txBody>
          <a:bodyPr/>
          <a:lstStyle/>
          <a:p>
            <a:fld id="{9CA33100-E921-4AA3-BCA2-37727502CC48}" type="slidenum">
              <a:rPr lang="en-GB" smtClean="0"/>
              <a:t>‹#›</a:t>
            </a:fld>
            <a:endParaRPr lang="en-GB"/>
          </a:p>
        </p:txBody>
      </p:sp>
    </p:spTree>
    <p:extLst>
      <p:ext uri="{BB962C8B-B14F-4D97-AF65-F5344CB8AC3E}">
        <p14:creationId xmlns:p14="http://schemas.microsoft.com/office/powerpoint/2010/main" val="108979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2F23-9599-A531-4B09-5D43FC1414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620199-BD58-B92C-9666-9D97AE103C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EABCB-E242-CBE8-D192-5F95B7A50A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0B6803-D868-9A67-86C4-0038654E9D25}"/>
              </a:ext>
            </a:extLst>
          </p:cNvPr>
          <p:cNvSpPr>
            <a:spLocks noGrp="1"/>
          </p:cNvSpPr>
          <p:nvPr>
            <p:ph type="dt" sz="half" idx="10"/>
          </p:nvPr>
        </p:nvSpPr>
        <p:spPr/>
        <p:txBody>
          <a:bodyPr/>
          <a:lstStyle/>
          <a:p>
            <a:fld id="{54E8BDC7-65AE-46B2-B3EE-0786E09EEC34}" type="datetimeFigureOut">
              <a:rPr lang="en-GB" smtClean="0"/>
              <a:t>28/04/2025</a:t>
            </a:fld>
            <a:endParaRPr lang="en-GB"/>
          </a:p>
        </p:txBody>
      </p:sp>
      <p:sp>
        <p:nvSpPr>
          <p:cNvPr id="6" name="Footer Placeholder 5">
            <a:extLst>
              <a:ext uri="{FF2B5EF4-FFF2-40B4-BE49-F238E27FC236}">
                <a16:creationId xmlns:a16="http://schemas.microsoft.com/office/drawing/2014/main" id="{2BFC1445-8137-109B-8D9C-5C37D7AB5D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D66452-9DF3-DF4C-C840-9E1DD790F3E7}"/>
              </a:ext>
            </a:extLst>
          </p:cNvPr>
          <p:cNvSpPr>
            <a:spLocks noGrp="1"/>
          </p:cNvSpPr>
          <p:nvPr>
            <p:ph type="sldNum" sz="quarter" idx="12"/>
          </p:nvPr>
        </p:nvSpPr>
        <p:spPr/>
        <p:txBody>
          <a:bodyPr/>
          <a:lstStyle/>
          <a:p>
            <a:fld id="{9CA33100-E921-4AA3-BCA2-37727502CC48}" type="slidenum">
              <a:rPr lang="en-GB" smtClean="0"/>
              <a:t>‹#›</a:t>
            </a:fld>
            <a:endParaRPr lang="en-GB"/>
          </a:p>
        </p:txBody>
      </p:sp>
    </p:spTree>
    <p:extLst>
      <p:ext uri="{BB962C8B-B14F-4D97-AF65-F5344CB8AC3E}">
        <p14:creationId xmlns:p14="http://schemas.microsoft.com/office/powerpoint/2010/main" val="70069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2DC73-0454-8873-473B-7B8F251EBC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16D216-25B7-8BC9-778E-97D89EB7C3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ADE6B8-0BE2-B9E3-C73C-FE9A6E6DA4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3BF03E-927B-4A42-ED21-2D447D59E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CBA702-EF15-DE55-7341-B415A1967D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E0FE67-04E3-2C77-FEC1-37E9A3865B82}"/>
              </a:ext>
            </a:extLst>
          </p:cNvPr>
          <p:cNvSpPr>
            <a:spLocks noGrp="1"/>
          </p:cNvSpPr>
          <p:nvPr>
            <p:ph type="dt" sz="half" idx="10"/>
          </p:nvPr>
        </p:nvSpPr>
        <p:spPr/>
        <p:txBody>
          <a:bodyPr/>
          <a:lstStyle/>
          <a:p>
            <a:fld id="{54E8BDC7-65AE-46B2-B3EE-0786E09EEC34}" type="datetimeFigureOut">
              <a:rPr lang="en-GB" smtClean="0"/>
              <a:t>28/04/2025</a:t>
            </a:fld>
            <a:endParaRPr lang="en-GB"/>
          </a:p>
        </p:txBody>
      </p:sp>
      <p:sp>
        <p:nvSpPr>
          <p:cNvPr id="8" name="Footer Placeholder 7">
            <a:extLst>
              <a:ext uri="{FF2B5EF4-FFF2-40B4-BE49-F238E27FC236}">
                <a16:creationId xmlns:a16="http://schemas.microsoft.com/office/drawing/2014/main" id="{4E92D78D-5FDB-3F1D-6FDE-BDFDDBBCD1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92EB2BC-72C7-BF38-7CFF-F1943F44CA8F}"/>
              </a:ext>
            </a:extLst>
          </p:cNvPr>
          <p:cNvSpPr>
            <a:spLocks noGrp="1"/>
          </p:cNvSpPr>
          <p:nvPr>
            <p:ph type="sldNum" sz="quarter" idx="12"/>
          </p:nvPr>
        </p:nvSpPr>
        <p:spPr/>
        <p:txBody>
          <a:bodyPr/>
          <a:lstStyle/>
          <a:p>
            <a:fld id="{9CA33100-E921-4AA3-BCA2-37727502CC48}" type="slidenum">
              <a:rPr lang="en-GB" smtClean="0"/>
              <a:t>‹#›</a:t>
            </a:fld>
            <a:endParaRPr lang="en-GB"/>
          </a:p>
        </p:txBody>
      </p:sp>
    </p:spTree>
    <p:extLst>
      <p:ext uri="{BB962C8B-B14F-4D97-AF65-F5344CB8AC3E}">
        <p14:creationId xmlns:p14="http://schemas.microsoft.com/office/powerpoint/2010/main" val="1388577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330BC-49D2-E4DC-FA62-915F4D53E9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02FC32-A4D1-9EF8-3CCE-44A0A895999A}"/>
              </a:ext>
            </a:extLst>
          </p:cNvPr>
          <p:cNvSpPr>
            <a:spLocks noGrp="1"/>
          </p:cNvSpPr>
          <p:nvPr>
            <p:ph type="dt" sz="half" idx="10"/>
          </p:nvPr>
        </p:nvSpPr>
        <p:spPr/>
        <p:txBody>
          <a:bodyPr/>
          <a:lstStyle/>
          <a:p>
            <a:fld id="{54E8BDC7-65AE-46B2-B3EE-0786E09EEC34}" type="datetimeFigureOut">
              <a:rPr lang="en-GB" smtClean="0"/>
              <a:t>28/04/2025</a:t>
            </a:fld>
            <a:endParaRPr lang="en-GB"/>
          </a:p>
        </p:txBody>
      </p:sp>
      <p:sp>
        <p:nvSpPr>
          <p:cNvPr id="4" name="Footer Placeholder 3">
            <a:extLst>
              <a:ext uri="{FF2B5EF4-FFF2-40B4-BE49-F238E27FC236}">
                <a16:creationId xmlns:a16="http://schemas.microsoft.com/office/drawing/2014/main" id="{CF6EF59E-B8EF-BF09-16D8-8CBDC0E81F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C683D5-C641-65FE-5FEE-7A7FB41523DD}"/>
              </a:ext>
            </a:extLst>
          </p:cNvPr>
          <p:cNvSpPr>
            <a:spLocks noGrp="1"/>
          </p:cNvSpPr>
          <p:nvPr>
            <p:ph type="sldNum" sz="quarter" idx="12"/>
          </p:nvPr>
        </p:nvSpPr>
        <p:spPr/>
        <p:txBody>
          <a:bodyPr/>
          <a:lstStyle/>
          <a:p>
            <a:fld id="{9CA33100-E921-4AA3-BCA2-37727502CC48}" type="slidenum">
              <a:rPr lang="en-GB" smtClean="0"/>
              <a:t>‹#›</a:t>
            </a:fld>
            <a:endParaRPr lang="en-GB"/>
          </a:p>
        </p:txBody>
      </p:sp>
    </p:spTree>
    <p:extLst>
      <p:ext uri="{BB962C8B-B14F-4D97-AF65-F5344CB8AC3E}">
        <p14:creationId xmlns:p14="http://schemas.microsoft.com/office/powerpoint/2010/main" val="363376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B6CE0-1E74-D156-196A-BA920420DD25}"/>
              </a:ext>
            </a:extLst>
          </p:cNvPr>
          <p:cNvSpPr>
            <a:spLocks noGrp="1"/>
          </p:cNvSpPr>
          <p:nvPr>
            <p:ph type="dt" sz="half" idx="10"/>
          </p:nvPr>
        </p:nvSpPr>
        <p:spPr/>
        <p:txBody>
          <a:bodyPr/>
          <a:lstStyle/>
          <a:p>
            <a:fld id="{54E8BDC7-65AE-46B2-B3EE-0786E09EEC34}" type="datetimeFigureOut">
              <a:rPr lang="en-GB" smtClean="0"/>
              <a:t>28/04/2025</a:t>
            </a:fld>
            <a:endParaRPr lang="en-GB"/>
          </a:p>
        </p:txBody>
      </p:sp>
      <p:sp>
        <p:nvSpPr>
          <p:cNvPr id="3" name="Footer Placeholder 2">
            <a:extLst>
              <a:ext uri="{FF2B5EF4-FFF2-40B4-BE49-F238E27FC236}">
                <a16:creationId xmlns:a16="http://schemas.microsoft.com/office/drawing/2014/main" id="{DAF8B8D2-28EE-A431-ACCF-F97997C864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910B6B-0D0B-6B94-187A-75D73E5B857E}"/>
              </a:ext>
            </a:extLst>
          </p:cNvPr>
          <p:cNvSpPr>
            <a:spLocks noGrp="1"/>
          </p:cNvSpPr>
          <p:nvPr>
            <p:ph type="sldNum" sz="quarter" idx="12"/>
          </p:nvPr>
        </p:nvSpPr>
        <p:spPr/>
        <p:txBody>
          <a:bodyPr/>
          <a:lstStyle/>
          <a:p>
            <a:fld id="{9CA33100-E921-4AA3-BCA2-37727502CC48}" type="slidenum">
              <a:rPr lang="en-GB" smtClean="0"/>
              <a:t>‹#›</a:t>
            </a:fld>
            <a:endParaRPr lang="en-GB"/>
          </a:p>
        </p:txBody>
      </p:sp>
    </p:spTree>
    <p:extLst>
      <p:ext uri="{BB962C8B-B14F-4D97-AF65-F5344CB8AC3E}">
        <p14:creationId xmlns:p14="http://schemas.microsoft.com/office/powerpoint/2010/main" val="3536615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80F0-FA86-0AE9-8722-57DE4064C7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E8969A-E980-B0D8-B1CF-0468F3EF14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38FA12-6C70-B195-3061-A07BA1A44B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138C4D-8DF7-B694-1D50-B245E343457A}"/>
              </a:ext>
            </a:extLst>
          </p:cNvPr>
          <p:cNvSpPr>
            <a:spLocks noGrp="1"/>
          </p:cNvSpPr>
          <p:nvPr>
            <p:ph type="dt" sz="half" idx="10"/>
          </p:nvPr>
        </p:nvSpPr>
        <p:spPr/>
        <p:txBody>
          <a:bodyPr/>
          <a:lstStyle/>
          <a:p>
            <a:fld id="{54E8BDC7-65AE-46B2-B3EE-0786E09EEC34}" type="datetimeFigureOut">
              <a:rPr lang="en-GB" smtClean="0"/>
              <a:t>28/04/2025</a:t>
            </a:fld>
            <a:endParaRPr lang="en-GB"/>
          </a:p>
        </p:txBody>
      </p:sp>
      <p:sp>
        <p:nvSpPr>
          <p:cNvPr id="6" name="Footer Placeholder 5">
            <a:extLst>
              <a:ext uri="{FF2B5EF4-FFF2-40B4-BE49-F238E27FC236}">
                <a16:creationId xmlns:a16="http://schemas.microsoft.com/office/drawing/2014/main" id="{51F36072-BFD1-CCEC-4242-3544873772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A5E0CC-6145-9FA8-505B-FAE3D667F07C}"/>
              </a:ext>
            </a:extLst>
          </p:cNvPr>
          <p:cNvSpPr>
            <a:spLocks noGrp="1"/>
          </p:cNvSpPr>
          <p:nvPr>
            <p:ph type="sldNum" sz="quarter" idx="12"/>
          </p:nvPr>
        </p:nvSpPr>
        <p:spPr/>
        <p:txBody>
          <a:bodyPr/>
          <a:lstStyle/>
          <a:p>
            <a:fld id="{9CA33100-E921-4AA3-BCA2-37727502CC48}" type="slidenum">
              <a:rPr lang="en-GB" smtClean="0"/>
              <a:t>‹#›</a:t>
            </a:fld>
            <a:endParaRPr lang="en-GB"/>
          </a:p>
        </p:txBody>
      </p:sp>
    </p:spTree>
    <p:extLst>
      <p:ext uri="{BB962C8B-B14F-4D97-AF65-F5344CB8AC3E}">
        <p14:creationId xmlns:p14="http://schemas.microsoft.com/office/powerpoint/2010/main" val="2020419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303AC-F6E7-5F7F-7AE6-EA7B8BB6DC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D93D3E-C902-2613-6BB6-56CAF40D19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08F856-AD1C-9215-7217-26E6A02E6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3A725D-F5A2-F225-257A-1FEFC4C5ECA9}"/>
              </a:ext>
            </a:extLst>
          </p:cNvPr>
          <p:cNvSpPr>
            <a:spLocks noGrp="1"/>
          </p:cNvSpPr>
          <p:nvPr>
            <p:ph type="dt" sz="half" idx="10"/>
          </p:nvPr>
        </p:nvSpPr>
        <p:spPr/>
        <p:txBody>
          <a:bodyPr/>
          <a:lstStyle/>
          <a:p>
            <a:fld id="{54E8BDC7-65AE-46B2-B3EE-0786E09EEC34}" type="datetimeFigureOut">
              <a:rPr lang="en-GB" smtClean="0"/>
              <a:t>28/04/2025</a:t>
            </a:fld>
            <a:endParaRPr lang="en-GB"/>
          </a:p>
        </p:txBody>
      </p:sp>
      <p:sp>
        <p:nvSpPr>
          <p:cNvPr id="6" name="Footer Placeholder 5">
            <a:extLst>
              <a:ext uri="{FF2B5EF4-FFF2-40B4-BE49-F238E27FC236}">
                <a16:creationId xmlns:a16="http://schemas.microsoft.com/office/drawing/2014/main" id="{B4904850-75DC-84BD-B5B9-103A0E82E8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5F6DCD-C074-B44E-A0D7-6C3646CFDCD9}"/>
              </a:ext>
            </a:extLst>
          </p:cNvPr>
          <p:cNvSpPr>
            <a:spLocks noGrp="1"/>
          </p:cNvSpPr>
          <p:nvPr>
            <p:ph type="sldNum" sz="quarter" idx="12"/>
          </p:nvPr>
        </p:nvSpPr>
        <p:spPr/>
        <p:txBody>
          <a:bodyPr/>
          <a:lstStyle/>
          <a:p>
            <a:fld id="{9CA33100-E921-4AA3-BCA2-37727502CC48}" type="slidenum">
              <a:rPr lang="en-GB" smtClean="0"/>
              <a:t>‹#›</a:t>
            </a:fld>
            <a:endParaRPr lang="en-GB"/>
          </a:p>
        </p:txBody>
      </p:sp>
    </p:spTree>
    <p:extLst>
      <p:ext uri="{BB962C8B-B14F-4D97-AF65-F5344CB8AC3E}">
        <p14:creationId xmlns:p14="http://schemas.microsoft.com/office/powerpoint/2010/main" val="214212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88B962-8D8E-3C54-4DFF-2AF8E9F939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DBAD50-05D8-E575-8241-805E8CB74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729A5A-B800-8455-24DF-00B90676CB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E8BDC7-65AE-46B2-B3EE-0786E09EEC34}" type="datetimeFigureOut">
              <a:rPr lang="en-GB" smtClean="0"/>
              <a:t>28/04/2025</a:t>
            </a:fld>
            <a:endParaRPr lang="en-GB"/>
          </a:p>
        </p:txBody>
      </p:sp>
      <p:sp>
        <p:nvSpPr>
          <p:cNvPr id="5" name="Footer Placeholder 4">
            <a:extLst>
              <a:ext uri="{FF2B5EF4-FFF2-40B4-BE49-F238E27FC236}">
                <a16:creationId xmlns:a16="http://schemas.microsoft.com/office/drawing/2014/main" id="{E7D6306D-E0F8-7491-D13D-A4BD309D2D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EE8C6F2-DE34-2072-7C25-D7847588D8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A33100-E921-4AA3-BCA2-37727502CC48}" type="slidenum">
              <a:rPr lang="en-GB" smtClean="0"/>
              <a:t>‹#›</a:t>
            </a:fld>
            <a:endParaRPr lang="en-GB"/>
          </a:p>
        </p:txBody>
      </p:sp>
    </p:spTree>
    <p:extLst>
      <p:ext uri="{BB962C8B-B14F-4D97-AF65-F5344CB8AC3E}">
        <p14:creationId xmlns:p14="http://schemas.microsoft.com/office/powerpoint/2010/main" val="3361457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FA829C-530C-9CBC-E5F6-A2DED363A549}"/>
              </a:ext>
            </a:extLst>
          </p:cNvPr>
          <p:cNvSpPr/>
          <p:nvPr/>
        </p:nvSpPr>
        <p:spPr>
          <a:xfrm>
            <a:off x="7709997" y="132710"/>
            <a:ext cx="3229590" cy="2647066"/>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981200" y="531312"/>
            <a:ext cx="8229600" cy="1143000"/>
          </a:xfrm>
        </p:spPr>
        <p:txBody>
          <a:bodyPr>
            <a:noAutofit/>
          </a:bodyPr>
          <a:lstStyle/>
          <a:p>
            <a:r>
              <a:rPr lang="en-GB" sz="3600" u="sng" dirty="0"/>
              <a:t>Objectives</a:t>
            </a:r>
            <a:br>
              <a:rPr lang="en-GB" sz="3600" u="sng" dirty="0"/>
            </a:br>
            <a:r>
              <a:rPr lang="en-GB" sz="3600" u="sng" dirty="0"/>
              <a:t>Observational Drawing -</a:t>
            </a:r>
            <a:br>
              <a:rPr lang="en-GB" sz="3600" u="sng" dirty="0"/>
            </a:br>
            <a:r>
              <a:rPr lang="en-GB" sz="3600" u="sng" dirty="0"/>
              <a:t>tomato in cold and </a:t>
            </a:r>
            <a:br>
              <a:rPr lang="en-GB" sz="3600" u="sng" dirty="0"/>
            </a:br>
            <a:r>
              <a:rPr lang="en-GB" sz="3600" u="sng" dirty="0"/>
              <a:t>warm colours</a:t>
            </a:r>
          </a:p>
        </p:txBody>
      </p:sp>
      <p:sp>
        <p:nvSpPr>
          <p:cNvPr id="3" name="Content Placeholder 2"/>
          <p:cNvSpPr>
            <a:spLocks noGrp="1"/>
          </p:cNvSpPr>
          <p:nvPr>
            <p:ph idx="1"/>
          </p:nvPr>
        </p:nvSpPr>
        <p:spPr>
          <a:xfrm>
            <a:off x="1482618" y="2123918"/>
            <a:ext cx="6227379" cy="4202770"/>
          </a:xfrm>
        </p:spPr>
        <p:txBody>
          <a:bodyPr>
            <a:normAutofit/>
          </a:bodyPr>
          <a:lstStyle/>
          <a:p>
            <a:r>
              <a:rPr lang="en-GB" sz="2600" dirty="0"/>
              <a:t>To accurately draw a tomato and start to add warm colours to one half</a:t>
            </a:r>
          </a:p>
          <a:p>
            <a:endParaRPr lang="en-GB" sz="2600" dirty="0"/>
          </a:p>
        </p:txBody>
      </p:sp>
      <p:pic>
        <p:nvPicPr>
          <p:cNvPr id="4" name="Picture 3" descr="tomato.jpeg"/>
          <p:cNvPicPr>
            <a:picLocks noChangeAspect="1"/>
          </p:cNvPicPr>
          <p:nvPr/>
        </p:nvPicPr>
        <p:blipFill>
          <a:blip r:embed="rId2"/>
          <a:srcRect r="2213" b="3904"/>
          <a:stretch>
            <a:fillRect/>
          </a:stretch>
        </p:blipFill>
        <p:spPr>
          <a:xfrm>
            <a:off x="6230006" y="3238679"/>
            <a:ext cx="4342766" cy="3119451"/>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584732" y="3983319"/>
            <a:ext cx="4457964" cy="95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9336289" y="3972001"/>
            <a:ext cx="442912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3">
            <a:extLst>
              <a:ext uri="{FF2B5EF4-FFF2-40B4-BE49-F238E27FC236}">
                <a16:creationId xmlns:a16="http://schemas.microsoft.com/office/drawing/2014/main" id="{3690CD9C-8BA0-4283-3FB9-9CFDFC483CE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855" t="12783" r="21877" b="7466"/>
          <a:stretch/>
        </p:blipFill>
        <p:spPr>
          <a:xfrm rot="5400000">
            <a:off x="2736705" y="3318562"/>
            <a:ext cx="3124912" cy="2954224"/>
          </a:xfrm>
          <a:prstGeom prst="rect">
            <a:avLst/>
          </a:prstGeom>
        </p:spPr>
      </p:pic>
      <p:sp>
        <p:nvSpPr>
          <p:cNvPr id="6" name="TextBox 5">
            <a:extLst>
              <a:ext uri="{FF2B5EF4-FFF2-40B4-BE49-F238E27FC236}">
                <a16:creationId xmlns:a16="http://schemas.microsoft.com/office/drawing/2014/main" id="{6EBB2E66-7AF2-B13C-6262-60C8F84B1AF0}"/>
              </a:ext>
            </a:extLst>
          </p:cNvPr>
          <p:cNvSpPr txBox="1"/>
          <p:nvPr/>
        </p:nvSpPr>
        <p:spPr>
          <a:xfrm>
            <a:off x="7863840" y="352380"/>
            <a:ext cx="2848789" cy="2400657"/>
          </a:xfrm>
          <a:prstGeom prst="rect">
            <a:avLst/>
          </a:prstGeom>
          <a:noFill/>
        </p:spPr>
        <p:txBody>
          <a:bodyPr wrap="square" rtlCol="0">
            <a:spAutoFit/>
          </a:bodyPr>
          <a:lstStyle/>
          <a:p>
            <a:r>
              <a:rPr lang="en-US" sz="3000" b="1" dirty="0">
                <a:solidFill>
                  <a:srgbClr val="FFFF00"/>
                </a:solidFill>
              </a:rPr>
              <a:t>Take a piece of paper </a:t>
            </a:r>
            <a:r>
              <a:rPr lang="en-US" sz="3000" b="1">
                <a:solidFill>
                  <a:srgbClr val="FFFF00"/>
                </a:solidFill>
              </a:rPr>
              <a:t>and write </a:t>
            </a:r>
            <a:r>
              <a:rPr lang="en-US" sz="3000" b="1" dirty="0">
                <a:solidFill>
                  <a:srgbClr val="FFFF00"/>
                </a:solidFill>
              </a:rPr>
              <a:t>your FULL name and </a:t>
            </a:r>
            <a:r>
              <a:rPr lang="en-US" sz="3000" b="1">
                <a:solidFill>
                  <a:srgbClr val="FFFF00"/>
                </a:solidFill>
              </a:rPr>
              <a:t>form on </a:t>
            </a:r>
            <a:r>
              <a:rPr lang="en-US" sz="3000" b="1" dirty="0">
                <a:solidFill>
                  <a:srgbClr val="FFFF00"/>
                </a:solidFill>
              </a:rPr>
              <a:t>the back</a:t>
            </a:r>
            <a:endParaRPr lang="en-GB" sz="3000" b="1" dirty="0">
              <a:solidFill>
                <a:srgbClr val="FFFF00"/>
              </a:solidFill>
            </a:endParaRPr>
          </a:p>
        </p:txBody>
      </p:sp>
    </p:spTree>
    <p:extLst>
      <p:ext uri="{BB962C8B-B14F-4D97-AF65-F5344CB8AC3E}">
        <p14:creationId xmlns:p14="http://schemas.microsoft.com/office/powerpoint/2010/main" val="3548071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1729" y="368646"/>
            <a:ext cx="4339389" cy="1762709"/>
          </a:xfrm>
        </p:spPr>
        <p:txBody>
          <a:bodyPr>
            <a:noAutofit/>
          </a:bodyPr>
          <a:lstStyle/>
          <a:p>
            <a:r>
              <a:rPr lang="en-US" sz="3500" dirty="0"/>
              <a:t>1) Lightly sketch out the shape of your tomato – make this as big as you can on the A4 paper</a:t>
            </a:r>
            <a:endParaRPr lang="en-GB" sz="35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855" t="12783" r="21877" b="7466"/>
          <a:stretch/>
        </p:blipFill>
        <p:spPr>
          <a:xfrm rot="5400000">
            <a:off x="1754470" y="381051"/>
            <a:ext cx="3896312" cy="3683488"/>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123" t="6316" r="17894" b="1754"/>
          <a:stretch/>
        </p:blipFill>
        <p:spPr>
          <a:xfrm>
            <a:off x="6135369" y="2486527"/>
            <a:ext cx="4075430" cy="3850106"/>
          </a:xfrm>
          <a:prstGeom prst="rect">
            <a:avLst/>
          </a:prstGeom>
        </p:spPr>
      </p:pic>
      <p:sp>
        <p:nvSpPr>
          <p:cNvPr id="6" name="TextBox 5"/>
          <p:cNvSpPr txBox="1"/>
          <p:nvPr/>
        </p:nvSpPr>
        <p:spPr>
          <a:xfrm>
            <a:off x="1860882" y="4363453"/>
            <a:ext cx="4010528" cy="2400657"/>
          </a:xfrm>
          <a:prstGeom prst="rect">
            <a:avLst/>
          </a:prstGeom>
          <a:noFill/>
        </p:spPr>
        <p:txBody>
          <a:bodyPr wrap="square" rtlCol="0">
            <a:spAutoFit/>
          </a:bodyPr>
          <a:lstStyle/>
          <a:p>
            <a:r>
              <a:rPr lang="en-US" sz="2500" dirty="0"/>
              <a:t>It is important to get the shape and detail of the tomato accurate so that your finished tomato drawing looks realistic. DO NOT add any tone in pencil!</a:t>
            </a:r>
            <a:endParaRPr lang="en-GB" sz="2500" dirty="0"/>
          </a:p>
        </p:txBody>
      </p:sp>
    </p:spTree>
    <p:extLst>
      <p:ext uri="{BB962C8B-B14F-4D97-AF65-F5344CB8AC3E}">
        <p14:creationId xmlns:p14="http://schemas.microsoft.com/office/powerpoint/2010/main" val="45135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242" y="274639"/>
            <a:ext cx="7451558" cy="415173"/>
          </a:xfrm>
        </p:spPr>
        <p:txBody>
          <a:bodyPr>
            <a:normAutofit fontScale="90000"/>
          </a:bodyPr>
          <a:lstStyle/>
          <a:p>
            <a:r>
              <a:rPr lang="en-US" sz="3000" dirty="0"/>
              <a:t>Add warm colours to one side of your tomato</a:t>
            </a:r>
            <a:endParaRPr lang="en-GB" sz="30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188" t="8241" r="23948" b="9882"/>
          <a:stretch/>
        </p:blipFill>
        <p:spPr>
          <a:xfrm>
            <a:off x="1868906" y="846139"/>
            <a:ext cx="5623679" cy="5324057"/>
          </a:xfrm>
        </p:spPr>
      </p:pic>
      <p:sp>
        <p:nvSpPr>
          <p:cNvPr id="5" name="TextBox 4"/>
          <p:cNvSpPr txBox="1"/>
          <p:nvPr/>
        </p:nvSpPr>
        <p:spPr>
          <a:xfrm>
            <a:off x="7860632" y="1168173"/>
            <a:ext cx="2518610" cy="4601260"/>
          </a:xfrm>
          <a:prstGeom prst="rect">
            <a:avLst/>
          </a:prstGeom>
          <a:noFill/>
        </p:spPr>
        <p:txBody>
          <a:bodyPr wrap="square" rtlCol="0">
            <a:spAutoFit/>
          </a:bodyPr>
          <a:lstStyle/>
          <a:p>
            <a:r>
              <a:rPr lang="en-US" sz="2500" dirty="0"/>
              <a:t>2) Effectively add warm colours to one side of your tomato. Observe carefully to show any light/shadow/ reflective areas.</a:t>
            </a:r>
          </a:p>
          <a:p>
            <a:endParaRPr lang="en-US" dirty="0"/>
          </a:p>
          <a:p>
            <a:r>
              <a:rPr lang="en-US" sz="2500" dirty="0"/>
              <a:t>Blend these colours lightly to achieve accurate shades.</a:t>
            </a:r>
            <a:endParaRPr lang="en-GB" sz="2500" dirty="0"/>
          </a:p>
        </p:txBody>
      </p:sp>
    </p:spTree>
    <p:extLst>
      <p:ext uri="{BB962C8B-B14F-4D97-AF65-F5344CB8AC3E}">
        <p14:creationId xmlns:p14="http://schemas.microsoft.com/office/powerpoint/2010/main" val="270141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8864" y="2985755"/>
            <a:ext cx="2566736" cy="2436478"/>
          </a:xfrm>
        </p:spPr>
        <p:txBody>
          <a:bodyPr>
            <a:normAutofit fontScale="90000"/>
          </a:bodyPr>
          <a:lstStyle/>
          <a:p>
            <a:pPr algn="l"/>
            <a:r>
              <a:rPr lang="en-US" dirty="0"/>
              <a:t>Step 3</a:t>
            </a:r>
            <a:br>
              <a:rPr lang="en-US" dirty="0"/>
            </a:br>
            <a:br>
              <a:rPr lang="en-US" dirty="0"/>
            </a:br>
            <a:r>
              <a:rPr lang="en-US" sz="2800" dirty="0"/>
              <a:t>Start to add cold </a:t>
            </a:r>
            <a:r>
              <a:rPr lang="en-US" sz="2800" dirty="0" err="1"/>
              <a:t>colours</a:t>
            </a:r>
            <a:r>
              <a:rPr lang="en-US" sz="2800" dirty="0"/>
              <a:t> to the other half. Look for light and dark areas and use light and dark tones of </a:t>
            </a:r>
            <a:r>
              <a:rPr lang="en-US" sz="2800" dirty="0" err="1"/>
              <a:t>colour</a:t>
            </a:r>
            <a:r>
              <a:rPr lang="en-US" sz="2800" dirty="0"/>
              <a:t> to show these. You may find it easier to lightly add darker tones</a:t>
            </a:r>
            <a:br>
              <a:rPr lang="en-US" sz="2800" dirty="0"/>
            </a:br>
            <a:br>
              <a:rPr lang="en-US" sz="2800" dirty="0"/>
            </a:br>
            <a:r>
              <a:rPr lang="en-US" sz="2800" dirty="0"/>
              <a:t>Leave any light reflecting areas blank!</a:t>
            </a:r>
            <a:br>
              <a:rPr lang="en-US" dirty="0"/>
            </a:br>
            <a:br>
              <a:rPr lang="en-US" dirty="0"/>
            </a:br>
            <a:br>
              <a:rPr lang="en-US" dirty="0"/>
            </a:br>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1404" t="13099" r="26666" b="6666"/>
          <a:stretch/>
        </p:blipFill>
        <p:spPr>
          <a:xfrm>
            <a:off x="1981200" y="846138"/>
            <a:ext cx="5662864" cy="5502442"/>
          </a:xfrm>
          <a:prstGeom prst="rect">
            <a:avLst/>
          </a:prstGeom>
        </p:spPr>
      </p:pic>
    </p:spTree>
    <p:extLst>
      <p:ext uri="{BB962C8B-B14F-4D97-AF65-F5344CB8AC3E}">
        <p14:creationId xmlns:p14="http://schemas.microsoft.com/office/powerpoint/2010/main" val="206923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4905" y="274638"/>
            <a:ext cx="2245895" cy="1325562"/>
          </a:xfrm>
        </p:spPr>
        <p:txBody>
          <a:bodyPr/>
          <a:lstStyle/>
          <a:p>
            <a:r>
              <a:rPr lang="en-US" dirty="0"/>
              <a:t>Step 4</a:t>
            </a:r>
            <a:endParaRPr lang="en-GB" dirty="0"/>
          </a:p>
        </p:txBody>
      </p:sp>
      <p:sp>
        <p:nvSpPr>
          <p:cNvPr id="3" name="Content Placeholder 2"/>
          <p:cNvSpPr>
            <a:spLocks noGrp="1"/>
          </p:cNvSpPr>
          <p:nvPr>
            <p:ph idx="1"/>
          </p:nvPr>
        </p:nvSpPr>
        <p:spPr>
          <a:xfrm>
            <a:off x="7459579" y="1347538"/>
            <a:ext cx="3096126" cy="4778626"/>
          </a:xfrm>
        </p:spPr>
        <p:txBody>
          <a:bodyPr>
            <a:normAutofit/>
          </a:bodyPr>
          <a:lstStyle/>
          <a:p>
            <a:r>
              <a:rPr lang="en-US" sz="2500" dirty="0"/>
              <a:t>Blend cold </a:t>
            </a:r>
            <a:r>
              <a:rPr lang="en-US" sz="2500" dirty="0" err="1"/>
              <a:t>colours</a:t>
            </a:r>
            <a:r>
              <a:rPr lang="en-US" sz="2500" dirty="0"/>
              <a:t> effectively to show light and dark tones in your tomato. Leave any reflective areas blank to make it look realistic!</a:t>
            </a:r>
            <a:endParaRPr lang="en-GB" sz="25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351" t="7719" r="24211" b="10176"/>
          <a:stretch/>
        </p:blipFill>
        <p:spPr>
          <a:xfrm>
            <a:off x="1740569" y="274638"/>
            <a:ext cx="5983705" cy="5630780"/>
          </a:xfrm>
          <a:prstGeom prst="rect">
            <a:avLst/>
          </a:prstGeom>
        </p:spPr>
      </p:pic>
    </p:spTree>
    <p:extLst>
      <p:ext uri="{BB962C8B-B14F-4D97-AF65-F5344CB8AC3E}">
        <p14:creationId xmlns:p14="http://schemas.microsoft.com/office/powerpoint/2010/main" val="765392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4800" y="1600201"/>
            <a:ext cx="2286000" cy="4928937"/>
          </a:xfrm>
        </p:spPr>
        <p:txBody>
          <a:bodyPr/>
          <a:lstStyle/>
          <a:p>
            <a:r>
              <a:rPr lang="en-US" dirty="0"/>
              <a:t>Your finished tomato</a:t>
            </a:r>
            <a:endParaRPr lang="en-GB"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1087" t="7246" r="23696" b="4348"/>
          <a:stretch/>
        </p:blipFill>
        <p:spPr>
          <a:xfrm>
            <a:off x="1780674" y="274638"/>
            <a:ext cx="5978394" cy="6078036"/>
          </a:xfrm>
          <a:prstGeom prst="rect">
            <a:avLst/>
          </a:prstGeom>
        </p:spPr>
      </p:pic>
    </p:spTree>
    <p:extLst>
      <p:ext uri="{BB962C8B-B14F-4D97-AF65-F5344CB8AC3E}">
        <p14:creationId xmlns:p14="http://schemas.microsoft.com/office/powerpoint/2010/main" val="10484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123" t="6316" r="17894" b="1754"/>
          <a:stretch/>
        </p:blipFill>
        <p:spPr>
          <a:xfrm>
            <a:off x="20436" y="208176"/>
            <a:ext cx="3165983" cy="2990941"/>
          </a:xfrm>
          <a:prstGeom prst="rect">
            <a:avLst/>
          </a:prstGeom>
        </p:spPr>
      </p:pic>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9859" t="12494" r="25277" b="4920"/>
          <a:stretch/>
        </p:blipFill>
        <p:spPr>
          <a:xfrm>
            <a:off x="28984" y="3491046"/>
            <a:ext cx="3165982" cy="3023254"/>
          </a:xfrm>
          <a:prstGeom prst="rect">
            <a:avLst/>
          </a:prstGeom>
        </p:spPr>
      </p:pic>
      <p:pic>
        <p:nvPicPr>
          <p:cNvPr id="6"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11188" t="8241" r="23948" b="9882"/>
          <a:stretch/>
        </p:blipFill>
        <p:spPr>
          <a:xfrm>
            <a:off x="3284492" y="213905"/>
            <a:ext cx="3159264" cy="2990942"/>
          </a:xfrm>
          <a:prstGeom prst="rect">
            <a:avLst/>
          </a:prstGeom>
        </p:spPr>
      </p:pic>
      <p:pic>
        <p:nvPicPr>
          <p:cNvPr id="7"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9859" t="7532" r="23416" b="6692"/>
          <a:stretch/>
        </p:blipFill>
        <p:spPr>
          <a:xfrm>
            <a:off x="3322193" y="3491047"/>
            <a:ext cx="3135689" cy="302325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10876" t="8421" r="21053" b="6432"/>
          <a:stretch/>
        </p:blipFill>
        <p:spPr>
          <a:xfrm>
            <a:off x="6550258" y="881880"/>
            <a:ext cx="5314594" cy="4985856"/>
          </a:xfrm>
          <a:prstGeom prst="rect">
            <a:avLst/>
          </a:prstGeom>
        </p:spPr>
      </p:pic>
      <p:sp>
        <p:nvSpPr>
          <p:cNvPr id="9" name="TextBox 8"/>
          <p:cNvSpPr txBox="1"/>
          <p:nvPr/>
        </p:nvSpPr>
        <p:spPr>
          <a:xfrm>
            <a:off x="2720976" y="197330"/>
            <a:ext cx="746133" cy="553998"/>
          </a:xfrm>
          <a:prstGeom prst="rect">
            <a:avLst/>
          </a:prstGeom>
          <a:noFill/>
        </p:spPr>
        <p:txBody>
          <a:bodyPr wrap="square" rtlCol="0">
            <a:spAutoFit/>
          </a:bodyPr>
          <a:lstStyle/>
          <a:p>
            <a:r>
              <a:rPr lang="en-US" sz="3000" b="1" dirty="0"/>
              <a:t>1 </a:t>
            </a:r>
            <a:endParaRPr lang="en-GB" sz="3000" b="1" dirty="0"/>
          </a:p>
        </p:txBody>
      </p:sp>
      <p:sp>
        <p:nvSpPr>
          <p:cNvPr id="10" name="TextBox 9"/>
          <p:cNvSpPr txBox="1"/>
          <p:nvPr/>
        </p:nvSpPr>
        <p:spPr>
          <a:xfrm>
            <a:off x="2555335" y="3455553"/>
            <a:ext cx="746133" cy="553998"/>
          </a:xfrm>
          <a:prstGeom prst="rect">
            <a:avLst/>
          </a:prstGeom>
          <a:noFill/>
        </p:spPr>
        <p:txBody>
          <a:bodyPr wrap="square" rtlCol="0">
            <a:spAutoFit/>
          </a:bodyPr>
          <a:lstStyle/>
          <a:p>
            <a:r>
              <a:rPr lang="en-US" sz="3000" b="1" dirty="0"/>
              <a:t>3 </a:t>
            </a:r>
            <a:endParaRPr lang="en-GB" sz="3000" b="1" dirty="0"/>
          </a:p>
        </p:txBody>
      </p:sp>
      <p:sp>
        <p:nvSpPr>
          <p:cNvPr id="11" name="TextBox 10"/>
          <p:cNvSpPr txBox="1"/>
          <p:nvPr/>
        </p:nvSpPr>
        <p:spPr>
          <a:xfrm>
            <a:off x="7188061" y="5867736"/>
            <a:ext cx="4248834" cy="553998"/>
          </a:xfrm>
          <a:prstGeom prst="rect">
            <a:avLst/>
          </a:prstGeom>
          <a:noFill/>
        </p:spPr>
        <p:txBody>
          <a:bodyPr wrap="square" rtlCol="0">
            <a:spAutoFit/>
          </a:bodyPr>
          <a:lstStyle/>
          <a:p>
            <a:r>
              <a:rPr lang="en-US" sz="3000" b="1" dirty="0"/>
              <a:t>Your finished tomato </a:t>
            </a:r>
            <a:endParaRPr lang="en-GB" sz="3000" b="1" dirty="0"/>
          </a:p>
        </p:txBody>
      </p:sp>
      <p:sp>
        <p:nvSpPr>
          <p:cNvPr id="12" name="TextBox 11"/>
          <p:cNvSpPr txBox="1"/>
          <p:nvPr/>
        </p:nvSpPr>
        <p:spPr>
          <a:xfrm>
            <a:off x="5961302" y="3455553"/>
            <a:ext cx="746133" cy="553998"/>
          </a:xfrm>
          <a:prstGeom prst="rect">
            <a:avLst/>
          </a:prstGeom>
          <a:noFill/>
        </p:spPr>
        <p:txBody>
          <a:bodyPr wrap="square" rtlCol="0">
            <a:spAutoFit/>
          </a:bodyPr>
          <a:lstStyle/>
          <a:p>
            <a:r>
              <a:rPr lang="en-US" sz="3000" b="1" dirty="0"/>
              <a:t>4 </a:t>
            </a:r>
            <a:endParaRPr lang="en-GB" sz="3000" b="1" dirty="0"/>
          </a:p>
        </p:txBody>
      </p:sp>
      <p:sp>
        <p:nvSpPr>
          <p:cNvPr id="13" name="TextBox 12"/>
          <p:cNvSpPr txBox="1"/>
          <p:nvPr/>
        </p:nvSpPr>
        <p:spPr>
          <a:xfrm>
            <a:off x="5794582" y="197330"/>
            <a:ext cx="746133" cy="553998"/>
          </a:xfrm>
          <a:prstGeom prst="rect">
            <a:avLst/>
          </a:prstGeom>
          <a:noFill/>
        </p:spPr>
        <p:txBody>
          <a:bodyPr wrap="square" rtlCol="0">
            <a:spAutoFit/>
          </a:bodyPr>
          <a:lstStyle/>
          <a:p>
            <a:r>
              <a:rPr lang="en-US" sz="3000" b="1" dirty="0"/>
              <a:t>2 </a:t>
            </a:r>
            <a:endParaRPr lang="en-GB" sz="3000" b="1" dirty="0"/>
          </a:p>
        </p:txBody>
      </p:sp>
    </p:spTree>
    <p:extLst>
      <p:ext uri="{BB962C8B-B14F-4D97-AF65-F5344CB8AC3E}">
        <p14:creationId xmlns:p14="http://schemas.microsoft.com/office/powerpoint/2010/main" val="179724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0570" y="1579003"/>
            <a:ext cx="3779889" cy="1810836"/>
          </a:xfrm>
        </p:spPr>
        <p:txBody>
          <a:bodyPr>
            <a:normAutofit fontScale="90000"/>
          </a:bodyPr>
          <a:lstStyle/>
          <a:p>
            <a:r>
              <a:rPr lang="en-US" dirty="0"/>
              <a:t>Starter</a:t>
            </a:r>
            <a:br>
              <a:rPr lang="en-US" dirty="0"/>
            </a:br>
            <a:br>
              <a:rPr lang="en-US" dirty="0"/>
            </a:br>
            <a:r>
              <a:rPr lang="en-US" dirty="0"/>
              <a:t>Pass your book to the person on the left</a:t>
            </a:r>
            <a:endParaRPr lang="en-GB"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1087" t="7246" r="23696" b="4348"/>
          <a:stretch/>
        </p:blipFill>
        <p:spPr>
          <a:xfrm>
            <a:off x="1780675" y="962526"/>
            <a:ext cx="4449711" cy="4523874"/>
          </a:xfrm>
          <a:prstGeom prst="rect">
            <a:avLst/>
          </a:prstGeom>
        </p:spPr>
      </p:pic>
    </p:spTree>
    <p:extLst>
      <p:ext uri="{BB962C8B-B14F-4D97-AF65-F5344CB8AC3E}">
        <p14:creationId xmlns:p14="http://schemas.microsoft.com/office/powerpoint/2010/main" val="145673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8338"/>
            <a:ext cx="3489158" cy="6481010"/>
          </a:xfrm>
        </p:spPr>
        <p:txBody>
          <a:bodyPr>
            <a:normAutofit lnSpcReduction="10000"/>
          </a:bodyPr>
          <a:lstStyle/>
          <a:p>
            <a:r>
              <a:rPr lang="en-US" sz="2000" dirty="0"/>
              <a:t>What is working well in this drawing?</a:t>
            </a:r>
          </a:p>
          <a:p>
            <a:pPr marL="0" indent="0">
              <a:buNone/>
            </a:pPr>
            <a:r>
              <a:rPr lang="en-US" sz="2000" dirty="0"/>
              <a:t>………………………………………………………………………………………………………………………………………………………………………………………………………………………………………………………………………………………………</a:t>
            </a:r>
          </a:p>
          <a:p>
            <a:endParaRPr lang="en-US" sz="2000" dirty="0"/>
          </a:p>
          <a:p>
            <a:r>
              <a:rPr lang="en-US" sz="2000" dirty="0"/>
              <a:t>What do they need to do to make their drawing even better? Write a target for this.</a:t>
            </a:r>
          </a:p>
          <a:p>
            <a:pPr marL="0" indent="0">
              <a:buNone/>
            </a:pPr>
            <a:r>
              <a:rPr lang="en-US" sz="2000" dirty="0"/>
              <a:t>……………………………………………………………………………………………………………………………………………………………………………………………………………………………………………………………………………………………………………………………………………….</a:t>
            </a:r>
          </a:p>
          <a:p>
            <a:endParaRPr lang="en-GB" sz="2000" dirty="0"/>
          </a:p>
        </p:txBody>
      </p:sp>
      <p:sp>
        <p:nvSpPr>
          <p:cNvPr id="5" name="TextBox 4"/>
          <p:cNvSpPr txBox="1"/>
          <p:nvPr/>
        </p:nvSpPr>
        <p:spPr>
          <a:xfrm>
            <a:off x="5903496" y="128339"/>
            <a:ext cx="4491789" cy="6524863"/>
          </a:xfrm>
          <a:prstGeom prst="rect">
            <a:avLst/>
          </a:prstGeom>
          <a:noFill/>
        </p:spPr>
        <p:txBody>
          <a:bodyPr wrap="square" rtlCol="0">
            <a:spAutoFit/>
          </a:bodyPr>
          <a:lstStyle/>
          <a:p>
            <a:pPr marL="285750" indent="-285750">
              <a:buFont typeface="Arial" panose="020B0604020202020204" pitchFamily="34" charset="0"/>
              <a:buChar char="•"/>
            </a:pPr>
            <a:r>
              <a:rPr lang="en-US" sz="2500" dirty="0"/>
              <a:t>Is the drawing accurate? Think about shape and detail.</a:t>
            </a:r>
          </a:p>
          <a:p>
            <a:pPr marL="285750" indent="-285750">
              <a:buFont typeface="Arial" panose="020B0604020202020204" pitchFamily="34" charset="0"/>
              <a:buChar char="•"/>
            </a:pPr>
            <a:r>
              <a:rPr lang="en-US" sz="2500" dirty="0"/>
              <a:t>Does the tomato fill the space effectively?</a:t>
            </a:r>
          </a:p>
          <a:p>
            <a:pPr marL="285750" indent="-285750">
              <a:buFont typeface="Arial" panose="020B0604020202020204" pitchFamily="34" charset="0"/>
              <a:buChar char="•"/>
            </a:pPr>
            <a:r>
              <a:rPr lang="en-US" sz="2500" dirty="0"/>
              <a:t>Are the warm and cold </a:t>
            </a:r>
            <a:r>
              <a:rPr lang="en-US" sz="2500" dirty="0" err="1"/>
              <a:t>colours</a:t>
            </a:r>
            <a:r>
              <a:rPr lang="en-US" sz="2500" dirty="0"/>
              <a:t> accurate and on the correct sides?</a:t>
            </a:r>
          </a:p>
          <a:p>
            <a:pPr marL="285750" indent="-285750">
              <a:buFont typeface="Arial" panose="020B0604020202020204" pitchFamily="34" charset="0"/>
              <a:buChar char="•"/>
            </a:pPr>
            <a:r>
              <a:rPr lang="en-US" sz="2500" dirty="0"/>
              <a:t>Is the </a:t>
            </a:r>
            <a:r>
              <a:rPr lang="en-US" sz="2500" dirty="0" err="1"/>
              <a:t>colour</a:t>
            </a:r>
            <a:r>
              <a:rPr lang="en-US" sz="2500" dirty="0"/>
              <a:t> blending effective?</a:t>
            </a:r>
          </a:p>
          <a:p>
            <a:pPr marL="285750" indent="-285750">
              <a:buFont typeface="Arial" panose="020B0604020202020204" pitchFamily="34" charset="0"/>
              <a:buChar char="•"/>
            </a:pPr>
            <a:r>
              <a:rPr lang="en-US" sz="2500" dirty="0"/>
              <a:t>Is the crayon technique effective – is it neat? Does it mirror the shape of the tomato?</a:t>
            </a:r>
          </a:p>
          <a:p>
            <a:pPr marL="285750" indent="-285750">
              <a:buFont typeface="Arial" panose="020B0604020202020204" pitchFamily="34" charset="0"/>
              <a:buChar char="•"/>
            </a:pPr>
            <a:r>
              <a:rPr lang="en-US" sz="2500" dirty="0"/>
              <a:t>Is there a range of tone in the </a:t>
            </a:r>
            <a:r>
              <a:rPr lang="en-US" sz="2500" dirty="0" err="1"/>
              <a:t>colour</a:t>
            </a:r>
            <a:r>
              <a:rPr lang="en-US" sz="2500" dirty="0"/>
              <a:t> – are dark and light areas shown well?</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714094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344</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Objectives Observational Drawing - tomato in cold and  warm colours</vt:lpstr>
      <vt:lpstr>1) Lightly sketch out the shape of your tomato – make this as big as you can on the A4 paper</vt:lpstr>
      <vt:lpstr>Add warm colours to one side of your tomato</vt:lpstr>
      <vt:lpstr>Step 3  Start to add cold colours to the other half. Look for light and dark areas and use light and dark tones of colour to show these. You may find it easier to lightly add darker tones  Leave any light reflecting areas blank!   </vt:lpstr>
      <vt:lpstr>Step 4</vt:lpstr>
      <vt:lpstr>PowerPoint Presentation</vt:lpstr>
      <vt:lpstr>PowerPoint Presentation</vt:lpstr>
      <vt:lpstr>Starter  Pass your book to the person on the left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Gemma Barlow</dc:creator>
  <cp:lastModifiedBy>Gemma Barlow</cp:lastModifiedBy>
  <cp:revision>1</cp:revision>
  <dcterms:created xsi:type="dcterms:W3CDTF">2025-04-28T10:19:21Z</dcterms:created>
  <dcterms:modified xsi:type="dcterms:W3CDTF">2025-04-28T13:26:01Z</dcterms:modified>
</cp:coreProperties>
</file>