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17"/>
  </p:notesMasterIdLst>
  <p:handoutMasterIdLst>
    <p:handoutMasterId r:id="rId18"/>
  </p:handoutMasterIdLst>
  <p:sldIdLst>
    <p:sldId id="442" r:id="rId5"/>
    <p:sldId id="443" r:id="rId6"/>
    <p:sldId id="276" r:id="rId7"/>
    <p:sldId id="455" r:id="rId8"/>
    <p:sldId id="458" r:id="rId9"/>
    <p:sldId id="459" r:id="rId10"/>
    <p:sldId id="460" r:id="rId11"/>
    <p:sldId id="457" r:id="rId12"/>
    <p:sldId id="462" r:id="rId13"/>
    <p:sldId id="257" r:id="rId14"/>
    <p:sldId id="263" r:id="rId15"/>
    <p:sldId id="446"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hools" id="{28E31E82-0AEA-4EE4-8841-A22F8127DAE2}">
          <p14:sldIdLst>
            <p14:sldId id="442"/>
            <p14:sldId id="443"/>
            <p14:sldId id="276"/>
            <p14:sldId id="455"/>
            <p14:sldId id="458"/>
            <p14:sldId id="459"/>
            <p14:sldId id="460"/>
            <p14:sldId id="457"/>
            <p14:sldId id="462"/>
            <p14:sldId id="257"/>
            <p14:sldId id="263"/>
            <p14:sldId id="4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FAF5ED"/>
    <a:srgbClr val="B3EB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7" autoAdjust="0"/>
    <p:restoredTop sz="96327"/>
  </p:normalViewPr>
  <p:slideViewPr>
    <p:cSldViewPr snapToGrid="0">
      <p:cViewPr varScale="1">
        <p:scale>
          <a:sx n="112" d="100"/>
          <a:sy n="112" d="100"/>
        </p:scale>
        <p:origin x="672" y="192"/>
      </p:cViewPr>
      <p:guideLst/>
    </p:cSldViewPr>
  </p:slideViewPr>
  <p:notesTextViewPr>
    <p:cViewPr>
      <p:scale>
        <a:sx n="1" d="1"/>
        <a:sy n="1" d="1"/>
      </p:scale>
      <p:origin x="0" y="0"/>
    </p:cViewPr>
  </p:notesTextViewPr>
  <p:sorterViewPr>
    <p:cViewPr varScale="1">
      <p:scale>
        <a:sx n="1" d="1"/>
        <a:sy n="1" d="1"/>
      </p:scale>
      <p:origin x="0" y="-1398"/>
    </p:cViewPr>
  </p:sorter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tchell" userId="17dd9d3a-9f6b-4a21-b2ca-36059f4b673b" providerId="ADAL" clId="{CCCF5079-3B98-4D80-8A10-3BF7120F7307}"/>
    <pc:docChg chg="undo custSel addSld delSld modSld sldOrd modSection">
      <pc:chgData name="Michael Mitchell" userId="17dd9d3a-9f6b-4a21-b2ca-36059f4b673b" providerId="ADAL" clId="{CCCF5079-3B98-4D80-8A10-3BF7120F7307}" dt="2023-06-05T08:48:37.103" v="3192" actId="47"/>
      <pc:docMkLst>
        <pc:docMk/>
      </pc:docMkLst>
      <pc:sldChg chg="addSp delSp modSp del mod">
        <pc:chgData name="Michael Mitchell" userId="17dd9d3a-9f6b-4a21-b2ca-36059f4b673b" providerId="ADAL" clId="{CCCF5079-3B98-4D80-8A10-3BF7120F7307}" dt="2023-06-05T08:48:37.103" v="3192" actId="47"/>
        <pc:sldMkLst>
          <pc:docMk/>
          <pc:sldMk cId="0" sldId="256"/>
        </pc:sldMkLst>
        <pc:spChg chg="add mod">
          <ac:chgData name="Michael Mitchell" userId="17dd9d3a-9f6b-4a21-b2ca-36059f4b673b" providerId="ADAL" clId="{CCCF5079-3B98-4D80-8A10-3BF7120F7307}" dt="2023-06-05T06:51:12.688" v="377"/>
          <ac:spMkLst>
            <pc:docMk/>
            <pc:sldMk cId="0" sldId="256"/>
            <ac:spMk id="2" creationId="{B7E2D4BD-87E8-21D2-25DB-9A1BA47880CF}"/>
          </ac:spMkLst>
        </pc:spChg>
        <pc:spChg chg="mod">
          <ac:chgData name="Michael Mitchell" userId="17dd9d3a-9f6b-4a21-b2ca-36059f4b673b" providerId="ADAL" clId="{CCCF5079-3B98-4D80-8A10-3BF7120F7307}" dt="2023-06-05T08:45:23.338" v="3191" actId="20577"/>
          <ac:spMkLst>
            <pc:docMk/>
            <pc:sldMk cId="0" sldId="256"/>
            <ac:spMk id="54" creationId="{00000000-0000-0000-0000-000000000000}"/>
          </ac:spMkLst>
        </pc:spChg>
        <pc:spChg chg="del">
          <ac:chgData name="Michael Mitchell" userId="17dd9d3a-9f6b-4a21-b2ca-36059f4b673b" providerId="ADAL" clId="{CCCF5079-3B98-4D80-8A10-3BF7120F7307}" dt="2023-06-05T06:51:12.292" v="376" actId="478"/>
          <ac:spMkLst>
            <pc:docMk/>
            <pc:sldMk cId="0" sldId="256"/>
            <ac:spMk id="55" creationId="{00000000-0000-0000-0000-000000000000}"/>
          </ac:spMkLst>
        </pc:spChg>
        <pc:picChg chg="add del mod">
          <ac:chgData name="Michael Mitchell" userId="17dd9d3a-9f6b-4a21-b2ca-36059f4b673b" providerId="ADAL" clId="{CCCF5079-3B98-4D80-8A10-3BF7120F7307}" dt="2023-06-05T08:36:36.542" v="2590" actId="21"/>
          <ac:picMkLst>
            <pc:docMk/>
            <pc:sldMk cId="0" sldId="256"/>
            <ac:picMk id="3" creationId="{EB8D1DC0-2EF3-3972-AFC4-D607BEBB7726}"/>
          </ac:picMkLst>
        </pc:picChg>
      </pc:sldChg>
      <pc:sldChg chg="addSp delSp modSp add del mod ord">
        <pc:chgData name="Michael Mitchell" userId="17dd9d3a-9f6b-4a21-b2ca-36059f4b673b" providerId="ADAL" clId="{CCCF5079-3B98-4D80-8A10-3BF7120F7307}" dt="2023-06-05T08:06:15.795" v="1222" actId="20577"/>
        <pc:sldMkLst>
          <pc:docMk/>
          <pc:sldMk cId="0" sldId="257"/>
        </pc:sldMkLst>
        <pc:spChg chg="add del mod">
          <ac:chgData name="Michael Mitchell" userId="17dd9d3a-9f6b-4a21-b2ca-36059f4b673b" providerId="ADAL" clId="{CCCF5079-3B98-4D80-8A10-3BF7120F7307}" dt="2023-06-05T07:35:22.377" v="837" actId="21"/>
          <ac:spMkLst>
            <pc:docMk/>
            <pc:sldMk cId="0" sldId="257"/>
            <ac:spMk id="4" creationId="{813D3BCC-C073-432C-A358-189BFBC50EAC}"/>
          </ac:spMkLst>
        </pc:spChg>
        <pc:spChg chg="del">
          <ac:chgData name="Michael Mitchell" userId="17dd9d3a-9f6b-4a21-b2ca-36059f4b673b" providerId="ADAL" clId="{CCCF5079-3B98-4D80-8A10-3BF7120F7307}" dt="2023-06-05T07:35:22.377" v="837" actId="21"/>
          <ac:spMkLst>
            <pc:docMk/>
            <pc:sldMk cId="0" sldId="257"/>
            <ac:spMk id="60" creationId="{00000000-0000-0000-0000-000000000000}"/>
          </ac:spMkLst>
        </pc:spChg>
        <pc:spChg chg="mod">
          <ac:chgData name="Michael Mitchell" userId="17dd9d3a-9f6b-4a21-b2ca-36059f4b673b" providerId="ADAL" clId="{CCCF5079-3B98-4D80-8A10-3BF7120F7307}" dt="2023-06-05T08:06:15.795" v="1222" actId="20577"/>
          <ac:spMkLst>
            <pc:docMk/>
            <pc:sldMk cId="0" sldId="257"/>
            <ac:spMk id="67" creationId="{00000000-0000-0000-0000-000000000000}"/>
          </ac:spMkLst>
        </pc:spChg>
        <pc:picChg chg="del">
          <ac:chgData name="Michael Mitchell" userId="17dd9d3a-9f6b-4a21-b2ca-36059f4b673b" providerId="ADAL" clId="{CCCF5079-3B98-4D80-8A10-3BF7120F7307}" dt="2023-06-05T06:35:44.888" v="331" actId="478"/>
          <ac:picMkLst>
            <pc:docMk/>
            <pc:sldMk cId="0" sldId="257"/>
            <ac:picMk id="2" creationId="{F70CE528-CB84-819E-1FC5-3E9317438C73}"/>
          </ac:picMkLst>
        </pc:picChg>
        <pc:picChg chg="mod modCrop">
          <ac:chgData name="Michael Mitchell" userId="17dd9d3a-9f6b-4a21-b2ca-36059f4b673b" providerId="ADAL" clId="{CCCF5079-3B98-4D80-8A10-3BF7120F7307}" dt="2023-06-05T08:00:55.010" v="1039" actId="1076"/>
          <ac:picMkLst>
            <pc:docMk/>
            <pc:sldMk cId="0" sldId="257"/>
            <ac:picMk id="59" creationId="{00000000-0000-0000-0000-000000000000}"/>
          </ac:picMkLst>
        </pc:picChg>
        <pc:picChg chg="del">
          <ac:chgData name="Michael Mitchell" userId="17dd9d3a-9f6b-4a21-b2ca-36059f4b673b" providerId="ADAL" clId="{CCCF5079-3B98-4D80-8A10-3BF7120F7307}" dt="2023-06-05T06:52:50.354" v="437" actId="478"/>
          <ac:picMkLst>
            <pc:docMk/>
            <pc:sldMk cId="0" sldId="257"/>
            <ac:picMk id="61" creationId="{00000000-0000-0000-0000-000000000000}"/>
          </ac:picMkLst>
        </pc:picChg>
        <pc:picChg chg="del mod">
          <ac:chgData name="Michael Mitchell" userId="17dd9d3a-9f6b-4a21-b2ca-36059f4b673b" providerId="ADAL" clId="{CCCF5079-3B98-4D80-8A10-3BF7120F7307}" dt="2023-06-05T07:35:22.377" v="837" actId="21"/>
          <ac:picMkLst>
            <pc:docMk/>
            <pc:sldMk cId="0" sldId="257"/>
            <ac:picMk id="62" creationId="{00000000-0000-0000-0000-000000000000}"/>
          </ac:picMkLst>
        </pc:picChg>
        <pc:picChg chg="del mod">
          <ac:chgData name="Michael Mitchell" userId="17dd9d3a-9f6b-4a21-b2ca-36059f4b673b" providerId="ADAL" clId="{CCCF5079-3B98-4D80-8A10-3BF7120F7307}" dt="2023-06-05T07:35:22.377" v="837" actId="21"/>
          <ac:picMkLst>
            <pc:docMk/>
            <pc:sldMk cId="0" sldId="257"/>
            <ac:picMk id="63" creationId="{00000000-0000-0000-0000-000000000000}"/>
          </ac:picMkLst>
        </pc:picChg>
      </pc:sldChg>
      <pc:sldChg chg="del">
        <pc:chgData name="Michael Mitchell" userId="17dd9d3a-9f6b-4a21-b2ca-36059f4b673b" providerId="ADAL" clId="{CCCF5079-3B98-4D80-8A10-3BF7120F7307}" dt="2023-06-05T08:48:37.103" v="3192" actId="47"/>
        <pc:sldMkLst>
          <pc:docMk/>
          <pc:sldMk cId="0" sldId="258"/>
        </pc:sldMkLst>
      </pc:sldChg>
      <pc:sldChg chg="delSp del mod">
        <pc:chgData name="Michael Mitchell" userId="17dd9d3a-9f6b-4a21-b2ca-36059f4b673b" providerId="ADAL" clId="{CCCF5079-3B98-4D80-8A10-3BF7120F7307}" dt="2023-06-05T06:29:49.196" v="176" actId="47"/>
        <pc:sldMkLst>
          <pc:docMk/>
          <pc:sldMk cId="0" sldId="259"/>
        </pc:sldMkLst>
        <pc:spChg chg="del">
          <ac:chgData name="Michael Mitchell" userId="17dd9d3a-9f6b-4a21-b2ca-36059f4b673b" providerId="ADAL" clId="{CCCF5079-3B98-4D80-8A10-3BF7120F7307}" dt="2023-06-05T06:29:13.490" v="170" actId="478"/>
          <ac:spMkLst>
            <pc:docMk/>
            <pc:sldMk cId="0" sldId="259"/>
            <ac:spMk id="77" creationId="{00000000-0000-0000-0000-000000000000}"/>
          </ac:spMkLst>
        </pc:spChg>
      </pc:sldChg>
      <pc:sldChg chg="modSp add mod">
        <pc:chgData name="Michael Mitchell" userId="17dd9d3a-9f6b-4a21-b2ca-36059f4b673b" providerId="ADAL" clId="{CCCF5079-3B98-4D80-8A10-3BF7120F7307}" dt="2023-06-05T08:44:15.629" v="2958" actId="207"/>
        <pc:sldMkLst>
          <pc:docMk/>
          <pc:sldMk cId="0" sldId="263"/>
        </pc:sldMkLst>
        <pc:spChg chg="mod">
          <ac:chgData name="Michael Mitchell" userId="17dd9d3a-9f6b-4a21-b2ca-36059f4b673b" providerId="ADAL" clId="{CCCF5079-3B98-4D80-8A10-3BF7120F7307}" dt="2023-06-05T08:43:07.133" v="2839" actId="207"/>
          <ac:spMkLst>
            <pc:docMk/>
            <pc:sldMk cId="0" sldId="263"/>
            <ac:spMk id="5" creationId="{5EEECA02-CE34-4C87-9355-E877664A7AC3}"/>
          </ac:spMkLst>
        </pc:spChg>
        <pc:spChg chg="mod">
          <ac:chgData name="Michael Mitchell" userId="17dd9d3a-9f6b-4a21-b2ca-36059f4b673b" providerId="ADAL" clId="{CCCF5079-3B98-4D80-8A10-3BF7120F7307}" dt="2023-06-05T08:44:15.629" v="2958" actId="207"/>
          <ac:spMkLst>
            <pc:docMk/>
            <pc:sldMk cId="0" sldId="263"/>
            <ac:spMk id="155" creationId="{00000000-0000-0000-0000-000000000000}"/>
          </ac:spMkLst>
        </pc:spChg>
        <pc:picChg chg="mod">
          <ac:chgData name="Michael Mitchell" userId="17dd9d3a-9f6b-4a21-b2ca-36059f4b673b" providerId="ADAL" clId="{CCCF5079-3B98-4D80-8A10-3BF7120F7307}" dt="2023-06-05T08:44:04.859" v="2957" actId="1076"/>
          <ac:picMkLst>
            <pc:docMk/>
            <pc:sldMk cId="0" sldId="263"/>
            <ac:picMk id="5124" creationId="{0F408AF8-3AB1-454E-BD65-E38600A58002}"/>
          </ac:picMkLst>
        </pc:picChg>
      </pc:sldChg>
      <pc:sldChg chg="modSp mod">
        <pc:chgData name="Michael Mitchell" userId="17dd9d3a-9f6b-4a21-b2ca-36059f4b673b" providerId="ADAL" clId="{CCCF5079-3B98-4D80-8A10-3BF7120F7307}" dt="2023-06-05T06:49:59.098" v="361" actId="207"/>
        <pc:sldMkLst>
          <pc:docMk/>
          <pc:sldMk cId="1921753946" sldId="276"/>
        </pc:sldMkLst>
        <pc:spChg chg="mod">
          <ac:chgData name="Michael Mitchell" userId="17dd9d3a-9f6b-4a21-b2ca-36059f4b673b" providerId="ADAL" clId="{CCCF5079-3B98-4D80-8A10-3BF7120F7307}" dt="2023-06-05T06:49:59.098" v="361" actId="207"/>
          <ac:spMkLst>
            <pc:docMk/>
            <pc:sldMk cId="1921753946" sldId="276"/>
            <ac:spMk id="2" creationId="{3F8EAA31-FE4F-4EF5-A173-12343C242E15}"/>
          </ac:spMkLst>
        </pc:spChg>
        <pc:spChg chg="mod">
          <ac:chgData name="Michael Mitchell" userId="17dd9d3a-9f6b-4a21-b2ca-36059f4b673b" providerId="ADAL" clId="{CCCF5079-3B98-4D80-8A10-3BF7120F7307}" dt="2023-06-05T06:28:59.113" v="169" actId="14100"/>
          <ac:spMkLst>
            <pc:docMk/>
            <pc:sldMk cId="1921753946" sldId="276"/>
            <ac:spMk id="3" creationId="{AD8CD7A6-B824-4FB2-9E74-1817D34FA483}"/>
          </ac:spMkLst>
        </pc:spChg>
        <pc:picChg chg="mod">
          <ac:chgData name="Michael Mitchell" userId="17dd9d3a-9f6b-4a21-b2ca-36059f4b673b" providerId="ADAL" clId="{CCCF5079-3B98-4D80-8A10-3BF7120F7307}" dt="2023-06-05T06:36:03.028" v="333" actId="14826"/>
          <ac:picMkLst>
            <pc:docMk/>
            <pc:sldMk cId="1921753946" sldId="276"/>
            <ac:picMk id="7170" creationId="{EB3EB1F6-6EB4-4513-9432-1294A683D8D7}"/>
          </ac:picMkLst>
        </pc:picChg>
      </pc:sldChg>
      <pc:sldChg chg="modSp mod setBg">
        <pc:chgData name="Michael Mitchell" userId="17dd9d3a-9f6b-4a21-b2ca-36059f4b673b" providerId="ADAL" clId="{CCCF5079-3B98-4D80-8A10-3BF7120F7307}" dt="2023-06-05T07:14:23.531" v="580" actId="1076"/>
        <pc:sldMkLst>
          <pc:docMk/>
          <pc:sldMk cId="814101911" sldId="442"/>
        </pc:sldMkLst>
        <pc:spChg chg="mod">
          <ac:chgData name="Michael Mitchell" userId="17dd9d3a-9f6b-4a21-b2ca-36059f4b673b" providerId="ADAL" clId="{CCCF5079-3B98-4D80-8A10-3BF7120F7307}" dt="2023-06-05T07:14:23.531" v="580" actId="1076"/>
          <ac:spMkLst>
            <pc:docMk/>
            <pc:sldMk cId="814101911" sldId="442"/>
            <ac:spMk id="2" creationId="{74080833-6B30-404E-B0FA-39D7DC4B1616}"/>
          </ac:spMkLst>
        </pc:spChg>
        <pc:spChg chg="mod">
          <ac:chgData name="Michael Mitchell" userId="17dd9d3a-9f6b-4a21-b2ca-36059f4b673b" providerId="ADAL" clId="{CCCF5079-3B98-4D80-8A10-3BF7120F7307}" dt="2023-06-05T06:33:50.313" v="263" actId="207"/>
          <ac:spMkLst>
            <pc:docMk/>
            <pc:sldMk cId="814101911" sldId="442"/>
            <ac:spMk id="4" creationId="{89FC7265-123C-45C4-9B26-43F256F3C57D}"/>
          </ac:spMkLst>
        </pc:spChg>
        <pc:spChg chg="mod">
          <ac:chgData name="Michael Mitchell" userId="17dd9d3a-9f6b-4a21-b2ca-36059f4b673b" providerId="ADAL" clId="{CCCF5079-3B98-4D80-8A10-3BF7120F7307}" dt="2023-06-05T06:33:47.637" v="262" actId="207"/>
          <ac:spMkLst>
            <pc:docMk/>
            <pc:sldMk cId="814101911" sldId="442"/>
            <ac:spMk id="5" creationId="{7377C2D5-CA73-4136-B5B4-3F1034207F38}"/>
          </ac:spMkLst>
        </pc:spChg>
        <pc:picChg chg="mod">
          <ac:chgData name="Michael Mitchell" userId="17dd9d3a-9f6b-4a21-b2ca-36059f4b673b" providerId="ADAL" clId="{CCCF5079-3B98-4D80-8A10-3BF7120F7307}" dt="2023-06-05T06:33:36.879" v="261" actId="207"/>
          <ac:picMkLst>
            <pc:docMk/>
            <pc:sldMk cId="814101911" sldId="442"/>
            <ac:picMk id="9" creationId="{2EFD5025-3BC7-4434-AB13-0EF4CE96E488}"/>
          </ac:picMkLst>
        </pc:picChg>
      </pc:sldChg>
      <pc:sldChg chg="addSp modSp mod">
        <pc:chgData name="Michael Mitchell" userId="17dd9d3a-9f6b-4a21-b2ca-36059f4b673b" providerId="ADAL" clId="{CCCF5079-3B98-4D80-8A10-3BF7120F7307}" dt="2023-06-05T06:50:55.687" v="375" actId="20577"/>
        <pc:sldMkLst>
          <pc:docMk/>
          <pc:sldMk cId="0" sldId="443"/>
        </pc:sldMkLst>
        <pc:spChg chg="add mod">
          <ac:chgData name="Michael Mitchell" userId="17dd9d3a-9f6b-4a21-b2ca-36059f4b673b" providerId="ADAL" clId="{CCCF5079-3B98-4D80-8A10-3BF7120F7307}" dt="2023-06-05T06:50:27.135" v="367" actId="14100"/>
          <ac:spMkLst>
            <pc:docMk/>
            <pc:sldMk cId="0" sldId="443"/>
            <ac:spMk id="3" creationId="{FBF60356-5363-29F3-BD69-BAB69740545C}"/>
          </ac:spMkLst>
        </pc:spChg>
        <pc:spChg chg="add mod">
          <ac:chgData name="Michael Mitchell" userId="17dd9d3a-9f6b-4a21-b2ca-36059f4b673b" providerId="ADAL" clId="{CCCF5079-3B98-4D80-8A10-3BF7120F7307}" dt="2023-06-05T06:50:55.687" v="375" actId="20577"/>
          <ac:spMkLst>
            <pc:docMk/>
            <pc:sldMk cId="0" sldId="443"/>
            <ac:spMk id="4" creationId="{DFD16E4E-06F7-7FEE-9736-4D5B8E37492E}"/>
          </ac:spMkLst>
        </pc:spChg>
        <pc:picChg chg="mod">
          <ac:chgData name="Michael Mitchell" userId="17dd9d3a-9f6b-4a21-b2ca-36059f4b673b" providerId="ADAL" clId="{CCCF5079-3B98-4D80-8A10-3BF7120F7307}" dt="2023-06-05T06:37:31.598" v="335" actId="14826"/>
          <ac:picMkLst>
            <pc:docMk/>
            <pc:sldMk cId="0" sldId="443"/>
            <ac:picMk id="128" creationId="{00000000-0000-0000-0000-000000000000}"/>
          </ac:picMkLst>
        </pc:picChg>
      </pc:sldChg>
      <pc:sldChg chg="addSp delSp modSp add del">
        <pc:chgData name="Michael Mitchell" userId="17dd9d3a-9f6b-4a21-b2ca-36059f4b673b" providerId="ADAL" clId="{CCCF5079-3B98-4D80-8A10-3BF7120F7307}" dt="2023-06-05T07:20:04.106" v="634" actId="47"/>
        <pc:sldMkLst>
          <pc:docMk/>
          <pc:sldMk cId="924399011" sldId="444"/>
        </pc:sldMkLst>
        <pc:picChg chg="add del mod">
          <ac:chgData name="Michael Mitchell" userId="17dd9d3a-9f6b-4a21-b2ca-36059f4b673b" providerId="ADAL" clId="{CCCF5079-3B98-4D80-8A10-3BF7120F7307}" dt="2023-06-05T07:20:02.394" v="633" actId="21"/>
          <ac:picMkLst>
            <pc:docMk/>
            <pc:sldMk cId="924399011" sldId="444"/>
            <ac:picMk id="1026" creationId="{7DFA4754-94C0-717D-9DD4-9D32FF9B53E0}"/>
          </ac:picMkLst>
        </pc:picChg>
      </pc:sldChg>
      <pc:sldChg chg="addSp delSp modSp add del mod">
        <pc:chgData name="Michael Mitchell" userId="17dd9d3a-9f6b-4a21-b2ca-36059f4b673b" providerId="ADAL" clId="{CCCF5079-3B98-4D80-8A10-3BF7120F7307}" dt="2023-06-05T07:22:30.589" v="720" actId="47"/>
        <pc:sldMkLst>
          <pc:docMk/>
          <pc:sldMk cId="2664389178" sldId="445"/>
        </pc:sldMkLst>
        <pc:spChg chg="add del">
          <ac:chgData name="Michael Mitchell" userId="17dd9d3a-9f6b-4a21-b2ca-36059f4b673b" providerId="ADAL" clId="{CCCF5079-3B98-4D80-8A10-3BF7120F7307}" dt="2023-06-05T06:30:52.719" v="199"/>
          <ac:spMkLst>
            <pc:docMk/>
            <pc:sldMk cId="2664389178" sldId="445"/>
            <ac:spMk id="2" creationId="{D287DBDE-51F3-89C3-CDE6-08A37C588707}"/>
          </ac:spMkLst>
        </pc:spChg>
        <pc:spChg chg="add del mod">
          <ac:chgData name="Michael Mitchell" userId="17dd9d3a-9f6b-4a21-b2ca-36059f4b673b" providerId="ADAL" clId="{CCCF5079-3B98-4D80-8A10-3BF7120F7307}" dt="2023-06-05T06:30:51.909" v="197"/>
          <ac:spMkLst>
            <pc:docMk/>
            <pc:sldMk cId="2664389178" sldId="445"/>
            <ac:spMk id="3" creationId="{D3E979D6-6772-F9A9-D4DF-A4B3FA64BDD8}"/>
          </ac:spMkLst>
        </pc:spChg>
        <pc:spChg chg="add">
          <ac:chgData name="Michael Mitchell" userId="17dd9d3a-9f6b-4a21-b2ca-36059f4b673b" providerId="ADAL" clId="{CCCF5079-3B98-4D80-8A10-3BF7120F7307}" dt="2023-06-05T06:31:08.444" v="202" actId="22"/>
          <ac:spMkLst>
            <pc:docMk/>
            <pc:sldMk cId="2664389178" sldId="445"/>
            <ac:spMk id="5" creationId="{11941100-24F0-6B9B-6154-5916F6D3E054}"/>
          </ac:spMkLst>
        </pc:spChg>
        <pc:spChg chg="add mod">
          <ac:chgData name="Michael Mitchell" userId="17dd9d3a-9f6b-4a21-b2ca-36059f4b673b" providerId="ADAL" clId="{CCCF5079-3B98-4D80-8A10-3BF7120F7307}" dt="2023-06-05T07:15:33.751" v="588" actId="1076"/>
          <ac:spMkLst>
            <pc:docMk/>
            <pc:sldMk cId="2664389178" sldId="445"/>
            <ac:spMk id="7" creationId="{BC8D1D44-C6C8-43BD-89A6-D5AA589F5CB3}"/>
          </ac:spMkLst>
        </pc:spChg>
        <pc:picChg chg="add del">
          <ac:chgData name="Michael Mitchell" userId="17dd9d3a-9f6b-4a21-b2ca-36059f4b673b" providerId="ADAL" clId="{CCCF5079-3B98-4D80-8A10-3BF7120F7307}" dt="2023-06-05T06:30:55.091" v="201" actId="478"/>
          <ac:picMkLst>
            <pc:docMk/>
            <pc:sldMk cId="2664389178" sldId="445"/>
            <ac:picMk id="1026" creationId="{7DFA4754-94C0-717D-9DD4-9D32FF9B53E0}"/>
          </ac:picMkLst>
        </pc:picChg>
        <pc:picChg chg="add del">
          <ac:chgData name="Michael Mitchell" userId="17dd9d3a-9f6b-4a21-b2ca-36059f4b673b" providerId="ADAL" clId="{CCCF5079-3B98-4D80-8A10-3BF7120F7307}" dt="2023-06-05T06:30:52.719" v="199"/>
          <ac:picMkLst>
            <pc:docMk/>
            <pc:sldMk cId="2664389178" sldId="445"/>
            <ac:picMk id="2050" creationId="{9101AE21-8C71-0777-E698-EA8B062B944C}"/>
          </ac:picMkLst>
        </pc:picChg>
        <pc:picChg chg="add del">
          <ac:chgData name="Michael Mitchell" userId="17dd9d3a-9f6b-4a21-b2ca-36059f4b673b" providerId="ADAL" clId="{CCCF5079-3B98-4D80-8A10-3BF7120F7307}" dt="2023-06-05T06:30:52.719" v="199"/>
          <ac:picMkLst>
            <pc:docMk/>
            <pc:sldMk cId="2664389178" sldId="445"/>
            <ac:picMk id="2051" creationId="{7241BB12-7E2F-000A-D78D-4D2920068F73}"/>
          </ac:picMkLst>
        </pc:picChg>
        <pc:picChg chg="add del">
          <ac:chgData name="Michael Mitchell" userId="17dd9d3a-9f6b-4a21-b2ca-36059f4b673b" providerId="ADAL" clId="{CCCF5079-3B98-4D80-8A10-3BF7120F7307}" dt="2023-06-05T06:30:52.719" v="199"/>
          <ac:picMkLst>
            <pc:docMk/>
            <pc:sldMk cId="2664389178" sldId="445"/>
            <ac:picMk id="2052" creationId="{C9084F9F-34B2-8F9A-3016-F5CFF19D907B}"/>
          </ac:picMkLst>
        </pc:picChg>
        <pc:picChg chg="add del">
          <ac:chgData name="Michael Mitchell" userId="17dd9d3a-9f6b-4a21-b2ca-36059f4b673b" providerId="ADAL" clId="{CCCF5079-3B98-4D80-8A10-3BF7120F7307}" dt="2023-06-05T06:30:51.909" v="197"/>
          <ac:picMkLst>
            <pc:docMk/>
            <pc:sldMk cId="2664389178" sldId="445"/>
            <ac:picMk id="2054" creationId="{A812FFAB-9052-406C-D94C-FB8D881B7322}"/>
          </ac:picMkLst>
        </pc:picChg>
        <pc:picChg chg="add del">
          <ac:chgData name="Michael Mitchell" userId="17dd9d3a-9f6b-4a21-b2ca-36059f4b673b" providerId="ADAL" clId="{CCCF5079-3B98-4D80-8A10-3BF7120F7307}" dt="2023-06-05T06:30:51.909" v="197"/>
          <ac:picMkLst>
            <pc:docMk/>
            <pc:sldMk cId="2664389178" sldId="445"/>
            <ac:picMk id="2055" creationId="{548B6929-4561-B035-6CFE-F4DD0E0BBAD9}"/>
          </ac:picMkLst>
        </pc:picChg>
        <pc:picChg chg="add del">
          <ac:chgData name="Michael Mitchell" userId="17dd9d3a-9f6b-4a21-b2ca-36059f4b673b" providerId="ADAL" clId="{CCCF5079-3B98-4D80-8A10-3BF7120F7307}" dt="2023-06-05T06:30:51.909" v="197"/>
          <ac:picMkLst>
            <pc:docMk/>
            <pc:sldMk cId="2664389178" sldId="445"/>
            <ac:picMk id="2056" creationId="{6CEF4A3F-96A6-DCAA-2415-118A725688BF}"/>
          </ac:picMkLst>
        </pc:picChg>
        <pc:picChg chg="add del mod">
          <ac:chgData name="Michael Mitchell" userId="17dd9d3a-9f6b-4a21-b2ca-36059f4b673b" providerId="ADAL" clId="{CCCF5079-3B98-4D80-8A10-3BF7120F7307}" dt="2023-06-05T07:22:28.334" v="719" actId="478"/>
          <ac:picMkLst>
            <pc:docMk/>
            <pc:sldMk cId="2664389178" sldId="445"/>
            <ac:picMk id="2058" creationId="{BEB6AB6D-9D44-0307-9FAC-6783595197D6}"/>
          </ac:picMkLst>
        </pc:picChg>
      </pc:sldChg>
      <pc:sldChg chg="addSp delSp modSp add del mod setBg">
        <pc:chgData name="Michael Mitchell" userId="17dd9d3a-9f6b-4a21-b2ca-36059f4b673b" providerId="ADAL" clId="{CCCF5079-3B98-4D80-8A10-3BF7120F7307}" dt="2023-06-05T08:48:37.103" v="3192" actId="47"/>
        <pc:sldMkLst>
          <pc:docMk/>
          <pc:sldMk cId="1144490120" sldId="446"/>
        </pc:sldMkLst>
        <pc:spChg chg="del">
          <ac:chgData name="Michael Mitchell" userId="17dd9d3a-9f6b-4a21-b2ca-36059f4b673b" providerId="ADAL" clId="{CCCF5079-3B98-4D80-8A10-3BF7120F7307}" dt="2023-06-05T07:14:36.163" v="581" actId="478"/>
          <ac:spMkLst>
            <pc:docMk/>
            <pc:sldMk cId="1144490120" sldId="446"/>
            <ac:spMk id="2" creationId="{74080833-6B30-404E-B0FA-39D7DC4B1616}"/>
          </ac:spMkLst>
        </pc:spChg>
        <pc:spChg chg="mod">
          <ac:chgData name="Michael Mitchell" userId="17dd9d3a-9f6b-4a21-b2ca-36059f4b673b" providerId="ADAL" clId="{CCCF5079-3B98-4D80-8A10-3BF7120F7307}" dt="2023-06-05T06:35:03.138" v="314" actId="20577"/>
          <ac:spMkLst>
            <pc:docMk/>
            <pc:sldMk cId="1144490120" sldId="446"/>
            <ac:spMk id="5" creationId="{7377C2D5-CA73-4136-B5B4-3F1034207F38}"/>
          </ac:spMkLst>
        </pc:spChg>
        <pc:spChg chg="add del mod">
          <ac:chgData name="Michael Mitchell" userId="17dd9d3a-9f6b-4a21-b2ca-36059f4b673b" providerId="ADAL" clId="{CCCF5079-3B98-4D80-8A10-3BF7120F7307}" dt="2023-06-05T07:14:40.917" v="583" actId="478"/>
          <ac:spMkLst>
            <pc:docMk/>
            <pc:sldMk cId="1144490120" sldId="446"/>
            <ac:spMk id="6" creationId="{639677C9-4398-4B0F-2E56-9C2FDC35BEC9}"/>
          </ac:spMkLst>
        </pc:spChg>
        <pc:spChg chg="add mod">
          <ac:chgData name="Michael Mitchell" userId="17dd9d3a-9f6b-4a21-b2ca-36059f4b673b" providerId="ADAL" clId="{CCCF5079-3B98-4D80-8A10-3BF7120F7307}" dt="2023-06-05T07:14:36.518" v="582"/>
          <ac:spMkLst>
            <pc:docMk/>
            <pc:sldMk cId="1144490120" sldId="446"/>
            <ac:spMk id="7" creationId="{755D7021-F967-4020-6E0F-4FAC2EE8CD6D}"/>
          </ac:spMkLst>
        </pc:spChg>
      </pc:sldChg>
      <pc:sldChg chg="addSp delSp modSp add del mod">
        <pc:chgData name="Michael Mitchell" userId="17dd9d3a-9f6b-4a21-b2ca-36059f4b673b" providerId="ADAL" clId="{CCCF5079-3B98-4D80-8A10-3BF7120F7307}" dt="2023-06-05T08:48:37.103" v="3192" actId="47"/>
        <pc:sldMkLst>
          <pc:docMk/>
          <pc:sldMk cId="3975849763" sldId="447"/>
        </pc:sldMkLst>
        <pc:spChg chg="del">
          <ac:chgData name="Michael Mitchell" userId="17dd9d3a-9f6b-4a21-b2ca-36059f4b673b" providerId="ADAL" clId="{CCCF5079-3B98-4D80-8A10-3BF7120F7307}" dt="2023-06-05T07:14:49.922" v="585" actId="478"/>
          <ac:spMkLst>
            <pc:docMk/>
            <pc:sldMk cId="3975849763" sldId="447"/>
            <ac:spMk id="2" creationId="{74080833-6B30-404E-B0FA-39D7DC4B1616}"/>
          </ac:spMkLst>
        </pc:spChg>
        <pc:spChg chg="add mod">
          <ac:chgData name="Michael Mitchell" userId="17dd9d3a-9f6b-4a21-b2ca-36059f4b673b" providerId="ADAL" clId="{CCCF5079-3B98-4D80-8A10-3BF7120F7307}" dt="2023-06-05T07:14:46.307" v="584"/>
          <ac:spMkLst>
            <pc:docMk/>
            <pc:sldMk cId="3975849763" sldId="447"/>
            <ac:spMk id="3" creationId="{1F3D6503-7557-D040-C4BA-AEA420EE55C3}"/>
          </ac:spMkLst>
        </pc:spChg>
        <pc:spChg chg="mod">
          <ac:chgData name="Michael Mitchell" userId="17dd9d3a-9f6b-4a21-b2ca-36059f4b673b" providerId="ADAL" clId="{CCCF5079-3B98-4D80-8A10-3BF7120F7307}" dt="2023-06-05T06:35:26.885" v="330" actId="20577"/>
          <ac:spMkLst>
            <pc:docMk/>
            <pc:sldMk cId="3975849763" sldId="447"/>
            <ac:spMk id="5" creationId="{7377C2D5-CA73-4136-B5B4-3F1034207F38}"/>
          </ac:spMkLst>
        </pc:spChg>
        <pc:spChg chg="add del mod">
          <ac:chgData name="Michael Mitchell" userId="17dd9d3a-9f6b-4a21-b2ca-36059f4b673b" providerId="ADAL" clId="{CCCF5079-3B98-4D80-8A10-3BF7120F7307}" dt="2023-06-05T07:14:53.062" v="586" actId="478"/>
          <ac:spMkLst>
            <pc:docMk/>
            <pc:sldMk cId="3975849763" sldId="447"/>
            <ac:spMk id="7" creationId="{0FF93589-0894-9322-9A25-9C86949DC5DE}"/>
          </ac:spMkLst>
        </pc:spChg>
      </pc:sldChg>
      <pc:sldChg chg="modSp add del mod">
        <pc:chgData name="Michael Mitchell" userId="17dd9d3a-9f6b-4a21-b2ca-36059f4b673b" providerId="ADAL" clId="{CCCF5079-3B98-4D80-8A10-3BF7120F7307}" dt="2023-06-05T08:48:37.103" v="3192" actId="47"/>
        <pc:sldMkLst>
          <pc:docMk/>
          <pc:sldMk cId="1885802606" sldId="448"/>
        </pc:sldMkLst>
        <pc:spChg chg="mod">
          <ac:chgData name="Michael Mitchell" userId="17dd9d3a-9f6b-4a21-b2ca-36059f4b673b" providerId="ADAL" clId="{CCCF5079-3B98-4D80-8A10-3BF7120F7307}" dt="2023-06-05T07:36:36.562" v="1013" actId="20577"/>
          <ac:spMkLst>
            <pc:docMk/>
            <pc:sldMk cId="1885802606" sldId="448"/>
            <ac:spMk id="68" creationId="{00000000-0000-0000-0000-000000000000}"/>
          </ac:spMkLst>
        </pc:spChg>
      </pc:sldChg>
      <pc:sldChg chg="add del">
        <pc:chgData name="Michael Mitchell" userId="17dd9d3a-9f6b-4a21-b2ca-36059f4b673b" providerId="ADAL" clId="{CCCF5079-3B98-4D80-8A10-3BF7120F7307}" dt="2023-06-05T08:48:37.103" v="3192" actId="47"/>
        <pc:sldMkLst>
          <pc:docMk/>
          <pc:sldMk cId="2188677096" sldId="449"/>
        </pc:sldMkLst>
      </pc:sldChg>
      <pc:sldChg chg="modSp add del mod">
        <pc:chgData name="Michael Mitchell" userId="17dd9d3a-9f6b-4a21-b2ca-36059f4b673b" providerId="ADAL" clId="{CCCF5079-3B98-4D80-8A10-3BF7120F7307}" dt="2023-06-05T08:48:37.103" v="3192" actId="47"/>
        <pc:sldMkLst>
          <pc:docMk/>
          <pc:sldMk cId="935518604" sldId="450"/>
        </pc:sldMkLst>
        <pc:spChg chg="mod">
          <ac:chgData name="Michael Mitchell" userId="17dd9d3a-9f6b-4a21-b2ca-36059f4b673b" providerId="ADAL" clId="{CCCF5079-3B98-4D80-8A10-3BF7120F7307}" dt="2023-06-05T08:24:22.906" v="1418" actId="20577"/>
          <ac:spMkLst>
            <pc:docMk/>
            <pc:sldMk cId="935518604" sldId="450"/>
            <ac:spMk id="3" creationId="{AD8CD7A6-B824-4FB2-9E74-1817D34FA483}"/>
          </ac:spMkLst>
        </pc:spChg>
      </pc:sldChg>
      <pc:sldChg chg="modSp add del mod">
        <pc:chgData name="Michael Mitchell" userId="17dd9d3a-9f6b-4a21-b2ca-36059f4b673b" providerId="ADAL" clId="{CCCF5079-3B98-4D80-8A10-3BF7120F7307}" dt="2023-06-05T08:48:37.103" v="3192" actId="47"/>
        <pc:sldMkLst>
          <pc:docMk/>
          <pc:sldMk cId="4188167996" sldId="451"/>
        </pc:sldMkLst>
        <pc:spChg chg="mod">
          <ac:chgData name="Michael Mitchell" userId="17dd9d3a-9f6b-4a21-b2ca-36059f4b673b" providerId="ADAL" clId="{CCCF5079-3B98-4D80-8A10-3BF7120F7307}" dt="2023-06-05T08:23:48.729" v="1299" actId="20577"/>
          <ac:spMkLst>
            <pc:docMk/>
            <pc:sldMk cId="4188167996" sldId="451"/>
            <ac:spMk id="129" creationId="{00000000-0000-0000-0000-000000000000}"/>
          </ac:spMkLst>
        </pc:spChg>
      </pc:sldChg>
      <pc:sldChg chg="delSp modSp add del mod">
        <pc:chgData name="Michael Mitchell" userId="17dd9d3a-9f6b-4a21-b2ca-36059f4b673b" providerId="ADAL" clId="{CCCF5079-3B98-4D80-8A10-3BF7120F7307}" dt="2023-06-05T08:48:37.103" v="3192" actId="47"/>
        <pc:sldMkLst>
          <pc:docMk/>
          <pc:sldMk cId="266282226" sldId="452"/>
        </pc:sldMkLst>
        <pc:spChg chg="del">
          <ac:chgData name="Michael Mitchell" userId="17dd9d3a-9f6b-4a21-b2ca-36059f4b673b" providerId="ADAL" clId="{CCCF5079-3B98-4D80-8A10-3BF7120F7307}" dt="2023-06-05T08:35:52.686" v="2570" actId="478"/>
          <ac:spMkLst>
            <pc:docMk/>
            <pc:sldMk cId="266282226" sldId="452"/>
            <ac:spMk id="3" creationId="{FBF60356-5363-29F3-BD69-BAB69740545C}"/>
          </ac:spMkLst>
        </pc:spChg>
        <pc:spChg chg="mod">
          <ac:chgData name="Michael Mitchell" userId="17dd9d3a-9f6b-4a21-b2ca-36059f4b673b" providerId="ADAL" clId="{CCCF5079-3B98-4D80-8A10-3BF7120F7307}" dt="2023-06-05T08:36:11.611" v="2588" actId="14100"/>
          <ac:spMkLst>
            <pc:docMk/>
            <pc:sldMk cId="266282226" sldId="452"/>
            <ac:spMk id="4" creationId="{DFD16E4E-06F7-7FEE-9736-4D5B8E37492E}"/>
          </ac:spMkLst>
        </pc:spChg>
        <pc:spChg chg="mod">
          <ac:chgData name="Michael Mitchell" userId="17dd9d3a-9f6b-4a21-b2ca-36059f4b673b" providerId="ADAL" clId="{CCCF5079-3B98-4D80-8A10-3BF7120F7307}" dt="2023-06-05T08:35:49.978" v="2569" actId="20577"/>
          <ac:spMkLst>
            <pc:docMk/>
            <pc:sldMk cId="266282226" sldId="452"/>
            <ac:spMk id="129" creationId="{00000000-0000-0000-0000-000000000000}"/>
          </ac:spMkLst>
        </pc:spChg>
        <pc:picChg chg="mod">
          <ac:chgData name="Michael Mitchell" userId="17dd9d3a-9f6b-4a21-b2ca-36059f4b673b" providerId="ADAL" clId="{CCCF5079-3B98-4D80-8A10-3BF7120F7307}" dt="2023-06-05T08:35:37.208" v="2517" actId="14826"/>
          <ac:picMkLst>
            <pc:docMk/>
            <pc:sldMk cId="266282226" sldId="452"/>
            <ac:picMk id="128" creationId="{00000000-0000-0000-0000-000000000000}"/>
          </ac:picMkLst>
        </pc:picChg>
      </pc:sldChg>
      <pc:sldChg chg="modSp add del mod">
        <pc:chgData name="Michael Mitchell" userId="17dd9d3a-9f6b-4a21-b2ca-36059f4b673b" providerId="ADAL" clId="{CCCF5079-3B98-4D80-8A10-3BF7120F7307}" dt="2023-06-05T08:48:37.103" v="3192" actId="47"/>
        <pc:sldMkLst>
          <pc:docMk/>
          <pc:sldMk cId="1312542105" sldId="453"/>
        </pc:sldMkLst>
        <pc:spChg chg="mod">
          <ac:chgData name="Michael Mitchell" userId="17dd9d3a-9f6b-4a21-b2ca-36059f4b673b" providerId="ADAL" clId="{CCCF5079-3B98-4D80-8A10-3BF7120F7307}" dt="2023-06-05T08:34:30.042" v="2514" actId="20577"/>
          <ac:spMkLst>
            <pc:docMk/>
            <pc:sldMk cId="1312542105" sldId="453"/>
            <ac:spMk id="3" creationId="{AD8CD7A6-B824-4FB2-9E74-1817D34FA483}"/>
          </ac:spMkLst>
        </pc:spChg>
      </pc:sldChg>
      <pc:sldChg chg="addSp modSp add del mod ord modAnim">
        <pc:chgData name="Michael Mitchell" userId="17dd9d3a-9f6b-4a21-b2ca-36059f4b673b" providerId="ADAL" clId="{CCCF5079-3B98-4D80-8A10-3BF7120F7307}" dt="2023-06-05T08:48:37.103" v="3192" actId="47"/>
        <pc:sldMkLst>
          <pc:docMk/>
          <pc:sldMk cId="3899033712" sldId="454"/>
        </pc:sldMkLst>
        <pc:spChg chg="mod">
          <ac:chgData name="Michael Mitchell" userId="17dd9d3a-9f6b-4a21-b2ca-36059f4b673b" providerId="ADAL" clId="{CCCF5079-3B98-4D80-8A10-3BF7120F7307}" dt="2023-06-05T07:10:56.185" v="486" actId="1076"/>
          <ac:spMkLst>
            <pc:docMk/>
            <pc:sldMk cId="3899033712" sldId="454"/>
            <ac:spMk id="2" creationId="{B7E2D4BD-87E8-21D2-25DB-9A1BA47880CF}"/>
          </ac:spMkLst>
        </pc:spChg>
        <pc:spChg chg="add mod">
          <ac:chgData name="Michael Mitchell" userId="17dd9d3a-9f6b-4a21-b2ca-36059f4b673b" providerId="ADAL" clId="{CCCF5079-3B98-4D80-8A10-3BF7120F7307}" dt="2023-06-05T07:11:29.606" v="542" actId="1076"/>
          <ac:spMkLst>
            <pc:docMk/>
            <pc:sldMk cId="3899033712" sldId="454"/>
            <ac:spMk id="4" creationId="{4237C8ED-6FB5-B23C-0006-4783C63848AA}"/>
          </ac:spMkLst>
        </pc:spChg>
        <pc:spChg chg="mod">
          <ac:chgData name="Michael Mitchell" userId="17dd9d3a-9f6b-4a21-b2ca-36059f4b673b" providerId="ADAL" clId="{CCCF5079-3B98-4D80-8A10-3BF7120F7307}" dt="2023-06-05T07:10:06.092" v="480" actId="1076"/>
          <ac:spMkLst>
            <pc:docMk/>
            <pc:sldMk cId="3899033712" sldId="454"/>
            <ac:spMk id="54" creationId="{00000000-0000-0000-0000-000000000000}"/>
          </ac:spMkLst>
        </pc:spChg>
        <pc:picChg chg="add mod">
          <ac:chgData name="Michael Mitchell" userId="17dd9d3a-9f6b-4a21-b2ca-36059f4b673b" providerId="ADAL" clId="{CCCF5079-3B98-4D80-8A10-3BF7120F7307}" dt="2023-06-05T07:10:47.905" v="484" actId="1076"/>
          <ac:picMkLst>
            <pc:docMk/>
            <pc:sldMk cId="3899033712" sldId="454"/>
            <ac:picMk id="3" creationId="{13769264-634F-147A-4A46-42F0D39BB96F}"/>
          </ac:picMkLst>
        </pc:picChg>
      </pc:sldChg>
      <pc:sldChg chg="addSp delSp modSp add mod">
        <pc:chgData name="Michael Mitchell" userId="17dd9d3a-9f6b-4a21-b2ca-36059f4b673b" providerId="ADAL" clId="{CCCF5079-3B98-4D80-8A10-3BF7120F7307}" dt="2023-06-05T07:29:55.424" v="779" actId="1076"/>
        <pc:sldMkLst>
          <pc:docMk/>
          <pc:sldMk cId="563323543" sldId="455"/>
        </pc:sldMkLst>
        <pc:spChg chg="del">
          <ac:chgData name="Michael Mitchell" userId="17dd9d3a-9f6b-4a21-b2ca-36059f4b673b" providerId="ADAL" clId="{CCCF5079-3B98-4D80-8A10-3BF7120F7307}" dt="2023-06-05T07:16:08.014" v="609" actId="478"/>
          <ac:spMkLst>
            <pc:docMk/>
            <pc:sldMk cId="563323543" sldId="455"/>
            <ac:spMk id="2" creationId="{B7E2D4BD-87E8-21D2-25DB-9A1BA47880CF}"/>
          </ac:spMkLst>
        </pc:spChg>
        <pc:spChg chg="add mod">
          <ac:chgData name="Michael Mitchell" userId="17dd9d3a-9f6b-4a21-b2ca-36059f4b673b" providerId="ADAL" clId="{CCCF5079-3B98-4D80-8A10-3BF7120F7307}" dt="2023-06-05T07:29:48.089" v="776" actId="403"/>
          <ac:spMkLst>
            <pc:docMk/>
            <pc:sldMk cId="563323543" sldId="455"/>
            <ac:spMk id="6" creationId="{0D95BDE3-3FF4-9582-6FF5-F82545105ECC}"/>
          </ac:spMkLst>
        </pc:spChg>
        <pc:spChg chg="mod">
          <ac:chgData name="Michael Mitchell" userId="17dd9d3a-9f6b-4a21-b2ca-36059f4b673b" providerId="ADAL" clId="{CCCF5079-3B98-4D80-8A10-3BF7120F7307}" dt="2023-06-05T07:29:42.318" v="773" actId="21"/>
          <ac:spMkLst>
            <pc:docMk/>
            <pc:sldMk cId="563323543" sldId="455"/>
            <ac:spMk id="54" creationId="{00000000-0000-0000-0000-000000000000}"/>
          </ac:spMkLst>
        </pc:spChg>
        <pc:picChg chg="add del mod">
          <ac:chgData name="Michael Mitchell" userId="17dd9d3a-9f6b-4a21-b2ca-36059f4b673b" providerId="ADAL" clId="{CCCF5079-3B98-4D80-8A10-3BF7120F7307}" dt="2023-06-05T07:29:12.823" v="747" actId="478"/>
          <ac:picMkLst>
            <pc:docMk/>
            <pc:sldMk cId="563323543" sldId="455"/>
            <ac:picMk id="3" creationId="{5660A9AC-7B43-D8BF-2642-2B0F42F9E100}"/>
          </ac:picMkLst>
        </pc:picChg>
        <pc:picChg chg="add del mod">
          <ac:chgData name="Michael Mitchell" userId="17dd9d3a-9f6b-4a21-b2ca-36059f4b673b" providerId="ADAL" clId="{CCCF5079-3B98-4D80-8A10-3BF7120F7307}" dt="2023-06-05T07:29:13.540" v="748" actId="478"/>
          <ac:picMkLst>
            <pc:docMk/>
            <pc:sldMk cId="563323543" sldId="455"/>
            <ac:picMk id="4" creationId="{B4F7D992-F74B-8BF3-B921-2D58CB4A3846}"/>
          </ac:picMkLst>
        </pc:picChg>
        <pc:picChg chg="add mod">
          <ac:chgData name="Michael Mitchell" userId="17dd9d3a-9f6b-4a21-b2ca-36059f4b673b" providerId="ADAL" clId="{CCCF5079-3B98-4D80-8A10-3BF7120F7307}" dt="2023-06-05T07:29:55.424" v="779" actId="1076"/>
          <ac:picMkLst>
            <pc:docMk/>
            <pc:sldMk cId="563323543" sldId="455"/>
            <ac:picMk id="3074" creationId="{1D2C6B44-CEEA-618F-FB51-D0D9F464881D}"/>
          </ac:picMkLst>
        </pc:picChg>
      </pc:sldChg>
      <pc:sldChg chg="modSp add del mod">
        <pc:chgData name="Michael Mitchell" userId="17dd9d3a-9f6b-4a21-b2ca-36059f4b673b" providerId="ADAL" clId="{CCCF5079-3B98-4D80-8A10-3BF7120F7307}" dt="2023-06-05T08:00:05.842" v="1017" actId="47"/>
        <pc:sldMkLst>
          <pc:docMk/>
          <pc:sldMk cId="3220347125" sldId="456"/>
        </pc:sldMkLst>
        <pc:spChg chg="mod">
          <ac:chgData name="Michael Mitchell" userId="17dd9d3a-9f6b-4a21-b2ca-36059f4b673b" providerId="ADAL" clId="{CCCF5079-3B98-4D80-8A10-3BF7120F7307}" dt="2023-06-05T07:24:50.185" v="742" actId="207"/>
          <ac:spMkLst>
            <pc:docMk/>
            <pc:sldMk cId="3220347125" sldId="456"/>
            <ac:spMk id="54" creationId="{00000000-0000-0000-0000-000000000000}"/>
          </ac:spMkLst>
        </pc:spChg>
      </pc:sldChg>
      <pc:sldChg chg="modSp add del mod">
        <pc:chgData name="Michael Mitchell" userId="17dd9d3a-9f6b-4a21-b2ca-36059f4b673b" providerId="ADAL" clId="{CCCF5079-3B98-4D80-8A10-3BF7120F7307}" dt="2023-06-05T07:22:25.231" v="718" actId="47"/>
        <pc:sldMkLst>
          <pc:docMk/>
          <pc:sldMk cId="3592465453" sldId="456"/>
        </pc:sldMkLst>
        <pc:spChg chg="mod">
          <ac:chgData name="Michael Mitchell" userId="17dd9d3a-9f6b-4a21-b2ca-36059f4b673b" providerId="ADAL" clId="{CCCF5079-3B98-4D80-8A10-3BF7120F7307}" dt="2023-06-05T07:21:16.526" v="655" actId="207"/>
          <ac:spMkLst>
            <pc:docMk/>
            <pc:sldMk cId="3592465453" sldId="456"/>
            <ac:spMk id="54" creationId="{00000000-0000-0000-0000-000000000000}"/>
          </ac:spMkLst>
        </pc:spChg>
      </pc:sldChg>
      <pc:sldChg chg="modSp add mod">
        <pc:chgData name="Michael Mitchell" userId="17dd9d3a-9f6b-4a21-b2ca-36059f4b673b" providerId="ADAL" clId="{CCCF5079-3B98-4D80-8A10-3BF7120F7307}" dt="2023-06-05T08:24:53.474" v="1437" actId="113"/>
        <pc:sldMkLst>
          <pc:docMk/>
          <pc:sldMk cId="2118085020" sldId="457"/>
        </pc:sldMkLst>
        <pc:spChg chg="mod">
          <ac:chgData name="Michael Mitchell" userId="17dd9d3a-9f6b-4a21-b2ca-36059f4b673b" providerId="ADAL" clId="{CCCF5079-3B98-4D80-8A10-3BF7120F7307}" dt="2023-06-05T08:24:53.474" v="1437" actId="113"/>
          <ac:spMkLst>
            <pc:docMk/>
            <pc:sldMk cId="2118085020" sldId="457"/>
            <ac:spMk id="54" creationId="{00000000-0000-0000-0000-000000000000}"/>
          </ac:spMkLst>
        </pc:spChg>
      </pc:sldChg>
      <pc:sldChg chg="modSp add del mod">
        <pc:chgData name="Michael Mitchell" userId="17dd9d3a-9f6b-4a21-b2ca-36059f4b673b" providerId="ADAL" clId="{CCCF5079-3B98-4D80-8A10-3BF7120F7307}" dt="2023-06-05T07:21:38.128" v="657" actId="47"/>
        <pc:sldMkLst>
          <pc:docMk/>
          <pc:sldMk cId="2187656142" sldId="457"/>
        </pc:sldMkLst>
        <pc:spChg chg="mod">
          <ac:chgData name="Michael Mitchell" userId="17dd9d3a-9f6b-4a21-b2ca-36059f4b673b" providerId="ADAL" clId="{CCCF5079-3B98-4D80-8A10-3BF7120F7307}" dt="2023-06-05T07:21:22.812" v="656" actId="113"/>
          <ac:spMkLst>
            <pc:docMk/>
            <pc:sldMk cId="2187656142" sldId="457"/>
            <ac:spMk id="54" creationId="{00000000-0000-0000-0000-000000000000}"/>
          </ac:spMkLst>
        </pc:spChg>
      </pc:sldChg>
      <pc:sldChg chg="modSp add mod">
        <pc:chgData name="Michael Mitchell" userId="17dd9d3a-9f6b-4a21-b2ca-36059f4b673b" providerId="ADAL" clId="{CCCF5079-3B98-4D80-8A10-3BF7120F7307}" dt="2023-06-05T07:33:57.507" v="830" actId="1076"/>
        <pc:sldMkLst>
          <pc:docMk/>
          <pc:sldMk cId="2317932731" sldId="458"/>
        </pc:sldMkLst>
        <pc:spChg chg="mod">
          <ac:chgData name="Michael Mitchell" userId="17dd9d3a-9f6b-4a21-b2ca-36059f4b673b" providerId="ADAL" clId="{CCCF5079-3B98-4D80-8A10-3BF7120F7307}" dt="2023-06-05T07:33:55.806" v="829" actId="14100"/>
          <ac:spMkLst>
            <pc:docMk/>
            <pc:sldMk cId="2317932731" sldId="458"/>
            <ac:spMk id="6" creationId="{0D95BDE3-3FF4-9582-6FF5-F82545105ECC}"/>
          </ac:spMkLst>
        </pc:spChg>
        <pc:picChg chg="mod">
          <ac:chgData name="Michael Mitchell" userId="17dd9d3a-9f6b-4a21-b2ca-36059f4b673b" providerId="ADAL" clId="{CCCF5079-3B98-4D80-8A10-3BF7120F7307}" dt="2023-06-05T07:33:57.507" v="830" actId="1076"/>
          <ac:picMkLst>
            <pc:docMk/>
            <pc:sldMk cId="2317932731" sldId="458"/>
            <ac:picMk id="3074" creationId="{1D2C6B44-CEEA-618F-FB51-D0D9F464881D}"/>
          </ac:picMkLst>
        </pc:picChg>
      </pc:sldChg>
      <pc:sldChg chg="addSp delSp modSp add mod">
        <pc:chgData name="Michael Mitchell" userId="17dd9d3a-9f6b-4a21-b2ca-36059f4b673b" providerId="ADAL" clId="{CCCF5079-3B98-4D80-8A10-3BF7120F7307}" dt="2023-06-05T07:32:18.703" v="814" actId="1076"/>
        <pc:sldMkLst>
          <pc:docMk/>
          <pc:sldMk cId="3061410225" sldId="459"/>
        </pc:sldMkLst>
        <pc:spChg chg="mod">
          <ac:chgData name="Michael Mitchell" userId="17dd9d3a-9f6b-4a21-b2ca-36059f4b673b" providerId="ADAL" clId="{CCCF5079-3B98-4D80-8A10-3BF7120F7307}" dt="2023-06-05T07:32:05.433" v="808" actId="14100"/>
          <ac:spMkLst>
            <pc:docMk/>
            <pc:sldMk cId="3061410225" sldId="459"/>
            <ac:spMk id="6" creationId="{0D95BDE3-3FF4-9582-6FF5-F82545105ECC}"/>
          </ac:spMkLst>
        </pc:spChg>
        <pc:picChg chg="del">
          <ac:chgData name="Michael Mitchell" userId="17dd9d3a-9f6b-4a21-b2ca-36059f4b673b" providerId="ADAL" clId="{CCCF5079-3B98-4D80-8A10-3BF7120F7307}" dt="2023-06-05T07:31:18.408" v="793" actId="478"/>
          <ac:picMkLst>
            <pc:docMk/>
            <pc:sldMk cId="3061410225" sldId="459"/>
            <ac:picMk id="3074" creationId="{1D2C6B44-CEEA-618F-FB51-D0D9F464881D}"/>
          </ac:picMkLst>
        </pc:picChg>
        <pc:picChg chg="add mod">
          <ac:chgData name="Michael Mitchell" userId="17dd9d3a-9f6b-4a21-b2ca-36059f4b673b" providerId="ADAL" clId="{CCCF5079-3B98-4D80-8A10-3BF7120F7307}" dt="2023-06-05T07:32:18.703" v="814" actId="1076"/>
          <ac:picMkLst>
            <pc:docMk/>
            <pc:sldMk cId="3061410225" sldId="459"/>
            <ac:picMk id="4098" creationId="{3E2592DD-B8D8-419B-40C9-8C6FC9EBDB58}"/>
          </ac:picMkLst>
        </pc:picChg>
        <pc:picChg chg="add mod">
          <ac:chgData name="Michael Mitchell" userId="17dd9d3a-9f6b-4a21-b2ca-36059f4b673b" providerId="ADAL" clId="{CCCF5079-3B98-4D80-8A10-3BF7120F7307}" dt="2023-06-05T07:32:12.587" v="812" actId="1076"/>
          <ac:picMkLst>
            <pc:docMk/>
            <pc:sldMk cId="3061410225" sldId="459"/>
            <ac:picMk id="4100" creationId="{5E6AF2F2-4CE6-BD84-841F-6FFA47358CF1}"/>
          </ac:picMkLst>
        </pc:picChg>
      </pc:sldChg>
      <pc:sldChg chg="modSp add mod">
        <pc:chgData name="Michael Mitchell" userId="17dd9d3a-9f6b-4a21-b2ca-36059f4b673b" providerId="ADAL" clId="{CCCF5079-3B98-4D80-8A10-3BF7120F7307}" dt="2023-06-05T07:33:14.749" v="824" actId="14100"/>
        <pc:sldMkLst>
          <pc:docMk/>
          <pc:sldMk cId="4274926037" sldId="460"/>
        </pc:sldMkLst>
        <pc:spChg chg="mod">
          <ac:chgData name="Michael Mitchell" userId="17dd9d3a-9f6b-4a21-b2ca-36059f4b673b" providerId="ADAL" clId="{CCCF5079-3B98-4D80-8A10-3BF7120F7307}" dt="2023-06-05T07:32:58.770" v="819" actId="20577"/>
          <ac:spMkLst>
            <pc:docMk/>
            <pc:sldMk cId="4274926037" sldId="460"/>
            <ac:spMk id="6" creationId="{0D95BDE3-3FF4-9582-6FF5-F82545105ECC}"/>
          </ac:spMkLst>
        </pc:spChg>
        <pc:spChg chg="mod">
          <ac:chgData name="Michael Mitchell" userId="17dd9d3a-9f6b-4a21-b2ca-36059f4b673b" providerId="ADAL" clId="{CCCF5079-3B98-4D80-8A10-3BF7120F7307}" dt="2023-06-05T07:33:08.401" v="821" actId="1076"/>
          <ac:spMkLst>
            <pc:docMk/>
            <pc:sldMk cId="4274926037" sldId="460"/>
            <ac:spMk id="54" creationId="{00000000-0000-0000-0000-000000000000}"/>
          </ac:spMkLst>
        </pc:spChg>
        <pc:picChg chg="mod">
          <ac:chgData name="Michael Mitchell" userId="17dd9d3a-9f6b-4a21-b2ca-36059f4b673b" providerId="ADAL" clId="{CCCF5079-3B98-4D80-8A10-3BF7120F7307}" dt="2023-06-05T07:33:14.749" v="824" actId="14100"/>
          <ac:picMkLst>
            <pc:docMk/>
            <pc:sldMk cId="4274926037" sldId="460"/>
            <ac:picMk id="4098" creationId="{3E2592DD-B8D8-419B-40C9-8C6FC9EBDB58}"/>
          </ac:picMkLst>
        </pc:picChg>
        <pc:picChg chg="mod">
          <ac:chgData name="Michael Mitchell" userId="17dd9d3a-9f6b-4a21-b2ca-36059f4b673b" providerId="ADAL" clId="{CCCF5079-3B98-4D80-8A10-3BF7120F7307}" dt="2023-06-05T07:33:11.824" v="823" actId="1076"/>
          <ac:picMkLst>
            <pc:docMk/>
            <pc:sldMk cId="4274926037" sldId="460"/>
            <ac:picMk id="4100" creationId="{5E6AF2F2-4CE6-BD84-841F-6FFA47358CF1}"/>
          </ac:picMkLst>
        </pc:picChg>
      </pc:sldChg>
      <pc:sldChg chg="addSp delSp modSp add del mod">
        <pc:chgData name="Michael Mitchell" userId="17dd9d3a-9f6b-4a21-b2ca-36059f4b673b" providerId="ADAL" clId="{CCCF5079-3B98-4D80-8A10-3BF7120F7307}" dt="2023-06-05T08:33:49.194" v="2416" actId="47"/>
        <pc:sldMkLst>
          <pc:docMk/>
          <pc:sldMk cId="758453252" sldId="461"/>
        </pc:sldMkLst>
        <pc:spChg chg="mod">
          <ac:chgData name="Michael Mitchell" userId="17dd9d3a-9f6b-4a21-b2ca-36059f4b673b" providerId="ADAL" clId="{CCCF5079-3B98-4D80-8A10-3BF7120F7307}" dt="2023-06-05T07:35:29.420" v="838" actId="20577"/>
          <ac:spMkLst>
            <pc:docMk/>
            <pc:sldMk cId="758453252" sldId="461"/>
            <ac:spMk id="54" creationId="{00000000-0000-0000-0000-000000000000}"/>
          </ac:spMkLst>
        </pc:spChg>
        <pc:picChg chg="add del mod">
          <ac:chgData name="Michael Mitchell" userId="17dd9d3a-9f6b-4a21-b2ca-36059f4b673b" providerId="ADAL" clId="{CCCF5079-3B98-4D80-8A10-3BF7120F7307}" dt="2023-06-05T08:33:47.828" v="2415" actId="21"/>
          <ac:picMkLst>
            <pc:docMk/>
            <pc:sldMk cId="758453252" sldId="461"/>
            <ac:picMk id="2" creationId="{7AC0EE65-2B79-5412-6432-10B645B99132}"/>
          </ac:picMkLst>
        </pc:picChg>
        <pc:picChg chg="mod">
          <ac:chgData name="Michael Mitchell" userId="17dd9d3a-9f6b-4a21-b2ca-36059f4b673b" providerId="ADAL" clId="{CCCF5079-3B98-4D80-8A10-3BF7120F7307}" dt="2023-06-05T08:27:54.802" v="1677" actId="1076"/>
          <ac:picMkLst>
            <pc:docMk/>
            <pc:sldMk cId="758453252" sldId="461"/>
            <ac:picMk id="3" creationId="{5660A9AC-7B43-D8BF-2642-2B0F42F9E100}"/>
          </ac:picMkLst>
        </pc:picChg>
      </pc:sldChg>
      <pc:sldChg chg="modSp add mod">
        <pc:chgData name="Michael Mitchell" userId="17dd9d3a-9f6b-4a21-b2ca-36059f4b673b" providerId="ADAL" clId="{CCCF5079-3B98-4D80-8A10-3BF7120F7307}" dt="2023-06-05T08:23:25.849" v="1237" actId="20577"/>
        <pc:sldMkLst>
          <pc:docMk/>
          <pc:sldMk cId="0" sldId="462"/>
        </pc:sldMkLst>
        <pc:spChg chg="mod">
          <ac:chgData name="Michael Mitchell" userId="17dd9d3a-9f6b-4a21-b2ca-36059f4b673b" providerId="ADAL" clId="{CCCF5079-3B98-4D80-8A10-3BF7120F7307}" dt="2023-06-05T08:23:25.849" v="1237" actId="20577"/>
          <ac:spMkLst>
            <pc:docMk/>
            <pc:sldMk cId="0" sldId="462"/>
            <ac:spMk id="54" creationId="{00000000-0000-0000-0000-000000000000}"/>
          </ac:spMkLst>
        </pc:spChg>
      </pc:sldChg>
      <pc:sldChg chg="addSp delSp modSp add del mod">
        <pc:chgData name="Michael Mitchell" userId="17dd9d3a-9f6b-4a21-b2ca-36059f4b673b" providerId="ADAL" clId="{CCCF5079-3B98-4D80-8A10-3BF7120F7307}" dt="2023-06-05T08:48:37.103" v="3192" actId="47"/>
        <pc:sldMkLst>
          <pc:docMk/>
          <pc:sldMk cId="2154492537" sldId="463"/>
        </pc:sldMkLst>
        <pc:spChg chg="mod">
          <ac:chgData name="Michael Mitchell" userId="17dd9d3a-9f6b-4a21-b2ca-36059f4b673b" providerId="ADAL" clId="{CCCF5079-3B98-4D80-8A10-3BF7120F7307}" dt="2023-06-05T08:28:12.756" v="1685" actId="14100"/>
          <ac:spMkLst>
            <pc:docMk/>
            <pc:sldMk cId="2154492537" sldId="463"/>
            <ac:spMk id="54" creationId="{00000000-0000-0000-0000-000000000000}"/>
          </ac:spMkLst>
        </pc:spChg>
        <pc:picChg chg="add mod">
          <ac:chgData name="Michael Mitchell" userId="17dd9d3a-9f6b-4a21-b2ca-36059f4b673b" providerId="ADAL" clId="{CCCF5079-3B98-4D80-8A10-3BF7120F7307}" dt="2023-06-05T08:28:49.619" v="1696" actId="1076"/>
          <ac:picMkLst>
            <pc:docMk/>
            <pc:sldMk cId="2154492537" sldId="463"/>
            <ac:picMk id="2" creationId="{6F7D4DD7-90CA-B141-E472-EAB9C6C0ABB2}"/>
          </ac:picMkLst>
        </pc:picChg>
        <pc:picChg chg="del mod">
          <ac:chgData name="Michael Mitchell" userId="17dd9d3a-9f6b-4a21-b2ca-36059f4b673b" providerId="ADAL" clId="{CCCF5079-3B98-4D80-8A10-3BF7120F7307}" dt="2023-06-05T08:28:28.196" v="1689" actId="478"/>
          <ac:picMkLst>
            <pc:docMk/>
            <pc:sldMk cId="2154492537" sldId="463"/>
            <ac:picMk id="3" creationId="{5660A9AC-7B43-D8BF-2642-2B0F42F9E100}"/>
          </ac:picMkLst>
        </pc:picChg>
        <pc:picChg chg="del">
          <ac:chgData name="Michael Mitchell" userId="17dd9d3a-9f6b-4a21-b2ca-36059f4b673b" providerId="ADAL" clId="{CCCF5079-3B98-4D80-8A10-3BF7120F7307}" dt="2023-06-05T08:28:15.349" v="1686" actId="478"/>
          <ac:picMkLst>
            <pc:docMk/>
            <pc:sldMk cId="2154492537" sldId="463"/>
            <ac:picMk id="4" creationId="{B4F7D992-F74B-8BF3-B921-2D58CB4A3846}"/>
          </ac:picMkLst>
        </pc:picChg>
        <pc:picChg chg="add mod">
          <ac:chgData name="Michael Mitchell" userId="17dd9d3a-9f6b-4a21-b2ca-36059f4b673b" providerId="ADAL" clId="{CCCF5079-3B98-4D80-8A10-3BF7120F7307}" dt="2023-06-05T08:28:49.619" v="1696" actId="1076"/>
          <ac:picMkLst>
            <pc:docMk/>
            <pc:sldMk cId="2154492537" sldId="463"/>
            <ac:picMk id="5" creationId="{CA5577FD-0ED8-794E-B5D4-A4E47BBA10A6}"/>
          </ac:picMkLst>
        </pc:picChg>
        <pc:picChg chg="add mod">
          <ac:chgData name="Michael Mitchell" userId="17dd9d3a-9f6b-4a21-b2ca-36059f4b673b" providerId="ADAL" clId="{CCCF5079-3B98-4D80-8A10-3BF7120F7307}" dt="2023-06-05T08:28:49.619" v="1696" actId="1076"/>
          <ac:picMkLst>
            <pc:docMk/>
            <pc:sldMk cId="2154492537" sldId="463"/>
            <ac:picMk id="6" creationId="{FA04E299-E861-FB11-85AE-470E423C05D5}"/>
          </ac:picMkLst>
        </pc:picChg>
      </pc:sldChg>
      <pc:sldChg chg="modSp add del mod">
        <pc:chgData name="Michael Mitchell" userId="17dd9d3a-9f6b-4a21-b2ca-36059f4b673b" providerId="ADAL" clId="{CCCF5079-3B98-4D80-8A10-3BF7120F7307}" dt="2023-06-05T08:48:37.103" v="3192" actId="47"/>
        <pc:sldMkLst>
          <pc:docMk/>
          <pc:sldMk cId="2998293592" sldId="464"/>
        </pc:sldMkLst>
        <pc:spChg chg="mod">
          <ac:chgData name="Michael Mitchell" userId="17dd9d3a-9f6b-4a21-b2ca-36059f4b673b" providerId="ADAL" clId="{CCCF5079-3B98-4D80-8A10-3BF7120F7307}" dt="2023-06-05T08:33:07.643" v="2414" actId="33524"/>
          <ac:spMkLst>
            <pc:docMk/>
            <pc:sldMk cId="2998293592" sldId="464"/>
            <ac:spMk id="54" creationId="{00000000-0000-0000-0000-000000000000}"/>
          </ac:spMkLst>
        </pc:spChg>
      </pc:sldChg>
      <pc:sldChg chg="addSp modSp new del mod">
        <pc:chgData name="Michael Mitchell" userId="17dd9d3a-9f6b-4a21-b2ca-36059f4b673b" providerId="ADAL" clId="{CCCF5079-3B98-4D80-8A10-3BF7120F7307}" dt="2023-06-05T08:38:11.673" v="2623" actId="47"/>
        <pc:sldMkLst>
          <pc:docMk/>
          <pc:sldMk cId="561172809" sldId="465"/>
        </pc:sldMkLst>
        <pc:picChg chg="add mod">
          <ac:chgData name="Michael Mitchell" userId="17dd9d3a-9f6b-4a21-b2ca-36059f4b673b" providerId="ADAL" clId="{CCCF5079-3B98-4D80-8A10-3BF7120F7307}" dt="2023-06-05T08:38:05.732" v="2622" actId="1076"/>
          <ac:picMkLst>
            <pc:docMk/>
            <pc:sldMk cId="561172809" sldId="465"/>
            <ac:picMk id="5" creationId="{4E75ADC8-C596-3554-47D8-5628F7E96A7E}"/>
          </ac:picMkLst>
        </pc:picChg>
      </pc:sldChg>
      <pc:sldChg chg="modSp add del mod">
        <pc:chgData name="Michael Mitchell" userId="17dd9d3a-9f6b-4a21-b2ca-36059f4b673b" providerId="ADAL" clId="{CCCF5079-3B98-4D80-8A10-3BF7120F7307}" dt="2023-06-05T08:48:37.103" v="3192" actId="47"/>
        <pc:sldMkLst>
          <pc:docMk/>
          <pc:sldMk cId="911492454" sldId="465"/>
        </pc:sldMkLst>
        <pc:spChg chg="mod">
          <ac:chgData name="Michael Mitchell" userId="17dd9d3a-9f6b-4a21-b2ca-36059f4b673b" providerId="ADAL" clId="{CCCF5079-3B98-4D80-8A10-3BF7120F7307}" dt="2023-06-05T08:44:48.153" v="3068" actId="20577"/>
          <ac:spMkLst>
            <pc:docMk/>
            <pc:sldMk cId="911492454" sldId="465"/>
            <ac:spMk id="155" creationId="{00000000-0000-0000-0000-000000000000}"/>
          </ac:spMkLst>
        </pc:spChg>
      </pc:sldChg>
      <pc:sldChg chg="modSp add del mod">
        <pc:chgData name="Michael Mitchell" userId="17dd9d3a-9f6b-4a21-b2ca-36059f4b673b" providerId="ADAL" clId="{CCCF5079-3B98-4D80-8A10-3BF7120F7307}" dt="2023-06-05T08:48:37.103" v="3192" actId="47"/>
        <pc:sldMkLst>
          <pc:docMk/>
          <pc:sldMk cId="396628766" sldId="466"/>
        </pc:sldMkLst>
        <pc:spChg chg="mod">
          <ac:chgData name="Michael Mitchell" userId="17dd9d3a-9f6b-4a21-b2ca-36059f4b673b" providerId="ADAL" clId="{CCCF5079-3B98-4D80-8A10-3BF7120F7307}" dt="2023-06-05T08:45:13.627" v="3189" actId="20577"/>
          <ac:spMkLst>
            <pc:docMk/>
            <pc:sldMk cId="396628766" sldId="466"/>
            <ac:spMk id="155" creationId="{00000000-0000-0000-0000-000000000000}"/>
          </ac:spMkLst>
        </pc:spChg>
      </pc:sldChg>
      <pc:sldMasterChg chg="delSldLayout">
        <pc:chgData name="Michael Mitchell" userId="17dd9d3a-9f6b-4a21-b2ca-36059f4b673b" providerId="ADAL" clId="{CCCF5079-3B98-4D80-8A10-3BF7120F7307}" dt="2023-06-05T07:22:30.589" v="720" actId="47"/>
        <pc:sldMasterMkLst>
          <pc:docMk/>
          <pc:sldMasterMk cId="1786542901" sldId="2147483655"/>
        </pc:sldMasterMkLst>
        <pc:sldLayoutChg chg="del">
          <pc:chgData name="Michael Mitchell" userId="17dd9d3a-9f6b-4a21-b2ca-36059f4b673b" providerId="ADAL" clId="{CCCF5079-3B98-4D80-8A10-3BF7120F7307}" dt="2023-06-05T07:22:30.589" v="720" actId="47"/>
          <pc:sldLayoutMkLst>
            <pc:docMk/>
            <pc:sldMasterMk cId="1786542901" sldId="2147483655"/>
            <pc:sldLayoutMk cId="2307000380" sldId="2147483764"/>
          </pc:sldLayoutMkLst>
        </pc:sldLayoutChg>
      </pc:sldMasterChg>
    </pc:docChg>
  </pc:docChgLst>
  <pc:docChgLst>
    <pc:chgData name="Michael Mitchell" userId="17dd9d3a-9f6b-4a21-b2ca-36059f4b673b" providerId="ADAL" clId="{723F12CC-A632-4A8F-B1EF-D1F00C7CE7F0}"/>
    <pc:docChg chg="addSld modSld">
      <pc:chgData name="Michael Mitchell" userId="17dd9d3a-9f6b-4a21-b2ca-36059f4b673b" providerId="ADAL" clId="{723F12CC-A632-4A8F-B1EF-D1F00C7CE7F0}" dt="2023-06-14T08:38:55.816" v="0"/>
      <pc:docMkLst>
        <pc:docMk/>
      </pc:docMkLst>
      <pc:sldChg chg="add">
        <pc:chgData name="Michael Mitchell" userId="17dd9d3a-9f6b-4a21-b2ca-36059f4b673b" providerId="ADAL" clId="{723F12CC-A632-4A8F-B1EF-D1F00C7CE7F0}" dt="2023-06-14T08:38:55.816" v="0"/>
        <pc:sldMkLst>
          <pc:docMk/>
          <pc:sldMk cId="239600229" sldId="446"/>
        </pc:sldMkLst>
      </pc:sldChg>
    </pc:docChg>
  </pc:docChgLst>
  <pc:docChgLst>
    <pc:chgData name="Michael Mitchell" userId="17dd9d3a-9f6b-4a21-b2ca-36059f4b673b" providerId="ADAL" clId="{EF2C92C9-424A-944A-A269-53FF981F0C50}"/>
    <pc:docChg chg="modSld">
      <pc:chgData name="Michael Mitchell" userId="17dd9d3a-9f6b-4a21-b2ca-36059f4b673b" providerId="ADAL" clId="{EF2C92C9-424A-944A-A269-53FF981F0C50}" dt="2024-04-24T06:40:22.537" v="242" actId="20577"/>
      <pc:docMkLst>
        <pc:docMk/>
      </pc:docMkLst>
      <pc:sldChg chg="modSp mod">
        <pc:chgData name="Michael Mitchell" userId="17dd9d3a-9f6b-4a21-b2ca-36059f4b673b" providerId="ADAL" clId="{EF2C92C9-424A-944A-A269-53FF981F0C50}" dt="2024-04-24T06:40:22.537" v="242" actId="20577"/>
        <pc:sldMkLst>
          <pc:docMk/>
          <pc:sldMk cId="0" sldId="257"/>
        </pc:sldMkLst>
        <pc:spChg chg="mod">
          <ac:chgData name="Michael Mitchell" userId="17dd9d3a-9f6b-4a21-b2ca-36059f4b673b" providerId="ADAL" clId="{EF2C92C9-424A-944A-A269-53FF981F0C50}" dt="2024-04-24T06:33:46.923" v="95" actId="20577"/>
          <ac:spMkLst>
            <pc:docMk/>
            <pc:sldMk cId="0" sldId="257"/>
            <ac:spMk id="60" creationId="{00000000-0000-0000-0000-000000000000}"/>
          </ac:spMkLst>
        </pc:spChg>
        <pc:spChg chg="mod">
          <ac:chgData name="Michael Mitchell" userId="17dd9d3a-9f6b-4a21-b2ca-36059f4b673b" providerId="ADAL" clId="{EF2C92C9-424A-944A-A269-53FF981F0C50}" dt="2024-04-24T06:38:21.509" v="193" actId="20577"/>
          <ac:spMkLst>
            <pc:docMk/>
            <pc:sldMk cId="0" sldId="257"/>
            <ac:spMk id="61" creationId="{00000000-0000-0000-0000-000000000000}"/>
          </ac:spMkLst>
        </pc:spChg>
        <pc:spChg chg="mod">
          <ac:chgData name="Michael Mitchell" userId="17dd9d3a-9f6b-4a21-b2ca-36059f4b673b" providerId="ADAL" clId="{EF2C92C9-424A-944A-A269-53FF981F0C50}" dt="2024-04-24T06:40:22.537" v="242" actId="20577"/>
          <ac:spMkLst>
            <pc:docMk/>
            <pc:sldMk cId="0" sldId="257"/>
            <ac:spMk id="6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D8A2CB-A80D-46B8-B262-A32CC3F3EE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9927E6D-659D-41FF-9BA4-328A220C9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9AA151-4774-4F36-B8B3-713B01C7283D}" type="datetimeFigureOut">
              <a:rPr lang="en-GB" smtClean="0"/>
              <a:t>24/04/2024</a:t>
            </a:fld>
            <a:endParaRPr lang="en-GB"/>
          </a:p>
        </p:txBody>
      </p:sp>
      <p:sp>
        <p:nvSpPr>
          <p:cNvPr id="4" name="Footer Placeholder 3">
            <a:extLst>
              <a:ext uri="{FF2B5EF4-FFF2-40B4-BE49-F238E27FC236}">
                <a16:creationId xmlns:a16="http://schemas.microsoft.com/office/drawing/2014/main" id="{F97C531A-4C78-4680-96F1-3C895ECE4E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3E29E1-4CDC-40B6-BDFC-A17BF1046F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D4DD1B-46DA-4A61-942F-8DC3240CC0F2}" type="slidenum">
              <a:rPr lang="en-GB" smtClean="0"/>
              <a:t>‹#›</a:t>
            </a:fld>
            <a:endParaRPr lang="en-GB"/>
          </a:p>
        </p:txBody>
      </p:sp>
    </p:spTree>
    <p:extLst>
      <p:ext uri="{BB962C8B-B14F-4D97-AF65-F5344CB8AC3E}">
        <p14:creationId xmlns:p14="http://schemas.microsoft.com/office/powerpoint/2010/main" val="1679188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6D35B-3487-47FA-A9C0-DF2C2BBEC17D}" type="datetimeFigureOut">
              <a:rPr lang="en-GB" smtClean="0"/>
              <a:t>24/04/2024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E2C6E-8A28-478E-A805-2C2646ABB84B}" type="slidenum">
              <a:rPr lang="en-GB" smtClean="0"/>
              <a:t>‹#›</a:t>
            </a:fld>
            <a:endParaRPr lang="en-GB"/>
          </a:p>
        </p:txBody>
      </p:sp>
    </p:spTree>
    <p:extLst>
      <p:ext uri="{BB962C8B-B14F-4D97-AF65-F5344CB8AC3E}">
        <p14:creationId xmlns:p14="http://schemas.microsoft.com/office/powerpoint/2010/main" val="327285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05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97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34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86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84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b0f6397e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b0f6397e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247dbd666_0_137:notes"/>
          <p:cNvSpPr>
            <a:spLocks noGrp="1" noRot="1" noChangeAspect="1"/>
          </p:cNvSpPr>
          <p:nvPr>
            <p:ph type="sldImg" idx="2"/>
          </p:nvPr>
        </p:nvSpPr>
        <p:spPr>
          <a:xfrm>
            <a:off x="104775" y="733425"/>
            <a:ext cx="6515100" cy="36655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247dbd666_0_137:notes"/>
          <p:cNvSpPr txBox="1">
            <a:spLocks noGrp="1"/>
          </p:cNvSpPr>
          <p:nvPr>
            <p:ph type="body" idx="1"/>
          </p:nvPr>
        </p:nvSpPr>
        <p:spPr>
          <a:xfrm>
            <a:off x="672465" y="4642763"/>
            <a:ext cx="5379720" cy="4398407"/>
          </a:xfrm>
          <a:prstGeom prst="rect">
            <a:avLst/>
          </a:prstGeom>
        </p:spPr>
        <p:txBody>
          <a:bodyPr spcFirstLastPara="1" wrap="square" lIns="91846" tIns="91846" rIns="91846" bIns="91846" anchor="t" anchorCtr="0">
            <a:noAutofit/>
          </a:bodyPr>
          <a:lstStyle/>
          <a:p>
            <a:endParaRPr/>
          </a:p>
        </p:txBody>
      </p:sp>
    </p:spTree>
    <p:extLst>
      <p:ext uri="{BB962C8B-B14F-4D97-AF65-F5344CB8AC3E}">
        <p14:creationId xmlns:p14="http://schemas.microsoft.com/office/powerpoint/2010/main" val="2732058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p:bg>
      <p:bgPr>
        <a:solidFill>
          <a:schemeClr val="bg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384BBB77-E7BF-43D6-AAE9-CFCF730C44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38"/>
          <a:stretch/>
        </p:blipFill>
        <p:spPr>
          <a:xfrm>
            <a:off x="-2" y="695404"/>
            <a:ext cx="10131255" cy="5855233"/>
          </a:xfrm>
          <a:prstGeom prst="rect">
            <a:avLst/>
          </a:prstGeom>
        </p:spPr>
      </p:pic>
      <p:sp>
        <p:nvSpPr>
          <p:cNvPr id="11" name="Rectangle 10">
            <a:extLst>
              <a:ext uri="{FF2B5EF4-FFF2-40B4-BE49-F238E27FC236}">
                <a16:creationId xmlns:a16="http://schemas.microsoft.com/office/drawing/2014/main" id="{466C16FF-5DEB-4DDC-879E-FA755084B437}"/>
              </a:ext>
            </a:extLst>
          </p:cNvPr>
          <p:cNvSpPr/>
          <p:nvPr userDrawn="1"/>
        </p:nvSpPr>
        <p:spPr>
          <a:xfrm>
            <a:off x="-1" y="307361"/>
            <a:ext cx="9735671" cy="5855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0F2419-0433-41D0-8C91-D00D1FAA0628}"/>
              </a:ext>
            </a:extLst>
          </p:cNvPr>
          <p:cNvSpPr>
            <a:spLocks noGrp="1"/>
          </p:cNvSpPr>
          <p:nvPr>
            <p:ph type="ctrTitle" hasCustomPrompt="1"/>
          </p:nvPr>
        </p:nvSpPr>
        <p:spPr>
          <a:xfrm>
            <a:off x="449264" y="2513013"/>
            <a:ext cx="5478387" cy="1830387"/>
          </a:xfrm>
        </p:spPr>
        <p:txBody>
          <a:bodyPr anchor="t">
            <a:normAutofit/>
          </a:bodyPr>
          <a:lstStyle>
            <a:lvl1pPr algn="l">
              <a:defRPr sz="3600" baseline="0">
                <a:solidFill>
                  <a:schemeClr val="bg1"/>
                </a:solidFill>
              </a:defRPr>
            </a:lvl1pPr>
          </a:lstStyle>
          <a:p>
            <a:r>
              <a:rPr lang="en-US" dirty="0"/>
              <a:t>THIS IS THE TITLE OF MY PRESENTATION</a:t>
            </a:r>
            <a:endParaRPr lang="en-GB" dirty="0"/>
          </a:p>
        </p:txBody>
      </p:sp>
      <p:sp>
        <p:nvSpPr>
          <p:cNvPr id="3" name="Subtitle 2">
            <a:extLst>
              <a:ext uri="{FF2B5EF4-FFF2-40B4-BE49-F238E27FC236}">
                <a16:creationId xmlns:a16="http://schemas.microsoft.com/office/drawing/2014/main" id="{4F3C79D7-C992-48F9-A916-C8F982D60A1E}"/>
              </a:ext>
            </a:extLst>
          </p:cNvPr>
          <p:cNvSpPr>
            <a:spLocks noGrp="1"/>
          </p:cNvSpPr>
          <p:nvPr>
            <p:ph type="subTitle" idx="1" hasCustomPrompt="1"/>
          </p:nvPr>
        </p:nvSpPr>
        <p:spPr>
          <a:xfrm>
            <a:off x="449264" y="4576762"/>
            <a:ext cx="5529262" cy="798511"/>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 FIRSTNAME LASTNAME</a:t>
            </a:r>
          </a:p>
        </p:txBody>
      </p:sp>
      <p:sp>
        <p:nvSpPr>
          <p:cNvPr id="15" name="Text Placeholder 14">
            <a:extLst>
              <a:ext uri="{FF2B5EF4-FFF2-40B4-BE49-F238E27FC236}">
                <a16:creationId xmlns:a16="http://schemas.microsoft.com/office/drawing/2014/main" id="{68BEEE6C-071C-44D8-8CD7-CD233C68C57D}"/>
              </a:ext>
            </a:extLst>
          </p:cNvPr>
          <p:cNvSpPr>
            <a:spLocks noGrp="1"/>
          </p:cNvSpPr>
          <p:nvPr>
            <p:ph type="body" sz="quarter" idx="10" hasCustomPrompt="1"/>
          </p:nvPr>
        </p:nvSpPr>
        <p:spPr>
          <a:xfrm>
            <a:off x="449264" y="5489455"/>
            <a:ext cx="2439988" cy="711200"/>
          </a:xfrm>
        </p:spPr>
        <p:txBody>
          <a:bodyPr>
            <a:normAutofit/>
          </a:bodyPr>
          <a:lstStyle>
            <a:lvl1pPr marL="0" indent="0">
              <a:buNone/>
              <a:defRPr sz="1200" cap="none" baseline="0">
                <a:solidFill>
                  <a:schemeClr val="bg1"/>
                </a:solidFill>
              </a:defRPr>
            </a:lvl1pPr>
          </a:lstStyle>
          <a:p>
            <a:pPr lvl="0"/>
            <a:r>
              <a:rPr lang="en-US" dirty="0"/>
              <a:t>Day Month Year</a:t>
            </a:r>
          </a:p>
        </p:txBody>
      </p:sp>
      <p:pic>
        <p:nvPicPr>
          <p:cNvPr id="7" name="Picture 6" descr="Text&#10;&#10;Description automatically generated">
            <a:extLst>
              <a:ext uri="{FF2B5EF4-FFF2-40B4-BE49-F238E27FC236}">
                <a16:creationId xmlns:a16="http://schemas.microsoft.com/office/drawing/2014/main" id="{0A511A5E-8476-430F-9E39-112526ECA4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 y="828000"/>
            <a:ext cx="3126888" cy="540000"/>
          </a:xfrm>
          <a:prstGeom prst="rect">
            <a:avLst/>
          </a:prstGeom>
        </p:spPr>
      </p:pic>
    </p:spTree>
    <p:custDataLst>
      <p:tags r:id="rId1"/>
    </p:custDataLst>
    <p:extLst>
      <p:ext uri="{BB962C8B-B14F-4D97-AF65-F5344CB8AC3E}">
        <p14:creationId xmlns:p14="http://schemas.microsoft.com/office/powerpoint/2010/main" val="96245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5EC-EB70-4AFC-80D8-DAFD63942CB7}"/>
              </a:ext>
            </a:extLst>
          </p:cNvPr>
          <p:cNvSpPr>
            <a:spLocks noGrp="1"/>
          </p:cNvSpPr>
          <p:nvPr>
            <p:ph type="title" hasCustomPrompt="1"/>
          </p:nvPr>
        </p:nvSpPr>
        <p:spPr>
          <a:xfrm>
            <a:off x="449264" y="449264"/>
            <a:ext cx="11139762" cy="800102"/>
          </a:xfrm>
        </p:spPr>
        <p:txBody>
          <a:bodyPr/>
          <a:lstStyle>
            <a:lvl1pPr>
              <a:defRPr>
                <a:solidFill>
                  <a:schemeClr val="bg1"/>
                </a:solidFill>
              </a:defRPr>
            </a:lvl1pPr>
          </a:lstStyle>
          <a:p>
            <a:r>
              <a:rPr lang="en-US" dirty="0"/>
              <a:t>HEADING ALONG HERE IN HEADING STYLE: </a:t>
            </a:r>
            <a:br>
              <a:rPr lang="en-US" dirty="0"/>
            </a:br>
            <a:r>
              <a:rPr lang="en-US" dirty="0"/>
              <a:t>ARIAL BOLD ALL CAPS </a:t>
            </a:r>
            <a:endParaRPr lang="en-GB" dirty="0"/>
          </a:p>
        </p:txBody>
      </p:sp>
      <p:sp>
        <p:nvSpPr>
          <p:cNvPr id="5" name="Footer Placeholder 4">
            <a:extLst>
              <a:ext uri="{FF2B5EF4-FFF2-40B4-BE49-F238E27FC236}">
                <a16:creationId xmlns:a16="http://schemas.microsoft.com/office/drawing/2014/main" id="{8F708379-7B63-422E-9CF0-A8CFF91637CE}"/>
              </a:ext>
            </a:extLst>
          </p:cNvPr>
          <p:cNvSpPr>
            <a:spLocks noGrp="1"/>
          </p:cNvSpPr>
          <p:nvPr>
            <p:ph type="ftr" sz="quarter" idx="11"/>
          </p:nvPr>
        </p:nvSpPr>
        <p:spPr/>
        <p:txBody>
          <a:bodyPr/>
          <a:lstStyle>
            <a:lvl1pPr>
              <a:defRPr>
                <a:solidFill>
                  <a:schemeClr val="bg1"/>
                </a:solidFill>
              </a:defRPr>
            </a:lvl1pPr>
          </a:lstStyle>
          <a:p>
            <a:r>
              <a:rPr lang="en-GB"/>
              <a:t>Name of Presentation</a:t>
            </a:r>
            <a:endParaRPr lang="en-GB" dirty="0"/>
          </a:p>
        </p:txBody>
      </p:sp>
      <p:sp>
        <p:nvSpPr>
          <p:cNvPr id="6" name="Slide Number Placeholder 5">
            <a:extLst>
              <a:ext uri="{FF2B5EF4-FFF2-40B4-BE49-F238E27FC236}">
                <a16:creationId xmlns:a16="http://schemas.microsoft.com/office/drawing/2014/main" id="{2E73F313-9DF3-482D-ABDF-F2DCED24DF66}"/>
              </a:ext>
            </a:extLst>
          </p:cNvPr>
          <p:cNvSpPr>
            <a:spLocks noGrp="1"/>
          </p:cNvSpPr>
          <p:nvPr>
            <p:ph type="sldNum" sz="quarter" idx="12"/>
          </p:nvPr>
        </p:nvSpPr>
        <p:spPr/>
        <p:txBody>
          <a:bodyPr/>
          <a:lstStyle>
            <a:lvl1pPr>
              <a:defRPr>
                <a:solidFill>
                  <a:schemeClr val="bg1"/>
                </a:solidFill>
              </a:defRPr>
            </a:lvl1pPr>
          </a:lstStyle>
          <a:p>
            <a:fld id="{5E735233-A1F1-4A34-A0B0-36F54DC4ECCD}" type="slidenum">
              <a:rPr lang="en-GB" smtClean="0"/>
              <a:pPr/>
              <a:t>‹#›</a:t>
            </a:fld>
            <a:endParaRPr lang="en-GB"/>
          </a:p>
        </p:txBody>
      </p:sp>
      <p:sp>
        <p:nvSpPr>
          <p:cNvPr id="4" name="Text Placeholder 3">
            <a:extLst>
              <a:ext uri="{FF2B5EF4-FFF2-40B4-BE49-F238E27FC236}">
                <a16:creationId xmlns:a16="http://schemas.microsoft.com/office/drawing/2014/main" id="{C64E5A44-8B87-40BE-91FB-434208110591}"/>
              </a:ext>
            </a:extLst>
          </p:cNvPr>
          <p:cNvSpPr>
            <a:spLocks noGrp="1"/>
          </p:cNvSpPr>
          <p:nvPr>
            <p:ph type="body" sz="quarter" idx="16"/>
          </p:nvPr>
        </p:nvSpPr>
        <p:spPr>
          <a:xfrm>
            <a:off x="439738" y="2520000"/>
            <a:ext cx="4087812" cy="2862262"/>
          </a:xfrm>
        </p:spPr>
        <p:txBody>
          <a:bodyPr vert="horz" lIns="0" tIns="0" rIns="0" bIns="0" rtlCol="0">
            <a:noAutofit/>
          </a:bodyPr>
          <a:lstStyle>
            <a:lvl1pPr>
              <a:defRPr lang="en-US" dirty="0">
                <a:solidFill>
                  <a:schemeClr val="bg1"/>
                </a:solidFill>
                <a:latin typeface="+mn-lt"/>
                <a:ea typeface="Source Han Sans CN Bold" panose="020B0800000000000000" pitchFamily="34" charset="-128"/>
              </a:defRPr>
            </a:lvl1pPr>
            <a:lvl2pPr>
              <a:defRPr lang="en-US" dirty="0">
                <a:solidFill>
                  <a:schemeClr val="bg1"/>
                </a:solidFill>
                <a:latin typeface="+mn-lt"/>
                <a:ea typeface="Source Han Sans CN Medium" panose="020B0600000000000000" pitchFamily="34" charset="-128"/>
              </a:defRPr>
            </a:lvl2pPr>
            <a:lvl3pPr>
              <a:defRPr lang="en-US" dirty="0">
                <a:solidFill>
                  <a:schemeClr val="bg1"/>
                </a:solidFill>
                <a:ea typeface="Source Han Sans CN Medium" panose="020B0600000000000000" pitchFamily="34" charset="-128"/>
              </a:defRPr>
            </a:lvl3pPr>
            <a:lvl4pPr>
              <a:defRPr lang="en-US" dirty="0">
                <a:solidFill>
                  <a:schemeClr val="bg1"/>
                </a:solidFill>
                <a:ea typeface="Source Han Sans CN Medium" panose="020B0600000000000000" pitchFamily="34" charset="-128"/>
              </a:defRPr>
            </a:lvl4pPr>
            <a:lvl5pPr>
              <a:defRPr lang="en-GB" dirty="0">
                <a:solidFill>
                  <a:schemeClr val="bg1"/>
                </a:solidFill>
                <a:ea typeface="Source Han Sans CN Medium" panose="020B0600000000000000" pitchFamily="34" charset="-128"/>
              </a:defRPr>
            </a:lvl5pPr>
          </a:lstStyle>
          <a:p>
            <a:pPr lvl="0" indent="-173038"/>
            <a:r>
              <a:rPr lang="en-US"/>
              <a:t>Click to edit Master text styles</a:t>
            </a:r>
          </a:p>
          <a:p>
            <a:pPr lvl="1" indent="-173038"/>
            <a:r>
              <a:rPr lang="en-US"/>
              <a:t>Second level</a:t>
            </a:r>
          </a:p>
          <a:p>
            <a:pPr lvl="2" indent="-173038"/>
            <a:r>
              <a:rPr lang="en-US"/>
              <a:t>Third level</a:t>
            </a:r>
          </a:p>
          <a:p>
            <a:pPr lvl="3" indent="-173038"/>
            <a:r>
              <a:rPr lang="en-US"/>
              <a:t>Fourth level</a:t>
            </a:r>
          </a:p>
          <a:p>
            <a:pPr lvl="4" indent="-173038"/>
            <a:r>
              <a:rPr lang="en-US"/>
              <a:t>Fifth level</a:t>
            </a:r>
            <a:endParaRPr lang="en-GB" dirty="0"/>
          </a:p>
        </p:txBody>
      </p:sp>
      <p:sp>
        <p:nvSpPr>
          <p:cNvPr id="9" name="Text Placeholder 3">
            <a:extLst>
              <a:ext uri="{FF2B5EF4-FFF2-40B4-BE49-F238E27FC236}">
                <a16:creationId xmlns:a16="http://schemas.microsoft.com/office/drawing/2014/main" id="{CE81947B-5973-4929-8A97-ADE4A5AE353E}"/>
              </a:ext>
            </a:extLst>
          </p:cNvPr>
          <p:cNvSpPr>
            <a:spLocks noGrp="1"/>
          </p:cNvSpPr>
          <p:nvPr>
            <p:ph type="body" sz="quarter" idx="17"/>
          </p:nvPr>
        </p:nvSpPr>
        <p:spPr>
          <a:xfrm>
            <a:off x="4772025" y="2520000"/>
            <a:ext cx="4087812" cy="2862262"/>
          </a:xfrm>
        </p:spPr>
        <p:txBody>
          <a:bodyPr vert="horz" lIns="0" tIns="0" rIns="0" bIns="0" rtlCol="0">
            <a:noAutofit/>
          </a:bodyPr>
          <a:lstStyle>
            <a:lvl1pPr>
              <a:defRPr lang="en-US" dirty="0">
                <a:solidFill>
                  <a:schemeClr val="bg1"/>
                </a:solidFill>
                <a:latin typeface="+mn-lt"/>
                <a:ea typeface="Source Han Sans CN Bold" panose="020B0800000000000000" pitchFamily="34" charset="-128"/>
              </a:defRPr>
            </a:lvl1pPr>
            <a:lvl2pPr>
              <a:defRPr lang="en-US" dirty="0">
                <a:solidFill>
                  <a:schemeClr val="bg1"/>
                </a:solidFill>
                <a:latin typeface="+mn-lt"/>
                <a:ea typeface="Source Han Sans CN Medium" panose="020B0600000000000000" pitchFamily="34" charset="-128"/>
              </a:defRPr>
            </a:lvl2pPr>
            <a:lvl3pPr>
              <a:defRPr lang="en-US" dirty="0">
                <a:solidFill>
                  <a:schemeClr val="bg1"/>
                </a:solidFill>
                <a:ea typeface="Source Han Sans CN Medium" panose="020B0600000000000000" pitchFamily="34" charset="-128"/>
              </a:defRPr>
            </a:lvl3pPr>
            <a:lvl4pPr>
              <a:defRPr lang="en-US" dirty="0">
                <a:solidFill>
                  <a:schemeClr val="bg1"/>
                </a:solidFill>
                <a:ea typeface="Source Han Sans CN Medium" panose="020B0600000000000000" pitchFamily="34" charset="-128"/>
              </a:defRPr>
            </a:lvl4pPr>
            <a:lvl5pPr>
              <a:defRPr lang="en-GB" dirty="0">
                <a:solidFill>
                  <a:schemeClr val="bg1"/>
                </a:solidFill>
                <a:ea typeface="Source Han Sans CN Medium" panose="020B0600000000000000" pitchFamily="34" charset="-128"/>
              </a:defRPr>
            </a:lvl5pPr>
          </a:lstStyle>
          <a:p>
            <a:pPr lvl="0" indent="-173038"/>
            <a:r>
              <a:rPr lang="en-US"/>
              <a:t>Click to edit Master text styles</a:t>
            </a:r>
          </a:p>
          <a:p>
            <a:pPr lvl="1" indent="-173038"/>
            <a:r>
              <a:rPr lang="en-US"/>
              <a:t>Second level</a:t>
            </a:r>
          </a:p>
          <a:p>
            <a:pPr lvl="2" indent="-173038"/>
            <a:r>
              <a:rPr lang="en-US"/>
              <a:t>Third level</a:t>
            </a:r>
          </a:p>
          <a:p>
            <a:pPr lvl="3" indent="-173038"/>
            <a:r>
              <a:rPr lang="en-US"/>
              <a:t>Fourth level</a:t>
            </a:r>
          </a:p>
          <a:p>
            <a:pPr lvl="4" indent="-173038"/>
            <a:r>
              <a:rPr lang="en-US"/>
              <a:t>Fifth level</a:t>
            </a:r>
            <a:endParaRPr lang="en-GB" dirty="0"/>
          </a:p>
        </p:txBody>
      </p:sp>
    </p:spTree>
    <p:custDataLst>
      <p:tags r:id="rId1"/>
    </p:custDataLst>
    <p:extLst>
      <p:ext uri="{BB962C8B-B14F-4D97-AF65-F5344CB8AC3E}">
        <p14:creationId xmlns:p14="http://schemas.microsoft.com/office/powerpoint/2010/main" val="323336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5EC-EB70-4AFC-80D8-DAFD63942CB7}"/>
              </a:ext>
            </a:extLst>
          </p:cNvPr>
          <p:cNvSpPr>
            <a:spLocks noGrp="1"/>
          </p:cNvSpPr>
          <p:nvPr>
            <p:ph type="title" hasCustomPrompt="1"/>
          </p:nvPr>
        </p:nvSpPr>
        <p:spPr>
          <a:xfrm>
            <a:off x="449264" y="449264"/>
            <a:ext cx="11291886" cy="800102"/>
          </a:xfrm>
        </p:spPr>
        <p:txBody>
          <a:bodyPr/>
          <a:lstStyle/>
          <a:p>
            <a:r>
              <a:rPr lang="en-US" dirty="0"/>
              <a:t>HEADING ALONG HERE IN HEADING STYLE: </a:t>
            </a:r>
            <a:br>
              <a:rPr lang="en-US" dirty="0"/>
            </a:br>
            <a:r>
              <a:rPr lang="en-US" dirty="0"/>
              <a:t>ARIAL BOLD ALL CAPS </a:t>
            </a:r>
            <a:endParaRPr lang="en-GB" dirty="0"/>
          </a:p>
        </p:txBody>
      </p:sp>
      <p:sp>
        <p:nvSpPr>
          <p:cNvPr id="5" name="Footer Placeholder 4">
            <a:extLst>
              <a:ext uri="{FF2B5EF4-FFF2-40B4-BE49-F238E27FC236}">
                <a16:creationId xmlns:a16="http://schemas.microsoft.com/office/drawing/2014/main" id="{8F708379-7B63-422E-9CF0-A8CFF91637CE}"/>
              </a:ext>
            </a:extLst>
          </p:cNvPr>
          <p:cNvSpPr>
            <a:spLocks noGrp="1"/>
          </p:cNvSpPr>
          <p:nvPr>
            <p:ph type="ftr" sz="quarter" idx="11"/>
          </p:nvPr>
        </p:nvSpPr>
        <p:spPr/>
        <p:txBody>
          <a:bodyPr/>
          <a:lstStyle/>
          <a:p>
            <a:r>
              <a:rPr lang="en-GB"/>
              <a:t>Name of Presentation</a:t>
            </a:r>
            <a:endParaRPr lang="en-GB" dirty="0"/>
          </a:p>
        </p:txBody>
      </p:sp>
      <p:sp>
        <p:nvSpPr>
          <p:cNvPr id="6" name="Slide Number Placeholder 5">
            <a:extLst>
              <a:ext uri="{FF2B5EF4-FFF2-40B4-BE49-F238E27FC236}">
                <a16:creationId xmlns:a16="http://schemas.microsoft.com/office/drawing/2014/main" id="{2E73F313-9DF3-482D-ABDF-F2DCED24DF66}"/>
              </a:ext>
            </a:extLst>
          </p:cNvPr>
          <p:cNvSpPr>
            <a:spLocks noGrp="1"/>
          </p:cNvSpPr>
          <p:nvPr>
            <p:ph type="sldNum" sz="quarter" idx="12"/>
          </p:nvPr>
        </p:nvSpPr>
        <p:spPr/>
        <p:txBody>
          <a:bodyPr/>
          <a:lstStyle/>
          <a:p>
            <a:fld id="{5E735233-A1F1-4A34-A0B0-36F54DC4ECCD}" type="slidenum">
              <a:rPr lang="en-GB" smtClean="0"/>
              <a:t>‹#›</a:t>
            </a:fld>
            <a:endParaRPr lang="en-GB"/>
          </a:p>
        </p:txBody>
      </p:sp>
      <p:sp>
        <p:nvSpPr>
          <p:cNvPr id="4" name="Content Placeholder 3">
            <a:extLst>
              <a:ext uri="{FF2B5EF4-FFF2-40B4-BE49-F238E27FC236}">
                <a16:creationId xmlns:a16="http://schemas.microsoft.com/office/drawing/2014/main" id="{2A743642-53D8-49CA-9EC6-1CAA0AD96C72}"/>
              </a:ext>
            </a:extLst>
          </p:cNvPr>
          <p:cNvSpPr>
            <a:spLocks noGrp="1"/>
          </p:cNvSpPr>
          <p:nvPr>
            <p:ph sz="quarter" idx="13" hasCustomPrompt="1"/>
          </p:nvPr>
        </p:nvSpPr>
        <p:spPr>
          <a:xfrm>
            <a:off x="449263" y="1481138"/>
            <a:ext cx="6931586" cy="3894137"/>
          </a:xfrm>
        </p:spPr>
        <p:txBody>
          <a:bodyPr/>
          <a:lstStyle/>
          <a:p>
            <a:pPr lvl="0"/>
            <a:r>
              <a:rPr lang="en-US" dirty="0"/>
              <a:t>Click to edit Master titles</a:t>
            </a:r>
          </a:p>
          <a:p>
            <a:pPr lvl="1"/>
            <a:r>
              <a:rPr lang="en-US" dirty="0"/>
              <a:t>Level 2 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611563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ith Tea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5EC-EB70-4AFC-80D8-DAFD63942CB7}"/>
              </a:ext>
            </a:extLst>
          </p:cNvPr>
          <p:cNvSpPr>
            <a:spLocks noGrp="1"/>
          </p:cNvSpPr>
          <p:nvPr>
            <p:ph type="title" hasCustomPrompt="1"/>
          </p:nvPr>
        </p:nvSpPr>
        <p:spPr>
          <a:xfrm>
            <a:off x="449264" y="449264"/>
            <a:ext cx="11291886" cy="800102"/>
          </a:xfrm>
        </p:spPr>
        <p:txBody>
          <a:bodyPr/>
          <a:lstStyle>
            <a:lvl1pPr>
              <a:defRPr>
                <a:solidFill>
                  <a:schemeClr val="bg1"/>
                </a:solidFill>
              </a:defRPr>
            </a:lvl1pPr>
          </a:lstStyle>
          <a:p>
            <a:r>
              <a:rPr lang="en-US" dirty="0"/>
              <a:t>HEADING ALONG HERE IN HEADING STYLE: </a:t>
            </a:r>
            <a:br>
              <a:rPr lang="en-US" dirty="0"/>
            </a:br>
            <a:r>
              <a:rPr lang="en-US" dirty="0"/>
              <a:t>ARIAL BOLD ALL CAPS </a:t>
            </a:r>
            <a:endParaRPr lang="en-GB" dirty="0"/>
          </a:p>
        </p:txBody>
      </p:sp>
      <p:sp>
        <p:nvSpPr>
          <p:cNvPr id="5" name="Footer Placeholder 4">
            <a:extLst>
              <a:ext uri="{FF2B5EF4-FFF2-40B4-BE49-F238E27FC236}">
                <a16:creationId xmlns:a16="http://schemas.microsoft.com/office/drawing/2014/main" id="{8F708379-7B63-422E-9CF0-A8CFF91637CE}"/>
              </a:ext>
            </a:extLst>
          </p:cNvPr>
          <p:cNvSpPr>
            <a:spLocks noGrp="1"/>
          </p:cNvSpPr>
          <p:nvPr>
            <p:ph type="ftr" sz="quarter" idx="11"/>
          </p:nvPr>
        </p:nvSpPr>
        <p:spPr/>
        <p:txBody>
          <a:bodyPr/>
          <a:lstStyle>
            <a:lvl1pPr>
              <a:defRPr>
                <a:solidFill>
                  <a:schemeClr val="bg1"/>
                </a:solidFill>
              </a:defRPr>
            </a:lvl1pPr>
          </a:lstStyle>
          <a:p>
            <a:r>
              <a:rPr lang="en-GB"/>
              <a:t>Name of Presentation</a:t>
            </a:r>
            <a:endParaRPr lang="en-GB" dirty="0"/>
          </a:p>
        </p:txBody>
      </p:sp>
      <p:sp>
        <p:nvSpPr>
          <p:cNvPr id="6" name="Slide Number Placeholder 5">
            <a:extLst>
              <a:ext uri="{FF2B5EF4-FFF2-40B4-BE49-F238E27FC236}">
                <a16:creationId xmlns:a16="http://schemas.microsoft.com/office/drawing/2014/main" id="{2E73F313-9DF3-482D-ABDF-F2DCED24DF66}"/>
              </a:ext>
            </a:extLst>
          </p:cNvPr>
          <p:cNvSpPr>
            <a:spLocks noGrp="1"/>
          </p:cNvSpPr>
          <p:nvPr>
            <p:ph type="sldNum" sz="quarter" idx="12"/>
          </p:nvPr>
        </p:nvSpPr>
        <p:spPr/>
        <p:txBody>
          <a:bodyPr/>
          <a:lstStyle>
            <a:lvl1pPr>
              <a:defRPr>
                <a:solidFill>
                  <a:schemeClr val="bg1"/>
                </a:solidFill>
              </a:defRPr>
            </a:lvl1pPr>
          </a:lstStyle>
          <a:p>
            <a:fld id="{5E735233-A1F1-4A34-A0B0-36F54DC4ECCD}" type="slidenum">
              <a:rPr lang="en-GB" smtClean="0"/>
              <a:pPr/>
              <a:t>‹#›</a:t>
            </a:fld>
            <a:endParaRPr lang="en-GB"/>
          </a:p>
        </p:txBody>
      </p:sp>
      <p:sp>
        <p:nvSpPr>
          <p:cNvPr id="7" name="Content Placeholder 11">
            <a:extLst>
              <a:ext uri="{FF2B5EF4-FFF2-40B4-BE49-F238E27FC236}">
                <a16:creationId xmlns:a16="http://schemas.microsoft.com/office/drawing/2014/main" id="{1A47AC10-5979-426F-BF10-71D93547DB88}"/>
              </a:ext>
            </a:extLst>
          </p:cNvPr>
          <p:cNvSpPr>
            <a:spLocks noGrp="1"/>
          </p:cNvSpPr>
          <p:nvPr>
            <p:ph sz="quarter" idx="13" hasCustomPrompt="1"/>
          </p:nvPr>
        </p:nvSpPr>
        <p:spPr>
          <a:xfrm>
            <a:off x="449262" y="1481138"/>
            <a:ext cx="6969125" cy="3894137"/>
          </a:xfrm>
        </p:spPr>
        <p:txBody>
          <a:bodyPr/>
          <a:lstStyle>
            <a:lvl1pPr>
              <a:defRPr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cap="none">
                <a:solidFill>
                  <a:schemeClr val="bg1"/>
                </a:solidFill>
              </a:defRPr>
            </a:lvl5pPr>
          </a:lstStyle>
          <a:p>
            <a:pPr lvl="0"/>
            <a:r>
              <a:rPr lang="en-US" dirty="0"/>
              <a:t>Click to edit Master titles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57092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6CEB-A4DD-43B2-9C4D-1565958D806C}"/>
              </a:ext>
            </a:extLst>
          </p:cNvPr>
          <p:cNvSpPr>
            <a:spLocks noGrp="1"/>
          </p:cNvSpPr>
          <p:nvPr>
            <p:ph type="title" hasCustomPrompt="1"/>
          </p:nvPr>
        </p:nvSpPr>
        <p:spPr>
          <a:xfrm>
            <a:off x="449264" y="449264"/>
            <a:ext cx="11291886" cy="800102"/>
          </a:xfrm>
        </p:spPr>
        <p:txBody>
          <a:bodyPr/>
          <a:lstStyle/>
          <a:p>
            <a:r>
              <a:rPr lang="en-US" dirty="0"/>
              <a:t>HEADING ALONG HERE IN HEADING STYLE: </a:t>
            </a:r>
            <a:br>
              <a:rPr lang="en-US" dirty="0"/>
            </a:br>
            <a:r>
              <a:rPr lang="en-US" dirty="0"/>
              <a:t>ARIAL BOLD ALL CAPS </a:t>
            </a:r>
            <a:endParaRPr lang="en-GB" dirty="0"/>
          </a:p>
        </p:txBody>
      </p:sp>
      <p:sp>
        <p:nvSpPr>
          <p:cNvPr id="8" name="Footer Placeholder 7">
            <a:extLst>
              <a:ext uri="{FF2B5EF4-FFF2-40B4-BE49-F238E27FC236}">
                <a16:creationId xmlns:a16="http://schemas.microsoft.com/office/drawing/2014/main" id="{B8DB22C5-278A-4A80-A173-ED4C97B3DA45}"/>
              </a:ext>
            </a:extLst>
          </p:cNvPr>
          <p:cNvSpPr>
            <a:spLocks noGrp="1"/>
          </p:cNvSpPr>
          <p:nvPr>
            <p:ph type="ftr" sz="quarter" idx="10"/>
          </p:nvPr>
        </p:nvSpPr>
        <p:spPr/>
        <p:txBody>
          <a:bodyPr/>
          <a:lstStyle/>
          <a:p>
            <a:r>
              <a:rPr lang="en-GB"/>
              <a:t>Name of Presentation</a:t>
            </a:r>
          </a:p>
        </p:txBody>
      </p:sp>
      <p:sp>
        <p:nvSpPr>
          <p:cNvPr id="9" name="Slide Number Placeholder 8">
            <a:extLst>
              <a:ext uri="{FF2B5EF4-FFF2-40B4-BE49-F238E27FC236}">
                <a16:creationId xmlns:a16="http://schemas.microsoft.com/office/drawing/2014/main" id="{51CDD8F6-89A8-4831-B15C-6686E2ED563B}"/>
              </a:ext>
            </a:extLst>
          </p:cNvPr>
          <p:cNvSpPr>
            <a:spLocks noGrp="1"/>
          </p:cNvSpPr>
          <p:nvPr>
            <p:ph type="sldNum" sz="quarter" idx="11"/>
          </p:nvPr>
        </p:nvSpPr>
        <p:spPr/>
        <p:txBody>
          <a:bodyPr/>
          <a:lstStyle/>
          <a:p>
            <a:fld id="{5E735233-A1F1-4A34-A0B0-36F54DC4ECCD}" type="slidenum">
              <a:rPr lang="en-GB" smtClean="0"/>
              <a:pPr/>
              <a:t>‹#›</a:t>
            </a:fld>
            <a:endParaRPr lang="en-GB"/>
          </a:p>
        </p:txBody>
      </p:sp>
      <p:sp>
        <p:nvSpPr>
          <p:cNvPr id="7" name="Content Placeholder 3">
            <a:extLst>
              <a:ext uri="{FF2B5EF4-FFF2-40B4-BE49-F238E27FC236}">
                <a16:creationId xmlns:a16="http://schemas.microsoft.com/office/drawing/2014/main" id="{28644339-EAEA-499E-B054-83814F422A74}"/>
              </a:ext>
            </a:extLst>
          </p:cNvPr>
          <p:cNvSpPr>
            <a:spLocks noGrp="1"/>
          </p:cNvSpPr>
          <p:nvPr>
            <p:ph sz="quarter" idx="13"/>
          </p:nvPr>
        </p:nvSpPr>
        <p:spPr>
          <a:xfrm>
            <a:off x="449263" y="1481138"/>
            <a:ext cx="5529262" cy="3894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2D439D6D-BD9D-4287-B1E6-750246649018}"/>
              </a:ext>
            </a:extLst>
          </p:cNvPr>
          <p:cNvSpPr>
            <a:spLocks noGrp="1"/>
          </p:cNvSpPr>
          <p:nvPr>
            <p:ph sz="quarter" idx="14"/>
          </p:nvPr>
        </p:nvSpPr>
        <p:spPr>
          <a:xfrm>
            <a:off x="6211888" y="1481138"/>
            <a:ext cx="5529262" cy="3894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00643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with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8DB22C5-278A-4A80-A173-ED4C97B3DA45}"/>
              </a:ext>
            </a:extLst>
          </p:cNvPr>
          <p:cNvSpPr>
            <a:spLocks noGrp="1"/>
          </p:cNvSpPr>
          <p:nvPr>
            <p:ph type="ftr" sz="quarter" idx="10"/>
          </p:nvPr>
        </p:nvSpPr>
        <p:spPr/>
        <p:txBody>
          <a:bodyPr/>
          <a:lstStyle>
            <a:lvl1pPr>
              <a:defRPr>
                <a:solidFill>
                  <a:schemeClr val="tx1"/>
                </a:solidFill>
              </a:defRPr>
            </a:lvl1pPr>
          </a:lstStyle>
          <a:p>
            <a:r>
              <a:rPr lang="en-GB"/>
              <a:t>Name of Presentation</a:t>
            </a:r>
          </a:p>
        </p:txBody>
      </p:sp>
      <p:sp>
        <p:nvSpPr>
          <p:cNvPr id="9" name="Slide Number Placeholder 8">
            <a:extLst>
              <a:ext uri="{FF2B5EF4-FFF2-40B4-BE49-F238E27FC236}">
                <a16:creationId xmlns:a16="http://schemas.microsoft.com/office/drawing/2014/main" id="{51CDD8F6-89A8-4831-B15C-6686E2ED563B}"/>
              </a:ext>
            </a:extLst>
          </p:cNvPr>
          <p:cNvSpPr>
            <a:spLocks noGrp="1"/>
          </p:cNvSpPr>
          <p:nvPr>
            <p:ph type="sldNum" sz="quarter" idx="11"/>
          </p:nvPr>
        </p:nvSpPr>
        <p:spPr/>
        <p:txBody>
          <a:bodyPr/>
          <a:lstStyle>
            <a:lvl1pPr>
              <a:defRPr>
                <a:solidFill>
                  <a:schemeClr val="bg1"/>
                </a:solidFill>
              </a:defRPr>
            </a:lvl1pPr>
          </a:lstStyle>
          <a:p>
            <a:fld id="{5E735233-A1F1-4A34-A0B0-36F54DC4ECCD}" type="slidenum">
              <a:rPr lang="en-GB" smtClean="0"/>
              <a:pPr/>
              <a:t>‹#›</a:t>
            </a:fld>
            <a:endParaRPr lang="en-GB"/>
          </a:p>
        </p:txBody>
      </p:sp>
      <p:sp>
        <p:nvSpPr>
          <p:cNvPr id="4" name="Picture Placeholder 3">
            <a:extLst>
              <a:ext uri="{FF2B5EF4-FFF2-40B4-BE49-F238E27FC236}">
                <a16:creationId xmlns:a16="http://schemas.microsoft.com/office/drawing/2014/main" id="{299EC90C-5C9B-406A-A83D-CD08D99B794E}"/>
              </a:ext>
            </a:extLst>
          </p:cNvPr>
          <p:cNvSpPr>
            <a:spLocks noGrp="1"/>
          </p:cNvSpPr>
          <p:nvPr>
            <p:ph type="pic" sz="quarter" idx="12"/>
          </p:nvPr>
        </p:nvSpPr>
        <p:spPr>
          <a:xfrm>
            <a:off x="6211888" y="0"/>
            <a:ext cx="5980112" cy="6858000"/>
          </a:xfrm>
          <a:solidFill>
            <a:srgbClr val="FAF5ED"/>
          </a:solidFill>
        </p:spPr>
        <p:txBody>
          <a:bodyPr/>
          <a:lstStyle/>
          <a:p>
            <a:r>
              <a:rPr lang="en-US"/>
              <a:t>Click icon to add picture</a:t>
            </a:r>
            <a:endParaRPr lang="en-GB"/>
          </a:p>
        </p:txBody>
      </p:sp>
      <p:sp>
        <p:nvSpPr>
          <p:cNvPr id="7" name="Content Placeholder 3">
            <a:extLst>
              <a:ext uri="{FF2B5EF4-FFF2-40B4-BE49-F238E27FC236}">
                <a16:creationId xmlns:a16="http://schemas.microsoft.com/office/drawing/2014/main" id="{C2F902FE-8FE5-426B-A7ED-04ECB1133BEC}"/>
              </a:ext>
            </a:extLst>
          </p:cNvPr>
          <p:cNvSpPr>
            <a:spLocks noGrp="1"/>
          </p:cNvSpPr>
          <p:nvPr>
            <p:ph sz="quarter" idx="13"/>
          </p:nvPr>
        </p:nvSpPr>
        <p:spPr>
          <a:xfrm>
            <a:off x="449263" y="1481138"/>
            <a:ext cx="5529262" cy="3894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EBDD9161-315D-E940-9E66-A3A29784BE90}"/>
              </a:ext>
            </a:extLst>
          </p:cNvPr>
          <p:cNvSpPr>
            <a:spLocks noGrp="1"/>
          </p:cNvSpPr>
          <p:nvPr>
            <p:ph type="title" hasCustomPrompt="1"/>
          </p:nvPr>
        </p:nvSpPr>
        <p:spPr>
          <a:xfrm>
            <a:off x="449264" y="449264"/>
            <a:ext cx="5529261" cy="800102"/>
          </a:xfrm>
        </p:spPr>
        <p:txBody>
          <a:bodyPr/>
          <a:lstStyle/>
          <a:p>
            <a:r>
              <a:rPr lang="en-GB" dirty="0"/>
              <a:t>HEADING ALONG HERE IN</a:t>
            </a:r>
            <a:br>
              <a:rPr lang="en-GB" dirty="0"/>
            </a:br>
            <a:r>
              <a:rPr lang="en-GB" dirty="0"/>
              <a:t>ARIAL BOLD ALL CAPS </a:t>
            </a:r>
          </a:p>
        </p:txBody>
      </p:sp>
    </p:spTree>
    <p:custDataLst>
      <p:tags r:id="rId1"/>
    </p:custDataLst>
    <p:extLst>
      <p:ext uri="{BB962C8B-B14F-4D97-AF65-F5344CB8AC3E}">
        <p14:creationId xmlns:p14="http://schemas.microsoft.com/office/powerpoint/2010/main" val="299405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with image Navy">
    <p:bg>
      <p:bgPr>
        <a:solidFill>
          <a:schemeClr val="tx2"/>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8DB22C5-278A-4A80-A173-ED4C97B3DA45}"/>
              </a:ext>
            </a:extLst>
          </p:cNvPr>
          <p:cNvSpPr>
            <a:spLocks noGrp="1"/>
          </p:cNvSpPr>
          <p:nvPr>
            <p:ph type="ftr" sz="quarter" idx="10"/>
          </p:nvPr>
        </p:nvSpPr>
        <p:spPr/>
        <p:txBody>
          <a:bodyPr/>
          <a:lstStyle>
            <a:lvl1pPr>
              <a:defRPr>
                <a:solidFill>
                  <a:schemeClr val="bg1"/>
                </a:solidFill>
              </a:defRPr>
            </a:lvl1pPr>
          </a:lstStyle>
          <a:p>
            <a:r>
              <a:rPr lang="en-GB"/>
              <a:t>Name of Presentation</a:t>
            </a:r>
          </a:p>
        </p:txBody>
      </p:sp>
      <p:sp>
        <p:nvSpPr>
          <p:cNvPr id="9" name="Slide Number Placeholder 8">
            <a:extLst>
              <a:ext uri="{FF2B5EF4-FFF2-40B4-BE49-F238E27FC236}">
                <a16:creationId xmlns:a16="http://schemas.microsoft.com/office/drawing/2014/main" id="{51CDD8F6-89A8-4831-B15C-6686E2ED563B}"/>
              </a:ext>
            </a:extLst>
          </p:cNvPr>
          <p:cNvSpPr>
            <a:spLocks noGrp="1"/>
          </p:cNvSpPr>
          <p:nvPr>
            <p:ph type="sldNum" sz="quarter" idx="11"/>
          </p:nvPr>
        </p:nvSpPr>
        <p:spPr/>
        <p:txBody>
          <a:bodyPr/>
          <a:lstStyle>
            <a:lvl1pPr>
              <a:defRPr>
                <a:solidFill>
                  <a:schemeClr val="bg1"/>
                </a:solidFill>
              </a:defRPr>
            </a:lvl1pPr>
          </a:lstStyle>
          <a:p>
            <a:fld id="{5E735233-A1F1-4A34-A0B0-36F54DC4ECCD}" type="slidenum">
              <a:rPr lang="en-GB" smtClean="0"/>
              <a:pPr/>
              <a:t>‹#›</a:t>
            </a:fld>
            <a:endParaRPr lang="en-GB"/>
          </a:p>
        </p:txBody>
      </p:sp>
      <p:sp>
        <p:nvSpPr>
          <p:cNvPr id="4" name="Picture Placeholder 3">
            <a:extLst>
              <a:ext uri="{FF2B5EF4-FFF2-40B4-BE49-F238E27FC236}">
                <a16:creationId xmlns:a16="http://schemas.microsoft.com/office/drawing/2014/main" id="{299EC90C-5C9B-406A-A83D-CD08D99B794E}"/>
              </a:ext>
            </a:extLst>
          </p:cNvPr>
          <p:cNvSpPr>
            <a:spLocks noGrp="1"/>
          </p:cNvSpPr>
          <p:nvPr>
            <p:ph type="pic" sz="quarter" idx="12"/>
          </p:nvPr>
        </p:nvSpPr>
        <p:spPr>
          <a:xfrm>
            <a:off x="6211888" y="0"/>
            <a:ext cx="5980112" cy="6858000"/>
          </a:xfrm>
          <a:solidFill>
            <a:srgbClr val="FAF5ED"/>
          </a:solidFill>
        </p:spPr>
        <p:txBody>
          <a:bodyPr/>
          <a:lstStyle/>
          <a:p>
            <a:r>
              <a:rPr lang="en-US"/>
              <a:t>Click icon to add picture</a:t>
            </a:r>
            <a:endParaRPr lang="en-GB"/>
          </a:p>
        </p:txBody>
      </p:sp>
      <p:sp>
        <p:nvSpPr>
          <p:cNvPr id="10" name="Content Placeholder 11">
            <a:extLst>
              <a:ext uri="{FF2B5EF4-FFF2-40B4-BE49-F238E27FC236}">
                <a16:creationId xmlns:a16="http://schemas.microsoft.com/office/drawing/2014/main" id="{441D986C-6DA9-47FC-96D2-35CE3D90A190}"/>
              </a:ext>
            </a:extLst>
          </p:cNvPr>
          <p:cNvSpPr>
            <a:spLocks noGrp="1"/>
          </p:cNvSpPr>
          <p:nvPr>
            <p:ph sz="quarter" idx="13" hasCustomPrompt="1"/>
          </p:nvPr>
        </p:nvSpPr>
        <p:spPr>
          <a:xfrm>
            <a:off x="449262" y="1481138"/>
            <a:ext cx="5529263" cy="3894137"/>
          </a:xfrm>
        </p:spPr>
        <p:txBody>
          <a:bodyPr/>
          <a:lstStyle>
            <a:lvl1pPr>
              <a:defRPr cap="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cap="none">
                <a:solidFill>
                  <a:schemeClr val="bg1"/>
                </a:solidFill>
              </a:defRPr>
            </a:lvl5pPr>
          </a:lstStyle>
          <a:p>
            <a:pPr lvl="0"/>
            <a:r>
              <a:rPr lang="en-US" dirty="0"/>
              <a:t>Click to edit Master titles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3D911890-C069-7A48-B5D6-2F719FAB2C08}"/>
              </a:ext>
            </a:extLst>
          </p:cNvPr>
          <p:cNvSpPr>
            <a:spLocks noGrp="1"/>
          </p:cNvSpPr>
          <p:nvPr>
            <p:ph type="title" hasCustomPrompt="1"/>
          </p:nvPr>
        </p:nvSpPr>
        <p:spPr>
          <a:xfrm>
            <a:off x="449264" y="449264"/>
            <a:ext cx="5529261" cy="800102"/>
          </a:xfrm>
        </p:spPr>
        <p:txBody>
          <a:bodyPr/>
          <a:lstStyle/>
          <a:p>
            <a:r>
              <a:rPr lang="en-GB" dirty="0"/>
              <a:t>HEADING ALONG HERE IN</a:t>
            </a:r>
            <a:br>
              <a:rPr lang="en-GB" dirty="0"/>
            </a:br>
            <a:r>
              <a:rPr lang="en-GB" dirty="0"/>
              <a:t>ARIAL BOLD ALL CAPS </a:t>
            </a:r>
          </a:p>
        </p:txBody>
      </p:sp>
    </p:spTree>
    <p:custDataLst>
      <p:tags r:id="rId1"/>
    </p:custDataLst>
    <p:extLst>
      <p:ext uri="{BB962C8B-B14F-4D97-AF65-F5344CB8AC3E}">
        <p14:creationId xmlns:p14="http://schemas.microsoft.com/office/powerpoint/2010/main" val="1135533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with image + pattern">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E2E0062F-A6DD-4BA1-ACA7-C654009D8D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6229" y="2610608"/>
            <a:ext cx="2868043" cy="3747071"/>
          </a:xfrm>
          <a:prstGeom prst="rect">
            <a:avLst/>
          </a:prstGeom>
        </p:spPr>
      </p:pic>
      <p:sp>
        <p:nvSpPr>
          <p:cNvPr id="8" name="Footer Placeholder 7">
            <a:extLst>
              <a:ext uri="{FF2B5EF4-FFF2-40B4-BE49-F238E27FC236}">
                <a16:creationId xmlns:a16="http://schemas.microsoft.com/office/drawing/2014/main" id="{B8DB22C5-278A-4A80-A173-ED4C97B3DA45}"/>
              </a:ext>
            </a:extLst>
          </p:cNvPr>
          <p:cNvSpPr>
            <a:spLocks noGrp="1"/>
          </p:cNvSpPr>
          <p:nvPr>
            <p:ph type="ftr" sz="quarter" idx="10"/>
          </p:nvPr>
        </p:nvSpPr>
        <p:spPr/>
        <p:txBody>
          <a:bodyPr/>
          <a:lstStyle>
            <a:lvl1pPr>
              <a:defRPr>
                <a:solidFill>
                  <a:srgbClr val="111111"/>
                </a:solidFill>
              </a:defRPr>
            </a:lvl1pPr>
          </a:lstStyle>
          <a:p>
            <a:r>
              <a:rPr lang="en-GB"/>
              <a:t>Name of Presentation</a:t>
            </a:r>
          </a:p>
        </p:txBody>
      </p:sp>
      <p:sp>
        <p:nvSpPr>
          <p:cNvPr id="9" name="Slide Number Placeholder 8">
            <a:extLst>
              <a:ext uri="{FF2B5EF4-FFF2-40B4-BE49-F238E27FC236}">
                <a16:creationId xmlns:a16="http://schemas.microsoft.com/office/drawing/2014/main" id="{51CDD8F6-89A8-4831-B15C-6686E2ED563B}"/>
              </a:ext>
            </a:extLst>
          </p:cNvPr>
          <p:cNvSpPr>
            <a:spLocks noGrp="1"/>
          </p:cNvSpPr>
          <p:nvPr>
            <p:ph type="sldNum" sz="quarter" idx="11"/>
          </p:nvPr>
        </p:nvSpPr>
        <p:spPr/>
        <p:txBody>
          <a:bodyPr/>
          <a:lstStyle>
            <a:lvl1pPr>
              <a:defRPr>
                <a:solidFill>
                  <a:srgbClr val="111111"/>
                </a:solidFill>
              </a:defRPr>
            </a:lvl1pPr>
          </a:lstStyle>
          <a:p>
            <a:fld id="{5E735233-A1F1-4A34-A0B0-36F54DC4ECCD}" type="slidenum">
              <a:rPr lang="en-GB" smtClean="0"/>
              <a:pPr/>
              <a:t>‹#›</a:t>
            </a:fld>
            <a:endParaRPr lang="en-GB"/>
          </a:p>
        </p:txBody>
      </p:sp>
      <p:sp>
        <p:nvSpPr>
          <p:cNvPr id="4" name="Picture Placeholder 3">
            <a:extLst>
              <a:ext uri="{FF2B5EF4-FFF2-40B4-BE49-F238E27FC236}">
                <a16:creationId xmlns:a16="http://schemas.microsoft.com/office/drawing/2014/main" id="{299EC90C-5C9B-406A-A83D-CD08D99B794E}"/>
              </a:ext>
            </a:extLst>
          </p:cNvPr>
          <p:cNvSpPr>
            <a:spLocks noGrp="1"/>
          </p:cNvSpPr>
          <p:nvPr>
            <p:ph type="pic" sz="quarter" idx="12"/>
          </p:nvPr>
        </p:nvSpPr>
        <p:spPr>
          <a:xfrm>
            <a:off x="7512050" y="449264"/>
            <a:ext cx="4273550" cy="5665786"/>
          </a:xfrm>
          <a:solidFill>
            <a:srgbClr val="FAF5ED"/>
          </a:solidFill>
        </p:spPr>
        <p:txBody>
          <a:bodyPr/>
          <a:lstStyle>
            <a:lvl1pPr>
              <a:defRPr>
                <a:solidFill>
                  <a:srgbClr val="111111"/>
                </a:solidFill>
              </a:defRPr>
            </a:lvl1pPr>
          </a:lstStyle>
          <a:p>
            <a:r>
              <a:rPr lang="en-US"/>
              <a:t>Click icon to add picture</a:t>
            </a:r>
            <a:endParaRPr lang="en-GB"/>
          </a:p>
        </p:txBody>
      </p:sp>
      <p:sp>
        <p:nvSpPr>
          <p:cNvPr id="3" name="Title 2">
            <a:extLst>
              <a:ext uri="{FF2B5EF4-FFF2-40B4-BE49-F238E27FC236}">
                <a16:creationId xmlns:a16="http://schemas.microsoft.com/office/drawing/2014/main" id="{D4F6A0B7-D79F-40D9-B431-CE958AC62A6E}"/>
              </a:ext>
            </a:extLst>
          </p:cNvPr>
          <p:cNvSpPr>
            <a:spLocks noGrp="1"/>
          </p:cNvSpPr>
          <p:nvPr>
            <p:ph type="title" hasCustomPrompt="1"/>
          </p:nvPr>
        </p:nvSpPr>
        <p:spPr>
          <a:xfrm>
            <a:off x="449264" y="449264"/>
            <a:ext cx="5529261" cy="800102"/>
          </a:xfrm>
        </p:spPr>
        <p:txBody>
          <a:bodyPr/>
          <a:lstStyle/>
          <a:p>
            <a:r>
              <a:rPr lang="en-US" dirty="0"/>
              <a:t>HEADING ALONG HERE IN</a:t>
            </a:r>
            <a:br>
              <a:rPr lang="en-US" dirty="0"/>
            </a:br>
            <a:r>
              <a:rPr lang="en-US" dirty="0"/>
              <a:t>ARIAL BOLD ALL CAPS </a:t>
            </a:r>
            <a:endParaRPr lang="en-GB" dirty="0"/>
          </a:p>
        </p:txBody>
      </p:sp>
      <p:sp>
        <p:nvSpPr>
          <p:cNvPr id="11" name="Content Placeholder 3">
            <a:extLst>
              <a:ext uri="{FF2B5EF4-FFF2-40B4-BE49-F238E27FC236}">
                <a16:creationId xmlns:a16="http://schemas.microsoft.com/office/drawing/2014/main" id="{35A50B08-1A8C-4DA0-9BE2-7E287AFDD346}"/>
              </a:ext>
            </a:extLst>
          </p:cNvPr>
          <p:cNvSpPr>
            <a:spLocks noGrp="1"/>
          </p:cNvSpPr>
          <p:nvPr>
            <p:ph sz="quarter" idx="13"/>
          </p:nvPr>
        </p:nvSpPr>
        <p:spPr>
          <a:xfrm>
            <a:off x="449263" y="1481138"/>
            <a:ext cx="5529262" cy="3894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55630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with image + pattern Dk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6CEB-A4DD-43B2-9C4D-1565958D806C}"/>
              </a:ext>
            </a:extLst>
          </p:cNvPr>
          <p:cNvSpPr>
            <a:spLocks noGrp="1"/>
          </p:cNvSpPr>
          <p:nvPr>
            <p:ph type="title" hasCustomPrompt="1"/>
          </p:nvPr>
        </p:nvSpPr>
        <p:spPr/>
        <p:txBody>
          <a:bodyPr/>
          <a:lstStyle>
            <a:lvl1pPr>
              <a:defRPr>
                <a:solidFill>
                  <a:schemeClr val="bg1"/>
                </a:solidFill>
              </a:defRPr>
            </a:lvl1pPr>
          </a:lstStyle>
          <a:p>
            <a:r>
              <a:rPr lang="en-US" dirty="0"/>
              <a:t>HEADING ALONG HERE IN</a:t>
            </a:r>
            <a:br>
              <a:rPr lang="en-US" dirty="0"/>
            </a:br>
            <a:r>
              <a:rPr lang="en-US" dirty="0"/>
              <a:t>ARIAL BOLD ALL CAPS </a:t>
            </a:r>
            <a:endParaRPr lang="en-GB" dirty="0"/>
          </a:p>
        </p:txBody>
      </p:sp>
      <p:sp>
        <p:nvSpPr>
          <p:cNvPr id="8" name="Footer Placeholder 7">
            <a:extLst>
              <a:ext uri="{FF2B5EF4-FFF2-40B4-BE49-F238E27FC236}">
                <a16:creationId xmlns:a16="http://schemas.microsoft.com/office/drawing/2014/main" id="{B8DB22C5-278A-4A80-A173-ED4C97B3DA45}"/>
              </a:ext>
            </a:extLst>
          </p:cNvPr>
          <p:cNvSpPr>
            <a:spLocks noGrp="1"/>
          </p:cNvSpPr>
          <p:nvPr>
            <p:ph type="ftr" sz="quarter" idx="10"/>
          </p:nvPr>
        </p:nvSpPr>
        <p:spPr/>
        <p:txBody>
          <a:bodyPr/>
          <a:lstStyle>
            <a:lvl1pPr>
              <a:defRPr>
                <a:solidFill>
                  <a:schemeClr val="bg1"/>
                </a:solidFill>
              </a:defRPr>
            </a:lvl1pPr>
          </a:lstStyle>
          <a:p>
            <a:r>
              <a:rPr lang="en-GB"/>
              <a:t>Name of Presentation</a:t>
            </a:r>
          </a:p>
        </p:txBody>
      </p:sp>
      <p:sp>
        <p:nvSpPr>
          <p:cNvPr id="9" name="Slide Number Placeholder 8">
            <a:extLst>
              <a:ext uri="{FF2B5EF4-FFF2-40B4-BE49-F238E27FC236}">
                <a16:creationId xmlns:a16="http://schemas.microsoft.com/office/drawing/2014/main" id="{51CDD8F6-89A8-4831-B15C-6686E2ED563B}"/>
              </a:ext>
            </a:extLst>
          </p:cNvPr>
          <p:cNvSpPr>
            <a:spLocks noGrp="1"/>
          </p:cNvSpPr>
          <p:nvPr>
            <p:ph type="sldNum" sz="quarter" idx="11"/>
          </p:nvPr>
        </p:nvSpPr>
        <p:spPr/>
        <p:txBody>
          <a:bodyPr/>
          <a:lstStyle>
            <a:lvl1pPr>
              <a:defRPr>
                <a:solidFill>
                  <a:schemeClr val="bg1"/>
                </a:solidFill>
              </a:defRPr>
            </a:lvl1pPr>
          </a:lstStyle>
          <a:p>
            <a:fld id="{5E735233-A1F1-4A34-A0B0-36F54DC4ECCD}" type="slidenum">
              <a:rPr lang="en-GB" smtClean="0"/>
              <a:pPr/>
              <a:t>‹#›</a:t>
            </a:fld>
            <a:endParaRPr lang="en-GB"/>
          </a:p>
        </p:txBody>
      </p:sp>
      <p:pic>
        <p:nvPicPr>
          <p:cNvPr id="7" name="Picture 6" descr="Background pattern&#10;&#10;Description automatically generated">
            <a:extLst>
              <a:ext uri="{FF2B5EF4-FFF2-40B4-BE49-F238E27FC236}">
                <a16:creationId xmlns:a16="http://schemas.microsoft.com/office/drawing/2014/main" id="{A8681F89-18C3-4406-B33F-89CD6029EB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6229" y="2610608"/>
            <a:ext cx="2868043" cy="3747071"/>
          </a:xfrm>
          <a:prstGeom prst="rect">
            <a:avLst/>
          </a:prstGeom>
        </p:spPr>
      </p:pic>
      <p:sp>
        <p:nvSpPr>
          <p:cNvPr id="11" name="Picture Placeholder 3">
            <a:extLst>
              <a:ext uri="{FF2B5EF4-FFF2-40B4-BE49-F238E27FC236}">
                <a16:creationId xmlns:a16="http://schemas.microsoft.com/office/drawing/2014/main" id="{3480FB5B-87EA-402B-AAE2-D15DB06C313C}"/>
              </a:ext>
            </a:extLst>
          </p:cNvPr>
          <p:cNvSpPr>
            <a:spLocks noGrp="1"/>
          </p:cNvSpPr>
          <p:nvPr>
            <p:ph type="pic" sz="quarter" idx="12"/>
          </p:nvPr>
        </p:nvSpPr>
        <p:spPr>
          <a:xfrm>
            <a:off x="7512050" y="449264"/>
            <a:ext cx="4273550" cy="5665786"/>
          </a:xfrm>
          <a:solidFill>
            <a:srgbClr val="FAF5ED"/>
          </a:solidFill>
        </p:spPr>
        <p:txBody>
          <a:bodyPr/>
          <a:lstStyle>
            <a:lvl1pPr>
              <a:defRPr>
                <a:solidFill>
                  <a:srgbClr val="111111"/>
                </a:solidFill>
              </a:defRPr>
            </a:lvl1pPr>
          </a:lstStyle>
          <a:p>
            <a:r>
              <a:rPr lang="en-US"/>
              <a:t>Click icon to add picture</a:t>
            </a:r>
            <a:endParaRPr lang="en-GB"/>
          </a:p>
        </p:txBody>
      </p:sp>
      <p:sp>
        <p:nvSpPr>
          <p:cNvPr id="12" name="Content Placeholder 11">
            <a:extLst>
              <a:ext uri="{FF2B5EF4-FFF2-40B4-BE49-F238E27FC236}">
                <a16:creationId xmlns:a16="http://schemas.microsoft.com/office/drawing/2014/main" id="{C1E60A21-4ADB-42FB-91BB-14E035696236}"/>
              </a:ext>
            </a:extLst>
          </p:cNvPr>
          <p:cNvSpPr>
            <a:spLocks noGrp="1"/>
          </p:cNvSpPr>
          <p:nvPr>
            <p:ph sz="quarter" idx="13" hasCustomPrompt="1"/>
          </p:nvPr>
        </p:nvSpPr>
        <p:spPr>
          <a:xfrm>
            <a:off x="449262" y="1481138"/>
            <a:ext cx="5529263" cy="3894137"/>
          </a:xfrm>
        </p:spPr>
        <p:txBody>
          <a:bodyPr/>
          <a:lstStyle>
            <a:lvl1pPr>
              <a:defRPr cap="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cap="none">
                <a:solidFill>
                  <a:schemeClr val="bg1"/>
                </a:solidFill>
              </a:defRPr>
            </a:lvl5pPr>
          </a:lstStyle>
          <a:p>
            <a:pPr lvl="0"/>
            <a:r>
              <a:rPr lang="en-US" dirty="0"/>
              <a:t>Click to edit Master titles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634459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6CEB-A4DD-43B2-9C4D-1565958D806C}"/>
              </a:ext>
            </a:extLst>
          </p:cNvPr>
          <p:cNvSpPr>
            <a:spLocks noGrp="1"/>
          </p:cNvSpPr>
          <p:nvPr>
            <p:ph type="title" hasCustomPrompt="1"/>
          </p:nvPr>
        </p:nvSpPr>
        <p:spPr/>
        <p:txBody>
          <a:bodyPr/>
          <a:lstStyle/>
          <a:p>
            <a:r>
              <a:rPr lang="en-US" dirty="0"/>
              <a:t>HEADING ALONG HERE IN HEADING STYLE: </a:t>
            </a:r>
            <a:br>
              <a:rPr lang="en-US" dirty="0"/>
            </a:br>
            <a:r>
              <a:rPr lang="en-US" dirty="0"/>
              <a:t>ARIAL BOLD ALL CAPS </a:t>
            </a:r>
            <a:endParaRPr lang="en-GB" dirty="0"/>
          </a:p>
        </p:txBody>
      </p:sp>
      <p:sp>
        <p:nvSpPr>
          <p:cNvPr id="8" name="Footer Placeholder 7">
            <a:extLst>
              <a:ext uri="{FF2B5EF4-FFF2-40B4-BE49-F238E27FC236}">
                <a16:creationId xmlns:a16="http://schemas.microsoft.com/office/drawing/2014/main" id="{B8DB22C5-278A-4A80-A173-ED4C97B3DA45}"/>
              </a:ext>
            </a:extLst>
          </p:cNvPr>
          <p:cNvSpPr>
            <a:spLocks noGrp="1"/>
          </p:cNvSpPr>
          <p:nvPr>
            <p:ph type="ftr" sz="quarter" idx="10"/>
          </p:nvPr>
        </p:nvSpPr>
        <p:spPr/>
        <p:txBody>
          <a:bodyPr/>
          <a:lstStyle/>
          <a:p>
            <a:r>
              <a:rPr lang="en-GB"/>
              <a:t>Name of Presentation</a:t>
            </a:r>
          </a:p>
        </p:txBody>
      </p:sp>
      <p:sp>
        <p:nvSpPr>
          <p:cNvPr id="9" name="Slide Number Placeholder 8">
            <a:extLst>
              <a:ext uri="{FF2B5EF4-FFF2-40B4-BE49-F238E27FC236}">
                <a16:creationId xmlns:a16="http://schemas.microsoft.com/office/drawing/2014/main" id="{51CDD8F6-89A8-4831-B15C-6686E2ED563B}"/>
              </a:ext>
            </a:extLst>
          </p:cNvPr>
          <p:cNvSpPr>
            <a:spLocks noGrp="1"/>
          </p:cNvSpPr>
          <p:nvPr>
            <p:ph type="sldNum" sz="quarter" idx="11"/>
          </p:nvPr>
        </p:nvSpPr>
        <p:spPr/>
        <p:txBody>
          <a:bodyPr/>
          <a:lstStyle/>
          <a:p>
            <a:fld id="{5E735233-A1F1-4A34-A0B0-36F54DC4ECCD}" type="slidenum">
              <a:rPr lang="en-GB" smtClean="0"/>
              <a:pPr/>
              <a:t>‹#›</a:t>
            </a:fld>
            <a:endParaRPr lang="en-GB"/>
          </a:p>
        </p:txBody>
      </p:sp>
      <p:sp>
        <p:nvSpPr>
          <p:cNvPr id="12" name="Picture Placeholder 3">
            <a:extLst>
              <a:ext uri="{FF2B5EF4-FFF2-40B4-BE49-F238E27FC236}">
                <a16:creationId xmlns:a16="http://schemas.microsoft.com/office/drawing/2014/main" id="{D1B8252F-3B04-4B5F-88F7-C6A2E6468C8F}"/>
              </a:ext>
            </a:extLst>
          </p:cNvPr>
          <p:cNvSpPr>
            <a:spLocks noGrp="1"/>
          </p:cNvSpPr>
          <p:nvPr>
            <p:ph type="pic" sz="quarter" idx="13"/>
          </p:nvPr>
        </p:nvSpPr>
        <p:spPr>
          <a:xfrm>
            <a:off x="449262" y="1481138"/>
            <a:ext cx="5529261" cy="4127500"/>
          </a:xfrm>
          <a:solidFill>
            <a:srgbClr val="FAF5ED"/>
          </a:solidFill>
        </p:spPr>
        <p:txBody>
          <a:bodyPr/>
          <a:lstStyle>
            <a:lvl1pPr>
              <a:defRPr>
                <a:solidFill>
                  <a:srgbClr val="111111"/>
                </a:solidFill>
              </a:defRPr>
            </a:lvl1pPr>
          </a:lstStyle>
          <a:p>
            <a:r>
              <a:rPr lang="en-US"/>
              <a:t>Click icon to add picture</a:t>
            </a:r>
            <a:endParaRPr lang="en-GB"/>
          </a:p>
        </p:txBody>
      </p:sp>
      <p:sp>
        <p:nvSpPr>
          <p:cNvPr id="13" name="Picture Placeholder 3">
            <a:extLst>
              <a:ext uri="{FF2B5EF4-FFF2-40B4-BE49-F238E27FC236}">
                <a16:creationId xmlns:a16="http://schemas.microsoft.com/office/drawing/2014/main" id="{6838EAEB-49C7-42AA-A19D-645840643EB5}"/>
              </a:ext>
            </a:extLst>
          </p:cNvPr>
          <p:cNvSpPr>
            <a:spLocks noGrp="1"/>
          </p:cNvSpPr>
          <p:nvPr>
            <p:ph type="pic" sz="quarter" idx="14"/>
          </p:nvPr>
        </p:nvSpPr>
        <p:spPr>
          <a:xfrm>
            <a:off x="6213479" y="1481138"/>
            <a:ext cx="5529261" cy="4127500"/>
          </a:xfrm>
          <a:solidFill>
            <a:srgbClr val="FAF5ED"/>
          </a:solidFill>
        </p:spPr>
        <p:txBody>
          <a:bodyPr/>
          <a:lstStyle>
            <a:lvl1pPr>
              <a:defRPr>
                <a:solidFill>
                  <a:srgbClr val="111111"/>
                </a:solidFill>
              </a:defRPr>
            </a:lvl1pPr>
          </a:lstStyle>
          <a:p>
            <a:r>
              <a:rPr lang="en-US"/>
              <a:t>Click icon to add picture</a:t>
            </a:r>
            <a:endParaRPr lang="en-GB"/>
          </a:p>
        </p:txBody>
      </p:sp>
    </p:spTree>
    <p:custDataLst>
      <p:tags r:id="rId1"/>
    </p:custDataLst>
    <p:extLst>
      <p:ext uri="{BB962C8B-B14F-4D97-AF65-F5344CB8AC3E}">
        <p14:creationId xmlns:p14="http://schemas.microsoft.com/office/powerpoint/2010/main" val="3022278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tx2"/>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8DB22C5-278A-4A80-A173-ED4C97B3DA45}"/>
              </a:ext>
            </a:extLst>
          </p:cNvPr>
          <p:cNvSpPr>
            <a:spLocks noGrp="1"/>
          </p:cNvSpPr>
          <p:nvPr>
            <p:ph type="ftr" sz="quarter" idx="10"/>
          </p:nvPr>
        </p:nvSpPr>
        <p:spPr/>
        <p:txBody>
          <a:bodyPr/>
          <a:lstStyle>
            <a:lvl1pPr>
              <a:defRPr>
                <a:solidFill>
                  <a:schemeClr val="bg1"/>
                </a:solidFill>
              </a:defRPr>
            </a:lvl1pPr>
          </a:lstStyle>
          <a:p>
            <a:r>
              <a:rPr lang="en-GB"/>
              <a:t>Name of Presentation</a:t>
            </a:r>
          </a:p>
        </p:txBody>
      </p:sp>
      <p:sp>
        <p:nvSpPr>
          <p:cNvPr id="9" name="Slide Number Placeholder 8">
            <a:extLst>
              <a:ext uri="{FF2B5EF4-FFF2-40B4-BE49-F238E27FC236}">
                <a16:creationId xmlns:a16="http://schemas.microsoft.com/office/drawing/2014/main" id="{51CDD8F6-89A8-4831-B15C-6686E2ED563B}"/>
              </a:ext>
            </a:extLst>
          </p:cNvPr>
          <p:cNvSpPr>
            <a:spLocks noGrp="1"/>
          </p:cNvSpPr>
          <p:nvPr>
            <p:ph type="sldNum" sz="quarter" idx="11"/>
          </p:nvPr>
        </p:nvSpPr>
        <p:spPr/>
        <p:txBody>
          <a:bodyPr/>
          <a:lstStyle>
            <a:lvl1pPr>
              <a:defRPr>
                <a:solidFill>
                  <a:schemeClr val="bg1"/>
                </a:solidFill>
              </a:defRPr>
            </a:lvl1pPr>
          </a:lstStyle>
          <a:p>
            <a:fld id="{5E735233-A1F1-4A34-A0B0-36F54DC4ECCD}" type="slidenum">
              <a:rPr lang="en-GB" smtClean="0"/>
              <a:pPr/>
              <a:t>‹#›</a:t>
            </a:fld>
            <a:endParaRPr lang="en-GB"/>
          </a:p>
        </p:txBody>
      </p:sp>
      <p:sp>
        <p:nvSpPr>
          <p:cNvPr id="13" name="Content Placeholder 11">
            <a:extLst>
              <a:ext uri="{FF2B5EF4-FFF2-40B4-BE49-F238E27FC236}">
                <a16:creationId xmlns:a16="http://schemas.microsoft.com/office/drawing/2014/main" id="{6B761E11-5313-4E06-B4CB-BB3F610A4CFE}"/>
              </a:ext>
            </a:extLst>
          </p:cNvPr>
          <p:cNvSpPr>
            <a:spLocks noGrp="1"/>
          </p:cNvSpPr>
          <p:nvPr>
            <p:ph sz="quarter" idx="13" hasCustomPrompt="1"/>
          </p:nvPr>
        </p:nvSpPr>
        <p:spPr>
          <a:xfrm>
            <a:off x="1882775" y="2046835"/>
            <a:ext cx="6835774" cy="3894137"/>
          </a:xfrm>
        </p:spPr>
        <p:txBody>
          <a:bodyPr rIns="360000"/>
          <a:lstStyle>
            <a:lvl1pPr marL="0" indent="0">
              <a:lnSpc>
                <a:spcPct val="100000"/>
              </a:lnSpc>
              <a:spcAft>
                <a:spcPts val="1200"/>
              </a:spcAft>
              <a:buNone/>
              <a:defRPr sz="2400" b="0" i="1" cap="none" baseline="0">
                <a:solidFill>
                  <a:schemeClr val="bg1"/>
                </a:solidFill>
                <a:latin typeface="+mn-lt"/>
              </a:defRPr>
            </a:lvl1pPr>
            <a:lvl2pPr marL="6350" indent="0">
              <a:buNone/>
              <a:tabLst/>
              <a:defRPr b="0">
                <a:solidFill>
                  <a:schemeClr val="bg1"/>
                </a:solidFill>
                <a:latin typeface="+mn-lt"/>
              </a:defRPr>
            </a:lvl2pPr>
            <a:lvl3pPr marL="6350" indent="0">
              <a:buNone/>
              <a:tabLst/>
              <a:defRPr>
                <a:solidFill>
                  <a:schemeClr val="bg1"/>
                </a:solidFill>
              </a:defRPr>
            </a:lvl3pPr>
            <a:lvl4pPr marL="6350" indent="0">
              <a:buNone/>
              <a:tabLst/>
              <a:defRPr>
                <a:solidFill>
                  <a:schemeClr val="bg1"/>
                </a:solidFill>
              </a:defRPr>
            </a:lvl4pPr>
            <a:lvl5pPr marL="6350" indent="0">
              <a:buNone/>
              <a:tabLst/>
              <a:defRPr>
                <a:solidFill>
                  <a:schemeClr val="bg1"/>
                </a:solidFill>
              </a:defRPr>
            </a:lvl5pPr>
          </a:lstStyle>
          <a:p>
            <a:pPr lvl="0"/>
            <a:r>
              <a:rPr lang="en-US" dirty="0"/>
              <a:t>“Quote in Arial Regular Italic sentence case 24pt / 1.0 lines.”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Background pattern&#10;&#10;Description automatically generated">
            <a:extLst>
              <a:ext uri="{FF2B5EF4-FFF2-40B4-BE49-F238E27FC236}">
                <a16:creationId xmlns:a16="http://schemas.microsoft.com/office/drawing/2014/main" id="{B6DAA660-D66F-497B-80F3-5F94F8315C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444750" cy="1605456"/>
          </a:xfrm>
          <a:prstGeom prst="rect">
            <a:avLst/>
          </a:prstGeom>
        </p:spPr>
      </p:pic>
      <p:pic>
        <p:nvPicPr>
          <p:cNvPr id="11" name="Picture 10" descr="Background pattern&#10;&#10;Description automatically generated">
            <a:extLst>
              <a:ext uri="{FF2B5EF4-FFF2-40B4-BE49-F238E27FC236}">
                <a16:creationId xmlns:a16="http://schemas.microsoft.com/office/drawing/2014/main" id="{0365BC24-3D03-4178-9C83-0FADC26B0A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9747250" y="5252544"/>
            <a:ext cx="2444750" cy="1605456"/>
          </a:xfrm>
          <a:prstGeom prst="rect">
            <a:avLst/>
          </a:prstGeom>
        </p:spPr>
      </p:pic>
    </p:spTree>
    <p:custDataLst>
      <p:tags r:id="rId1"/>
    </p:custDataLst>
    <p:extLst>
      <p:ext uri="{BB962C8B-B14F-4D97-AF65-F5344CB8AC3E}">
        <p14:creationId xmlns:p14="http://schemas.microsoft.com/office/powerpoint/2010/main" val="145729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ront cover with image">
    <p:bg>
      <p:bgPr>
        <a:solidFill>
          <a:schemeClr val="tx2"/>
        </a:solidFill>
        <a:effectLst/>
      </p:bgPr>
    </p:bg>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62DD330A-29FE-4CCB-8A20-2DEA13B34B53}"/>
              </a:ext>
            </a:extLst>
          </p:cNvPr>
          <p:cNvSpPr>
            <a:spLocks noGrp="1"/>
          </p:cNvSpPr>
          <p:nvPr>
            <p:ph type="pic" sz="quarter" idx="11" hasCustomPrompt="1"/>
          </p:nvPr>
        </p:nvSpPr>
        <p:spPr>
          <a:xfrm>
            <a:off x="-10292" y="0"/>
            <a:ext cx="12202292" cy="6858000"/>
          </a:xfrm>
          <a:custGeom>
            <a:avLst/>
            <a:gdLst>
              <a:gd name="connsiteX0" fmla="*/ 0 w 12199938"/>
              <a:gd name="connsiteY0" fmla="*/ 0 h 6858000"/>
              <a:gd name="connsiteX1" fmla="*/ 12199938 w 12199938"/>
              <a:gd name="connsiteY1" fmla="*/ 0 h 6858000"/>
              <a:gd name="connsiteX2" fmla="*/ 12199938 w 12199938"/>
              <a:gd name="connsiteY2" fmla="*/ 6858000 h 6858000"/>
              <a:gd name="connsiteX3" fmla="*/ 0 w 12199938"/>
              <a:gd name="connsiteY3" fmla="*/ 6858000 h 6858000"/>
              <a:gd name="connsiteX4" fmla="*/ 0 w 12199938"/>
              <a:gd name="connsiteY4"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0 w 12213794"/>
              <a:gd name="connsiteY4" fmla="*/ 304800 h 6858000"/>
              <a:gd name="connsiteX5" fmla="*/ 13856 w 12213794"/>
              <a:gd name="connsiteY5" fmla="*/ 0 h 6858000"/>
              <a:gd name="connsiteX0" fmla="*/ 907815 w 13107753"/>
              <a:gd name="connsiteY0" fmla="*/ 0 h 6881203"/>
              <a:gd name="connsiteX1" fmla="*/ 13107753 w 13107753"/>
              <a:gd name="connsiteY1" fmla="*/ 0 h 6881203"/>
              <a:gd name="connsiteX2" fmla="*/ 13107753 w 13107753"/>
              <a:gd name="connsiteY2" fmla="*/ 6858000 h 6881203"/>
              <a:gd name="connsiteX3" fmla="*/ 907815 w 13107753"/>
              <a:gd name="connsiteY3" fmla="*/ 6858000 h 6881203"/>
              <a:gd name="connsiteX4" fmla="*/ 893959 w 13107753"/>
              <a:gd name="connsiteY4" fmla="*/ 6165273 h 6881203"/>
              <a:gd name="connsiteX5" fmla="*/ 893959 w 13107753"/>
              <a:gd name="connsiteY5" fmla="*/ 304800 h 6881203"/>
              <a:gd name="connsiteX6" fmla="*/ 907815 w 13107753"/>
              <a:gd name="connsiteY6" fmla="*/ 0 h 6881203"/>
              <a:gd name="connsiteX0" fmla="*/ 15588 w 12215526"/>
              <a:gd name="connsiteY0" fmla="*/ 0 h 6858000"/>
              <a:gd name="connsiteX1" fmla="*/ 12215526 w 12215526"/>
              <a:gd name="connsiteY1" fmla="*/ 0 h 6858000"/>
              <a:gd name="connsiteX2" fmla="*/ 12215526 w 12215526"/>
              <a:gd name="connsiteY2" fmla="*/ 6858000 h 6858000"/>
              <a:gd name="connsiteX3" fmla="*/ 15588 w 12215526"/>
              <a:gd name="connsiteY3" fmla="*/ 6858000 h 6858000"/>
              <a:gd name="connsiteX4" fmla="*/ 1732 w 12215526"/>
              <a:gd name="connsiteY4" fmla="*/ 6165273 h 6858000"/>
              <a:gd name="connsiteX5" fmla="*/ 1732 w 12215526"/>
              <a:gd name="connsiteY5" fmla="*/ 304800 h 6858000"/>
              <a:gd name="connsiteX6" fmla="*/ 15588 w 12215526"/>
              <a:gd name="connsiteY6" fmla="*/ 0 h 6858000"/>
              <a:gd name="connsiteX0" fmla="*/ 15588 w 12215526"/>
              <a:gd name="connsiteY0" fmla="*/ 0 h 6858000"/>
              <a:gd name="connsiteX1" fmla="*/ 12215526 w 12215526"/>
              <a:gd name="connsiteY1" fmla="*/ 0 h 6858000"/>
              <a:gd name="connsiteX2" fmla="*/ 12215526 w 12215526"/>
              <a:gd name="connsiteY2" fmla="*/ 6858000 h 6858000"/>
              <a:gd name="connsiteX3" fmla="*/ 15588 w 12215526"/>
              <a:gd name="connsiteY3" fmla="*/ 6858000 h 6858000"/>
              <a:gd name="connsiteX4" fmla="*/ 1732 w 12215526"/>
              <a:gd name="connsiteY4" fmla="*/ 6165273 h 6858000"/>
              <a:gd name="connsiteX5" fmla="*/ 1732 w 12215526"/>
              <a:gd name="connsiteY5" fmla="*/ 304800 h 6858000"/>
              <a:gd name="connsiteX6" fmla="*/ 15588 w 12215526"/>
              <a:gd name="connsiteY6" fmla="*/ 0 h 6858000"/>
              <a:gd name="connsiteX0" fmla="*/ 41565 w 12241503"/>
              <a:gd name="connsiteY0" fmla="*/ 0 h 6858000"/>
              <a:gd name="connsiteX1" fmla="*/ 12241503 w 12241503"/>
              <a:gd name="connsiteY1" fmla="*/ 0 h 6858000"/>
              <a:gd name="connsiteX2" fmla="*/ 12241503 w 12241503"/>
              <a:gd name="connsiteY2" fmla="*/ 6858000 h 6858000"/>
              <a:gd name="connsiteX3" fmla="*/ 41565 w 12241503"/>
              <a:gd name="connsiteY3" fmla="*/ 6858000 h 6858000"/>
              <a:gd name="connsiteX4" fmla="*/ 27709 w 12241503"/>
              <a:gd name="connsiteY4" fmla="*/ 6165273 h 6858000"/>
              <a:gd name="connsiteX5" fmla="*/ 0 w 12241503"/>
              <a:gd name="connsiteY5" fmla="*/ 3810000 h 6858000"/>
              <a:gd name="connsiteX6" fmla="*/ 27709 w 12241503"/>
              <a:gd name="connsiteY6" fmla="*/ 304800 h 6858000"/>
              <a:gd name="connsiteX7" fmla="*/ 41565 w 12241503"/>
              <a:gd name="connsiteY7" fmla="*/ 0 h 6858000"/>
              <a:gd name="connsiteX0" fmla="*/ 41866 w 12241804"/>
              <a:gd name="connsiteY0" fmla="*/ 0 h 6858000"/>
              <a:gd name="connsiteX1" fmla="*/ 12241804 w 12241804"/>
              <a:gd name="connsiteY1" fmla="*/ 0 h 6858000"/>
              <a:gd name="connsiteX2" fmla="*/ 12241804 w 12241804"/>
              <a:gd name="connsiteY2" fmla="*/ 6858000 h 6858000"/>
              <a:gd name="connsiteX3" fmla="*/ 41866 w 12241804"/>
              <a:gd name="connsiteY3" fmla="*/ 6858000 h 6858000"/>
              <a:gd name="connsiteX4" fmla="*/ 28010 w 12241804"/>
              <a:gd name="connsiteY4" fmla="*/ 6165273 h 6858000"/>
              <a:gd name="connsiteX5" fmla="*/ 301 w 12241804"/>
              <a:gd name="connsiteY5" fmla="*/ 3810000 h 6858000"/>
              <a:gd name="connsiteX6" fmla="*/ 14157 w 12241804"/>
              <a:gd name="connsiteY6" fmla="*/ 2202873 h 6858000"/>
              <a:gd name="connsiteX7" fmla="*/ 28010 w 12241804"/>
              <a:gd name="connsiteY7" fmla="*/ 304800 h 6858000"/>
              <a:gd name="connsiteX8" fmla="*/ 41866 w 12241804"/>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13870 w 12213808"/>
              <a:gd name="connsiteY0" fmla="*/ 0 h 6858000"/>
              <a:gd name="connsiteX1" fmla="*/ 12213808 w 12213808"/>
              <a:gd name="connsiteY1" fmla="*/ 0 h 6858000"/>
              <a:gd name="connsiteX2" fmla="*/ 12213808 w 12213808"/>
              <a:gd name="connsiteY2" fmla="*/ 6858000 h 6858000"/>
              <a:gd name="connsiteX3" fmla="*/ 13870 w 12213808"/>
              <a:gd name="connsiteY3" fmla="*/ 6858000 h 6858000"/>
              <a:gd name="connsiteX4" fmla="*/ 14 w 12213808"/>
              <a:gd name="connsiteY4" fmla="*/ 6165273 h 6858000"/>
              <a:gd name="connsiteX5" fmla="*/ 2854051 w 12213808"/>
              <a:gd name="connsiteY5" fmla="*/ 4668981 h 6858000"/>
              <a:gd name="connsiteX6" fmla="*/ 1177652 w 12213808"/>
              <a:gd name="connsiteY6" fmla="*/ 2161310 h 6858000"/>
              <a:gd name="connsiteX7" fmla="*/ 14 w 12213808"/>
              <a:gd name="connsiteY7" fmla="*/ 304800 h 6858000"/>
              <a:gd name="connsiteX8" fmla="*/ 13870 w 1221380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1177662 w 12213818"/>
              <a:gd name="connsiteY6" fmla="*/ 216131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1177662 w 12213818"/>
              <a:gd name="connsiteY6" fmla="*/ 216131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4502753 w 12213818"/>
              <a:gd name="connsiteY6" fmla="*/ 928254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4502753 w 12213818"/>
              <a:gd name="connsiteY6" fmla="*/ 928254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374073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374073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290946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290946 h 6858000"/>
              <a:gd name="connsiteX7" fmla="*/ 24 w 12213818"/>
              <a:gd name="connsiteY7" fmla="*/ 304800 h 6858000"/>
              <a:gd name="connsiteX8" fmla="*/ 13880 w 12213818"/>
              <a:gd name="connsiteY8" fmla="*/ 0 h 6858000"/>
              <a:gd name="connsiteX0" fmla="*/ 13864 w 12213802"/>
              <a:gd name="connsiteY0" fmla="*/ 0 h 6858000"/>
              <a:gd name="connsiteX1" fmla="*/ 12213802 w 12213802"/>
              <a:gd name="connsiteY1" fmla="*/ 0 h 6858000"/>
              <a:gd name="connsiteX2" fmla="*/ 12213802 w 12213802"/>
              <a:gd name="connsiteY2" fmla="*/ 6858000 h 6858000"/>
              <a:gd name="connsiteX3" fmla="*/ 13864 w 12213802"/>
              <a:gd name="connsiteY3" fmla="*/ 6858000 h 6858000"/>
              <a:gd name="connsiteX4" fmla="*/ 8 w 12213802"/>
              <a:gd name="connsiteY4" fmla="*/ 6165273 h 6858000"/>
              <a:gd name="connsiteX5" fmla="*/ 6414663 w 12213802"/>
              <a:gd name="connsiteY5" fmla="*/ 6165272 h 6858000"/>
              <a:gd name="connsiteX6" fmla="*/ 6414664 w 12213802"/>
              <a:gd name="connsiteY6" fmla="*/ 290946 h 6858000"/>
              <a:gd name="connsiteX7" fmla="*/ 8 w 12213802"/>
              <a:gd name="connsiteY7" fmla="*/ 304800 h 6858000"/>
              <a:gd name="connsiteX8" fmla="*/ 13864 w 12213802"/>
              <a:gd name="connsiteY8" fmla="*/ 0 h 6858000"/>
              <a:gd name="connsiteX0" fmla="*/ 13864 w 12213802"/>
              <a:gd name="connsiteY0" fmla="*/ 0 h 6858000"/>
              <a:gd name="connsiteX1" fmla="*/ 12213802 w 12213802"/>
              <a:gd name="connsiteY1" fmla="*/ 0 h 6858000"/>
              <a:gd name="connsiteX2" fmla="*/ 12213802 w 12213802"/>
              <a:gd name="connsiteY2" fmla="*/ 6858000 h 6858000"/>
              <a:gd name="connsiteX3" fmla="*/ 13864 w 12213802"/>
              <a:gd name="connsiteY3" fmla="*/ 6858000 h 6858000"/>
              <a:gd name="connsiteX4" fmla="*/ 8 w 12213802"/>
              <a:gd name="connsiteY4" fmla="*/ 6165273 h 6858000"/>
              <a:gd name="connsiteX5" fmla="*/ 6414663 w 12213802"/>
              <a:gd name="connsiteY5" fmla="*/ 6165272 h 6858000"/>
              <a:gd name="connsiteX6" fmla="*/ 6414664 w 12213802"/>
              <a:gd name="connsiteY6" fmla="*/ 290946 h 6858000"/>
              <a:gd name="connsiteX7" fmla="*/ 8 w 12213802"/>
              <a:gd name="connsiteY7" fmla="*/ 304800 h 6858000"/>
              <a:gd name="connsiteX8" fmla="*/ 13864 w 12213802"/>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0 w 12213794"/>
              <a:gd name="connsiteY4" fmla="*/ 6165273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71024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59521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6697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313950 h 6858000"/>
              <a:gd name="connsiteX7" fmla="*/ 0 w 12213794"/>
              <a:gd name="connsiteY7" fmla="*/ 304800 h 6858000"/>
              <a:gd name="connsiteX8" fmla="*/ 13856 w 12213794"/>
              <a:gd name="connsiteY8" fmla="*/ 0 h 6858000"/>
              <a:gd name="connsiteX0" fmla="*/ 2354 w 12202292"/>
              <a:gd name="connsiteY0" fmla="*/ 0 h 6858000"/>
              <a:gd name="connsiteX1" fmla="*/ 12202292 w 12202292"/>
              <a:gd name="connsiteY1" fmla="*/ 0 h 6858000"/>
              <a:gd name="connsiteX2" fmla="*/ 12202292 w 12202292"/>
              <a:gd name="connsiteY2" fmla="*/ 6858000 h 6858000"/>
              <a:gd name="connsiteX3" fmla="*/ 2354 w 12202292"/>
              <a:gd name="connsiteY3" fmla="*/ 6858000 h 6858000"/>
              <a:gd name="connsiteX4" fmla="*/ 5751 w 12202292"/>
              <a:gd name="connsiteY4" fmla="*/ 6148020 h 6858000"/>
              <a:gd name="connsiteX5" fmla="*/ 6403153 w 12202292"/>
              <a:gd name="connsiteY5" fmla="*/ 6148020 h 6858000"/>
              <a:gd name="connsiteX6" fmla="*/ 6403154 w 12202292"/>
              <a:gd name="connsiteY6" fmla="*/ 313950 h 6858000"/>
              <a:gd name="connsiteX7" fmla="*/ 0 w 12202292"/>
              <a:gd name="connsiteY7" fmla="*/ 316302 h 6858000"/>
              <a:gd name="connsiteX8" fmla="*/ 2354 w 12202292"/>
              <a:gd name="connsiteY8" fmla="*/ 0 h 6858000"/>
              <a:gd name="connsiteX0" fmla="*/ 2354 w 12202292"/>
              <a:gd name="connsiteY0" fmla="*/ 0 h 6858000"/>
              <a:gd name="connsiteX1" fmla="*/ 12202292 w 12202292"/>
              <a:gd name="connsiteY1" fmla="*/ 0 h 6858000"/>
              <a:gd name="connsiteX2" fmla="*/ 12202292 w 12202292"/>
              <a:gd name="connsiteY2" fmla="*/ 6858000 h 6858000"/>
              <a:gd name="connsiteX3" fmla="*/ 2354 w 12202292"/>
              <a:gd name="connsiteY3" fmla="*/ 6858000 h 6858000"/>
              <a:gd name="connsiteX4" fmla="*/ 5751 w 12202292"/>
              <a:gd name="connsiteY4" fmla="*/ 6148020 h 6858000"/>
              <a:gd name="connsiteX5" fmla="*/ 6403153 w 12202292"/>
              <a:gd name="connsiteY5" fmla="*/ 6148020 h 6858000"/>
              <a:gd name="connsiteX6" fmla="*/ 6403154 w 12202292"/>
              <a:gd name="connsiteY6" fmla="*/ 313950 h 6858000"/>
              <a:gd name="connsiteX7" fmla="*/ 0 w 12202292"/>
              <a:gd name="connsiteY7" fmla="*/ 316302 h 6858000"/>
              <a:gd name="connsiteX8" fmla="*/ 2354 w 1220229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2292" h="6858000">
                <a:moveTo>
                  <a:pt x="2354" y="0"/>
                </a:moveTo>
                <a:lnTo>
                  <a:pt x="12202292" y="0"/>
                </a:lnTo>
                <a:lnTo>
                  <a:pt x="12202292" y="6858000"/>
                </a:lnTo>
                <a:lnTo>
                  <a:pt x="2354" y="6858000"/>
                </a:lnTo>
                <a:cubicBezTo>
                  <a:pt x="3486" y="6629008"/>
                  <a:pt x="4619" y="6377012"/>
                  <a:pt x="5751" y="6148020"/>
                </a:cubicBezTo>
                <a:lnTo>
                  <a:pt x="6403153" y="6148020"/>
                </a:lnTo>
                <a:cubicBezTo>
                  <a:pt x="6400844" y="5487620"/>
                  <a:pt x="6398536" y="898150"/>
                  <a:pt x="6403154" y="313950"/>
                </a:cubicBezTo>
                <a:lnTo>
                  <a:pt x="0" y="316302"/>
                </a:lnTo>
                <a:cubicBezTo>
                  <a:pt x="785" y="210868"/>
                  <a:pt x="1569" y="105434"/>
                  <a:pt x="2354" y="0"/>
                </a:cubicBezTo>
                <a:close/>
              </a:path>
            </a:pathLst>
          </a:custGeom>
          <a:solidFill>
            <a:schemeClr val="bg1">
              <a:lumMod val="85000"/>
            </a:schemeClr>
          </a:solidFill>
        </p:spPr>
        <p:txBody>
          <a:bodyPr lIns="7380000" rIns="1260000" anchor="ct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To bring in a picture, either: </a:t>
            </a:r>
            <a:br>
              <a:rPr lang="en-GB" sz="1600" dirty="0"/>
            </a:br>
            <a:br>
              <a:rPr lang="en-GB" sz="1600" dirty="0"/>
            </a:br>
            <a:r>
              <a:rPr lang="en-GB" sz="1600" dirty="0"/>
              <a:t>1. Drag it here and crop accordingly using the cropping tool in the picture format ribbon.</a:t>
            </a:r>
            <a:br>
              <a:rPr lang="en-GB" sz="1600" dirty="0"/>
            </a:br>
            <a:br>
              <a:rPr lang="en-GB" sz="1600" dirty="0"/>
            </a:br>
            <a:r>
              <a:rPr lang="en-GB" sz="1600" dirty="0"/>
              <a:t>Or</a:t>
            </a:r>
            <a:br>
              <a:rPr lang="en-GB" sz="1600" dirty="0"/>
            </a:br>
            <a:br>
              <a:rPr lang="en-GB" sz="1600" dirty="0"/>
            </a:br>
            <a:r>
              <a:rPr lang="en-GB" sz="1600" dirty="0"/>
              <a:t>2. Select this grey box and choose ‘insert picture from file’ from the toolbar or ribbon and crop accordingly using the cropping tool.</a:t>
            </a:r>
            <a:br>
              <a:rPr lang="en-GB" sz="1600" dirty="0"/>
            </a:br>
            <a:br>
              <a:rPr lang="en-GB" sz="1600" dirty="0"/>
            </a:br>
            <a:r>
              <a:rPr lang="en-GB" sz="1600" dirty="0"/>
              <a:t>Reset the slide to change the image or right-click and select ‘change picture’ to choose an alternative image.</a:t>
            </a:r>
            <a:br>
              <a:rPr lang="en-GB" sz="1600" dirty="0"/>
            </a:br>
            <a:br>
              <a:rPr lang="en-GB" sz="1600" dirty="0"/>
            </a:br>
            <a:r>
              <a:rPr lang="en-GB" sz="1600" dirty="0"/>
              <a:t>If patterned lines become lost please select the image and ‘send to back’.</a:t>
            </a:r>
          </a:p>
        </p:txBody>
      </p:sp>
      <p:grpSp>
        <p:nvGrpSpPr>
          <p:cNvPr id="5" name="Group 4">
            <a:extLst>
              <a:ext uri="{FF2B5EF4-FFF2-40B4-BE49-F238E27FC236}">
                <a16:creationId xmlns:a16="http://schemas.microsoft.com/office/drawing/2014/main" id="{979ADE00-24B8-44EB-96CF-7218E3DD491E}"/>
              </a:ext>
            </a:extLst>
          </p:cNvPr>
          <p:cNvGrpSpPr/>
          <p:nvPr userDrawn="1"/>
        </p:nvGrpSpPr>
        <p:grpSpPr>
          <a:xfrm>
            <a:off x="0" y="305079"/>
            <a:ext cx="6394270" cy="5855234"/>
            <a:chOff x="0" y="305079"/>
            <a:chExt cx="6394270" cy="5855234"/>
          </a:xfrm>
        </p:grpSpPr>
        <p:sp>
          <p:nvSpPr>
            <p:cNvPr id="11" name="Rectangle 10">
              <a:extLst>
                <a:ext uri="{FF2B5EF4-FFF2-40B4-BE49-F238E27FC236}">
                  <a16:creationId xmlns:a16="http://schemas.microsoft.com/office/drawing/2014/main" id="{466C16FF-5DEB-4DDC-879E-FA755084B437}"/>
                </a:ext>
              </a:extLst>
            </p:cNvPr>
            <p:cNvSpPr/>
            <p:nvPr userDrawn="1"/>
          </p:nvSpPr>
          <p:spPr>
            <a:xfrm>
              <a:off x="0" y="305079"/>
              <a:ext cx="6394270" cy="58552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Text&#10;&#10;Description automatically generated">
              <a:extLst>
                <a:ext uri="{FF2B5EF4-FFF2-40B4-BE49-F238E27FC236}">
                  <a16:creationId xmlns:a16="http://schemas.microsoft.com/office/drawing/2014/main" id="{8FCE32CC-3C3E-4CB7-8C4C-2A86A16EB2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828000"/>
              <a:ext cx="3126888" cy="540000"/>
            </a:xfrm>
            <a:prstGeom prst="rect">
              <a:avLst/>
            </a:prstGeom>
          </p:spPr>
        </p:pic>
      </p:grpSp>
      <p:sp>
        <p:nvSpPr>
          <p:cNvPr id="13" name="Text Placeholder 12">
            <a:extLst>
              <a:ext uri="{FF2B5EF4-FFF2-40B4-BE49-F238E27FC236}">
                <a16:creationId xmlns:a16="http://schemas.microsoft.com/office/drawing/2014/main" id="{DEEB8692-5DD1-0A41-AB2A-F2CDAEEF1713}"/>
              </a:ext>
            </a:extLst>
          </p:cNvPr>
          <p:cNvSpPr>
            <a:spLocks noGrp="1"/>
          </p:cNvSpPr>
          <p:nvPr>
            <p:ph type="body" sz="quarter" idx="18" hasCustomPrompt="1"/>
          </p:nvPr>
        </p:nvSpPr>
        <p:spPr>
          <a:xfrm>
            <a:off x="0" y="681321"/>
            <a:ext cx="6836399" cy="5871600"/>
          </a:xfrm>
          <a:custGeom>
            <a:avLst/>
            <a:gdLst>
              <a:gd name="connsiteX0" fmla="*/ 6394270 w 6836399"/>
              <a:gd name="connsiteY0" fmla="*/ 0 h 5871600"/>
              <a:gd name="connsiteX1" fmla="*/ 6836399 w 6836399"/>
              <a:gd name="connsiteY1" fmla="*/ 0 h 5871600"/>
              <a:gd name="connsiteX2" fmla="*/ 6836399 w 6836399"/>
              <a:gd name="connsiteY2" fmla="*/ 5871600 h 5871600"/>
              <a:gd name="connsiteX3" fmla="*/ 0 w 6836399"/>
              <a:gd name="connsiteY3" fmla="*/ 5871600 h 5871600"/>
              <a:gd name="connsiteX4" fmla="*/ 0 w 6836399"/>
              <a:gd name="connsiteY4" fmla="*/ 5472309 h 5871600"/>
              <a:gd name="connsiteX5" fmla="*/ 6394270 w 6836399"/>
              <a:gd name="connsiteY5" fmla="*/ 5472309 h 58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6399" h="5871600">
                <a:moveTo>
                  <a:pt x="6394270" y="0"/>
                </a:moveTo>
                <a:lnTo>
                  <a:pt x="6836399" y="0"/>
                </a:lnTo>
                <a:lnTo>
                  <a:pt x="6836399" y="5871600"/>
                </a:lnTo>
                <a:lnTo>
                  <a:pt x="0" y="5871600"/>
                </a:lnTo>
                <a:lnTo>
                  <a:pt x="0" y="5472309"/>
                </a:lnTo>
                <a:lnTo>
                  <a:pt x="6394270" y="5472309"/>
                </a:lnTo>
                <a:close/>
              </a:path>
            </a:pathLst>
          </a:custGeom>
          <a:blipFill>
            <a:blip r:embed="rId4"/>
            <a:stretch>
              <a:fillRect/>
            </a:stretch>
          </a:blipFill>
        </p:spPr>
        <p:txBody>
          <a:bodyPr wrap="square">
            <a:noAutofit/>
          </a:bodyPr>
          <a:lstStyle>
            <a:lvl1pPr marL="0" indent="0">
              <a:buNone/>
              <a:defRPr/>
            </a:lvl1pPr>
          </a:lstStyle>
          <a:p>
            <a:pPr lvl="0"/>
            <a:r>
              <a:rPr lang="en-GB" dirty="0"/>
              <a:t> </a:t>
            </a:r>
          </a:p>
        </p:txBody>
      </p:sp>
      <p:sp>
        <p:nvSpPr>
          <p:cNvPr id="2" name="Title 1">
            <a:extLst>
              <a:ext uri="{FF2B5EF4-FFF2-40B4-BE49-F238E27FC236}">
                <a16:creationId xmlns:a16="http://schemas.microsoft.com/office/drawing/2014/main" id="{A30F2419-0433-41D0-8C91-D00D1FAA0628}"/>
              </a:ext>
            </a:extLst>
          </p:cNvPr>
          <p:cNvSpPr>
            <a:spLocks noGrp="1"/>
          </p:cNvSpPr>
          <p:nvPr>
            <p:ph type="ctrTitle" hasCustomPrompt="1"/>
          </p:nvPr>
        </p:nvSpPr>
        <p:spPr>
          <a:xfrm>
            <a:off x="449264" y="2514599"/>
            <a:ext cx="5478387" cy="1714619"/>
          </a:xfrm>
        </p:spPr>
        <p:txBody>
          <a:bodyPr anchor="t">
            <a:normAutofit/>
          </a:bodyPr>
          <a:lstStyle>
            <a:lvl1pPr algn="l">
              <a:defRPr sz="3600">
                <a:solidFill>
                  <a:schemeClr val="bg1"/>
                </a:solidFill>
              </a:defRPr>
            </a:lvl1pPr>
          </a:lstStyle>
          <a:p>
            <a:r>
              <a:rPr lang="en-GB" dirty="0"/>
              <a:t>THIS IS THE TITLE OF MY PRESENTATION</a:t>
            </a:r>
          </a:p>
        </p:txBody>
      </p:sp>
      <p:sp>
        <p:nvSpPr>
          <p:cNvPr id="3" name="Subtitle 2">
            <a:extLst>
              <a:ext uri="{FF2B5EF4-FFF2-40B4-BE49-F238E27FC236}">
                <a16:creationId xmlns:a16="http://schemas.microsoft.com/office/drawing/2014/main" id="{4F3C79D7-C992-48F9-A916-C8F982D60A1E}"/>
              </a:ext>
            </a:extLst>
          </p:cNvPr>
          <p:cNvSpPr>
            <a:spLocks noGrp="1"/>
          </p:cNvSpPr>
          <p:nvPr>
            <p:ph type="subTitle" idx="1" hasCustomPrompt="1"/>
          </p:nvPr>
        </p:nvSpPr>
        <p:spPr>
          <a:xfrm>
            <a:off x="449264" y="4343400"/>
            <a:ext cx="5529262" cy="1031874"/>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PRESENTED BY FIRSTNAME LASTNAME</a:t>
            </a:r>
          </a:p>
        </p:txBody>
      </p:sp>
      <p:sp>
        <p:nvSpPr>
          <p:cNvPr id="15" name="Text Placeholder 14">
            <a:extLst>
              <a:ext uri="{FF2B5EF4-FFF2-40B4-BE49-F238E27FC236}">
                <a16:creationId xmlns:a16="http://schemas.microsoft.com/office/drawing/2014/main" id="{68BEEE6C-071C-44D8-8CD7-CD233C68C57D}"/>
              </a:ext>
            </a:extLst>
          </p:cNvPr>
          <p:cNvSpPr>
            <a:spLocks noGrp="1"/>
          </p:cNvSpPr>
          <p:nvPr>
            <p:ph type="body" sz="quarter" idx="10" hasCustomPrompt="1"/>
          </p:nvPr>
        </p:nvSpPr>
        <p:spPr>
          <a:xfrm>
            <a:off x="449264" y="5489455"/>
            <a:ext cx="2439988" cy="711200"/>
          </a:xfrm>
        </p:spPr>
        <p:txBody>
          <a:bodyPr>
            <a:normAutofit/>
          </a:bodyPr>
          <a:lstStyle>
            <a:lvl1pPr marL="0" indent="0">
              <a:buNone/>
              <a:defRPr sz="1200" cap="none" baseline="0">
                <a:solidFill>
                  <a:schemeClr val="bg1"/>
                </a:solidFill>
              </a:defRPr>
            </a:lvl1pPr>
          </a:lstStyle>
          <a:p>
            <a:pPr lvl="0"/>
            <a:r>
              <a:rPr lang="en-US" dirty="0"/>
              <a:t>Day Month Year</a:t>
            </a:r>
          </a:p>
        </p:txBody>
      </p:sp>
    </p:spTree>
    <p:custDataLst>
      <p:tags r:id="rId1"/>
    </p:custDataLst>
    <p:extLst>
      <p:ext uri="{BB962C8B-B14F-4D97-AF65-F5344CB8AC3E}">
        <p14:creationId xmlns:p14="http://schemas.microsoft.com/office/powerpoint/2010/main" val="2292057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16F5A6-A4DD-43A9-A97B-8268AAA6713D}"/>
              </a:ext>
            </a:extLst>
          </p:cNvPr>
          <p:cNvSpPr/>
          <p:nvPr userDrawn="1"/>
        </p:nvSpPr>
        <p:spPr>
          <a:xfrm>
            <a:off x="0" y="1129807"/>
            <a:ext cx="9683750" cy="45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7">
            <a:extLst>
              <a:ext uri="{FF2B5EF4-FFF2-40B4-BE49-F238E27FC236}">
                <a16:creationId xmlns:a16="http://schemas.microsoft.com/office/drawing/2014/main" id="{B8DB22C5-278A-4A80-A173-ED4C97B3DA45}"/>
              </a:ext>
            </a:extLst>
          </p:cNvPr>
          <p:cNvSpPr>
            <a:spLocks noGrp="1"/>
          </p:cNvSpPr>
          <p:nvPr>
            <p:ph type="ftr" sz="quarter" idx="10"/>
          </p:nvPr>
        </p:nvSpPr>
        <p:spPr/>
        <p:txBody>
          <a:bodyPr/>
          <a:lstStyle>
            <a:lvl1pPr>
              <a:defRPr>
                <a:solidFill>
                  <a:schemeClr val="bg1"/>
                </a:solidFill>
              </a:defRPr>
            </a:lvl1pPr>
          </a:lstStyle>
          <a:p>
            <a:r>
              <a:rPr lang="en-GB"/>
              <a:t>Name of Presentation</a:t>
            </a:r>
          </a:p>
        </p:txBody>
      </p:sp>
      <p:sp>
        <p:nvSpPr>
          <p:cNvPr id="9" name="Slide Number Placeholder 8">
            <a:extLst>
              <a:ext uri="{FF2B5EF4-FFF2-40B4-BE49-F238E27FC236}">
                <a16:creationId xmlns:a16="http://schemas.microsoft.com/office/drawing/2014/main" id="{51CDD8F6-89A8-4831-B15C-6686E2ED563B}"/>
              </a:ext>
            </a:extLst>
          </p:cNvPr>
          <p:cNvSpPr>
            <a:spLocks noGrp="1"/>
          </p:cNvSpPr>
          <p:nvPr>
            <p:ph type="sldNum" sz="quarter" idx="11"/>
          </p:nvPr>
        </p:nvSpPr>
        <p:spPr/>
        <p:txBody>
          <a:bodyPr/>
          <a:lstStyle>
            <a:lvl1pPr>
              <a:defRPr>
                <a:solidFill>
                  <a:schemeClr val="bg1"/>
                </a:solidFill>
              </a:defRPr>
            </a:lvl1pPr>
          </a:lstStyle>
          <a:p>
            <a:fld id="{5E735233-A1F1-4A34-A0B0-36F54DC4ECCD}" type="slidenum">
              <a:rPr lang="en-GB" smtClean="0"/>
              <a:pPr/>
              <a:t>‹#›</a:t>
            </a:fld>
            <a:endParaRPr lang="en-GB"/>
          </a:p>
        </p:txBody>
      </p:sp>
      <p:sp>
        <p:nvSpPr>
          <p:cNvPr id="13" name="Content Placeholder 11">
            <a:extLst>
              <a:ext uri="{FF2B5EF4-FFF2-40B4-BE49-F238E27FC236}">
                <a16:creationId xmlns:a16="http://schemas.microsoft.com/office/drawing/2014/main" id="{6B761E11-5313-4E06-B4CB-BB3F610A4CFE}"/>
              </a:ext>
            </a:extLst>
          </p:cNvPr>
          <p:cNvSpPr>
            <a:spLocks noGrp="1"/>
          </p:cNvSpPr>
          <p:nvPr>
            <p:ph sz="quarter" idx="13" hasCustomPrompt="1"/>
          </p:nvPr>
        </p:nvSpPr>
        <p:spPr>
          <a:xfrm>
            <a:off x="1612900" y="2046835"/>
            <a:ext cx="7105649" cy="3894137"/>
          </a:xfrm>
        </p:spPr>
        <p:txBody>
          <a:bodyPr rIns="360000"/>
          <a:lstStyle>
            <a:lvl1pPr marL="0" indent="0">
              <a:lnSpc>
                <a:spcPct val="100000"/>
              </a:lnSpc>
              <a:spcAft>
                <a:spcPts val="1200"/>
              </a:spcAft>
              <a:buFont typeface="Arial" panose="020B0604020202020204" pitchFamily="34" charset="0"/>
              <a:buNone/>
              <a:tabLst/>
              <a:defRPr sz="2400" b="0" i="1" cap="none" baseline="0">
                <a:solidFill>
                  <a:schemeClr val="bg1"/>
                </a:solidFill>
                <a:latin typeface="+mn-lt"/>
              </a:defRPr>
            </a:lvl1pPr>
            <a:lvl2pPr marL="0" indent="0">
              <a:buNone/>
              <a:tabLst/>
              <a:defRPr b="0">
                <a:solidFill>
                  <a:schemeClr val="bg1"/>
                </a:solidFill>
                <a:latin typeface="+mn-lt"/>
              </a:defRPr>
            </a:lvl2pPr>
            <a:lvl3pPr marL="0" indent="0">
              <a:buNone/>
              <a:tabLst/>
              <a:defRPr>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dirty="0"/>
              <a:t>“Quote in Arial Regular Italic sentence case 24pt / 1.0 lines.”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descr="A picture containing background pattern&#10;&#10;Description automatically generated">
            <a:extLst>
              <a:ext uri="{FF2B5EF4-FFF2-40B4-BE49-F238E27FC236}">
                <a16:creationId xmlns:a16="http://schemas.microsoft.com/office/drawing/2014/main" id="{629C6096-F289-47AE-904C-ECC545E406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8853" y="516380"/>
            <a:ext cx="2028447" cy="1333677"/>
          </a:xfrm>
          <a:prstGeom prst="rect">
            <a:avLst/>
          </a:prstGeom>
        </p:spPr>
      </p:pic>
      <p:pic>
        <p:nvPicPr>
          <p:cNvPr id="14" name="Picture 13" descr="A picture containing background pattern&#10;&#10;Description automatically generated">
            <a:extLst>
              <a:ext uri="{FF2B5EF4-FFF2-40B4-BE49-F238E27FC236}">
                <a16:creationId xmlns:a16="http://schemas.microsoft.com/office/drawing/2014/main" id="{81B0615F-316E-4D3F-A12C-262E66E851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7071103" y="4998602"/>
            <a:ext cx="2028447" cy="1333677"/>
          </a:xfrm>
          <a:prstGeom prst="rect">
            <a:avLst/>
          </a:prstGeom>
        </p:spPr>
      </p:pic>
    </p:spTree>
    <p:custDataLst>
      <p:tags r:id="rId1"/>
    </p:custDataLst>
    <p:extLst>
      <p:ext uri="{BB962C8B-B14F-4D97-AF65-F5344CB8AC3E}">
        <p14:creationId xmlns:p14="http://schemas.microsoft.com/office/powerpoint/2010/main" val="4110222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4772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FD26-C47C-45F5-BC07-68514C770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84FBD7-798B-4599-9474-7A6839548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A24030-81D8-447A-BD84-730BC574AFF8}"/>
              </a:ext>
            </a:extLst>
          </p:cNvPr>
          <p:cNvSpPr>
            <a:spLocks noGrp="1"/>
          </p:cNvSpPr>
          <p:nvPr>
            <p:ph type="dt" sz="half" idx="10"/>
          </p:nvPr>
        </p:nvSpPr>
        <p:spPr/>
        <p:txBody>
          <a:bodyPr/>
          <a:lstStyle/>
          <a:p>
            <a:fld id="{F8813359-D727-466F-B66C-AED5E10A0001}" type="datetimeFigureOut">
              <a:rPr lang="en-GB" smtClean="0"/>
              <a:t>24/04/2024</a:t>
            </a:fld>
            <a:endParaRPr lang="en-GB"/>
          </a:p>
        </p:txBody>
      </p:sp>
      <p:sp>
        <p:nvSpPr>
          <p:cNvPr id="5" name="Footer Placeholder 4">
            <a:extLst>
              <a:ext uri="{FF2B5EF4-FFF2-40B4-BE49-F238E27FC236}">
                <a16:creationId xmlns:a16="http://schemas.microsoft.com/office/drawing/2014/main" id="{C898BEB5-B8A8-4CB1-B57B-CE98629A8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9C3ACB-51E1-432A-8FE4-DEFD1E0860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1236431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737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CFB18-8260-45D7-B868-E2CBFB397DF2}"/>
              </a:ext>
            </a:extLst>
          </p:cNvPr>
          <p:cNvSpPr>
            <a:spLocks noGrp="1"/>
          </p:cNvSpPr>
          <p:nvPr>
            <p:ph type="dt" sz="half" idx="10"/>
          </p:nvPr>
        </p:nvSpPr>
        <p:spPr/>
        <p:txBody>
          <a:bodyPr/>
          <a:lstStyle/>
          <a:p>
            <a:fld id="{F8813359-D727-466F-B66C-AED5E10A0001}" type="datetimeFigureOut">
              <a:rPr lang="en-GB" smtClean="0"/>
              <a:t>24/04/2024</a:t>
            </a:fld>
            <a:endParaRPr lang="en-GB"/>
          </a:p>
        </p:txBody>
      </p:sp>
      <p:sp>
        <p:nvSpPr>
          <p:cNvPr id="3" name="Footer Placeholder 2">
            <a:extLst>
              <a:ext uri="{FF2B5EF4-FFF2-40B4-BE49-F238E27FC236}">
                <a16:creationId xmlns:a16="http://schemas.microsoft.com/office/drawing/2014/main" id="{115BA1DE-7E73-4D32-BD86-53DE34FEB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DBC552-02B2-48F7-A5AB-853F41BB58B2}"/>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0987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384BBB77-E7BF-43D6-AAE9-CFCF730C44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38"/>
          <a:stretch/>
        </p:blipFill>
        <p:spPr>
          <a:xfrm>
            <a:off x="-2" y="695404"/>
            <a:ext cx="10131255" cy="5855233"/>
          </a:xfrm>
          <a:prstGeom prst="rect">
            <a:avLst/>
          </a:prstGeom>
        </p:spPr>
      </p:pic>
      <p:sp>
        <p:nvSpPr>
          <p:cNvPr id="11" name="Rectangle 10">
            <a:extLst>
              <a:ext uri="{FF2B5EF4-FFF2-40B4-BE49-F238E27FC236}">
                <a16:creationId xmlns:a16="http://schemas.microsoft.com/office/drawing/2014/main" id="{466C16FF-5DEB-4DDC-879E-FA755084B437}"/>
              </a:ext>
            </a:extLst>
          </p:cNvPr>
          <p:cNvSpPr/>
          <p:nvPr userDrawn="1"/>
        </p:nvSpPr>
        <p:spPr>
          <a:xfrm>
            <a:off x="-1" y="307361"/>
            <a:ext cx="9735671" cy="5855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0F2419-0433-41D0-8C91-D00D1FAA0628}"/>
              </a:ext>
            </a:extLst>
          </p:cNvPr>
          <p:cNvSpPr>
            <a:spLocks noGrp="1"/>
          </p:cNvSpPr>
          <p:nvPr>
            <p:ph type="ctrTitle" hasCustomPrompt="1"/>
          </p:nvPr>
        </p:nvSpPr>
        <p:spPr>
          <a:xfrm>
            <a:off x="449264" y="1481137"/>
            <a:ext cx="8953153" cy="3894137"/>
          </a:xfrm>
        </p:spPr>
        <p:txBody>
          <a:bodyPr anchor="ctr">
            <a:normAutofit/>
          </a:bodyPr>
          <a:lstStyle>
            <a:lvl1pPr algn="l">
              <a:defRPr sz="3600" baseline="0">
                <a:solidFill>
                  <a:schemeClr val="bg1"/>
                </a:solidFill>
              </a:defRPr>
            </a:lvl1pPr>
          </a:lstStyle>
          <a:p>
            <a:r>
              <a:rPr lang="en-US" dirty="0"/>
              <a:t>Thank you</a:t>
            </a:r>
            <a:endParaRPr lang="en-GB" dirty="0"/>
          </a:p>
        </p:txBody>
      </p:sp>
      <p:pic>
        <p:nvPicPr>
          <p:cNvPr id="9" name="Picture 8" descr="Text&#10;&#10;Description automatically generated">
            <a:extLst>
              <a:ext uri="{FF2B5EF4-FFF2-40B4-BE49-F238E27FC236}">
                <a16:creationId xmlns:a16="http://schemas.microsoft.com/office/drawing/2014/main" id="{F2281794-416F-964A-9A75-1F910AFEB1E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 y="828000"/>
            <a:ext cx="3126888" cy="540000"/>
          </a:xfrm>
          <a:prstGeom prst="rect">
            <a:avLst/>
          </a:prstGeom>
        </p:spPr>
      </p:pic>
    </p:spTree>
    <p:custDataLst>
      <p:tags r:id="rId1"/>
    </p:custDataLst>
    <p:extLst>
      <p:ext uri="{BB962C8B-B14F-4D97-AF65-F5344CB8AC3E}">
        <p14:creationId xmlns:p14="http://schemas.microsoft.com/office/powerpoint/2010/main" val="193302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384BBB77-E7BF-43D6-AAE9-CFCF730C44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38"/>
          <a:stretch/>
        </p:blipFill>
        <p:spPr>
          <a:xfrm>
            <a:off x="-2" y="695404"/>
            <a:ext cx="10131255" cy="5855233"/>
          </a:xfrm>
          <a:prstGeom prst="rect">
            <a:avLst/>
          </a:prstGeom>
        </p:spPr>
      </p:pic>
      <p:sp>
        <p:nvSpPr>
          <p:cNvPr id="11" name="Rectangle 10">
            <a:extLst>
              <a:ext uri="{FF2B5EF4-FFF2-40B4-BE49-F238E27FC236}">
                <a16:creationId xmlns:a16="http://schemas.microsoft.com/office/drawing/2014/main" id="{466C16FF-5DEB-4DDC-879E-FA755084B437}"/>
              </a:ext>
            </a:extLst>
          </p:cNvPr>
          <p:cNvSpPr/>
          <p:nvPr userDrawn="1"/>
        </p:nvSpPr>
        <p:spPr>
          <a:xfrm>
            <a:off x="-1" y="307361"/>
            <a:ext cx="9735671" cy="5855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0F2419-0433-41D0-8C91-D00D1FAA0628}"/>
              </a:ext>
            </a:extLst>
          </p:cNvPr>
          <p:cNvSpPr>
            <a:spLocks noGrp="1"/>
          </p:cNvSpPr>
          <p:nvPr>
            <p:ph type="ctrTitle" hasCustomPrompt="1"/>
          </p:nvPr>
        </p:nvSpPr>
        <p:spPr>
          <a:xfrm>
            <a:off x="449264" y="2513013"/>
            <a:ext cx="8833884" cy="1830387"/>
          </a:xfrm>
        </p:spPr>
        <p:txBody>
          <a:bodyPr anchor="t">
            <a:normAutofit/>
          </a:bodyPr>
          <a:lstStyle>
            <a:lvl1pPr algn="l">
              <a:defRPr sz="3600">
                <a:solidFill>
                  <a:schemeClr val="bg1"/>
                </a:solidFill>
              </a:defRPr>
            </a:lvl1pPr>
          </a:lstStyle>
          <a:p>
            <a:r>
              <a:rPr lang="en-US" dirty="0"/>
              <a:t>DIVIDER PAGE</a:t>
            </a:r>
            <a:br>
              <a:rPr lang="en-US" dirty="0"/>
            </a:br>
            <a:r>
              <a:rPr lang="en-US" dirty="0"/>
              <a:t>TITLE ALONG HERE</a:t>
            </a:r>
            <a:endParaRPr lang="en-GB" dirty="0"/>
          </a:p>
        </p:txBody>
      </p:sp>
    </p:spTree>
    <p:custDataLst>
      <p:tags r:id="rId1"/>
    </p:custDataLst>
    <p:extLst>
      <p:ext uri="{BB962C8B-B14F-4D97-AF65-F5344CB8AC3E}">
        <p14:creationId xmlns:p14="http://schemas.microsoft.com/office/powerpoint/2010/main" val="61843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accent6"/>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384BBB77-E7BF-43D6-AAE9-CFCF730C44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38"/>
          <a:stretch/>
        </p:blipFill>
        <p:spPr>
          <a:xfrm>
            <a:off x="-2" y="695404"/>
            <a:ext cx="10131255" cy="5855233"/>
          </a:xfrm>
          <a:prstGeom prst="rect">
            <a:avLst/>
          </a:prstGeom>
        </p:spPr>
      </p:pic>
      <p:sp>
        <p:nvSpPr>
          <p:cNvPr id="11" name="Rectangle 10">
            <a:extLst>
              <a:ext uri="{FF2B5EF4-FFF2-40B4-BE49-F238E27FC236}">
                <a16:creationId xmlns:a16="http://schemas.microsoft.com/office/drawing/2014/main" id="{466C16FF-5DEB-4DDC-879E-FA755084B437}"/>
              </a:ext>
            </a:extLst>
          </p:cNvPr>
          <p:cNvSpPr/>
          <p:nvPr userDrawn="1"/>
        </p:nvSpPr>
        <p:spPr>
          <a:xfrm>
            <a:off x="-1" y="307361"/>
            <a:ext cx="9735671" cy="5855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0F2419-0433-41D0-8C91-D00D1FAA0628}"/>
              </a:ext>
            </a:extLst>
          </p:cNvPr>
          <p:cNvSpPr>
            <a:spLocks noGrp="1"/>
          </p:cNvSpPr>
          <p:nvPr>
            <p:ph type="ctrTitle" hasCustomPrompt="1"/>
          </p:nvPr>
        </p:nvSpPr>
        <p:spPr>
          <a:xfrm>
            <a:off x="449264" y="2513013"/>
            <a:ext cx="8794127" cy="1830387"/>
          </a:xfrm>
        </p:spPr>
        <p:txBody>
          <a:bodyPr anchor="t">
            <a:normAutofit/>
          </a:bodyPr>
          <a:lstStyle>
            <a:lvl1pPr algn="l">
              <a:defRPr sz="3600">
                <a:solidFill>
                  <a:schemeClr val="bg1"/>
                </a:solidFill>
              </a:defRPr>
            </a:lvl1pPr>
          </a:lstStyle>
          <a:p>
            <a:r>
              <a:rPr lang="en-US" dirty="0"/>
              <a:t>DIVIDER PAGE</a:t>
            </a:r>
            <a:br>
              <a:rPr lang="en-US" dirty="0"/>
            </a:br>
            <a:r>
              <a:rPr lang="en-US" dirty="0"/>
              <a:t>TITLE ALONG HERE</a:t>
            </a:r>
            <a:endParaRPr lang="en-GB" dirty="0"/>
          </a:p>
        </p:txBody>
      </p:sp>
    </p:spTree>
    <p:custDataLst>
      <p:tags r:id="rId1"/>
    </p:custDataLst>
    <p:extLst>
      <p:ext uri="{BB962C8B-B14F-4D97-AF65-F5344CB8AC3E}">
        <p14:creationId xmlns:p14="http://schemas.microsoft.com/office/powerpoint/2010/main" val="12186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3"/>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384BBB77-E7BF-43D6-AAE9-CFCF730C44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38"/>
          <a:stretch/>
        </p:blipFill>
        <p:spPr>
          <a:xfrm>
            <a:off x="-2" y="695404"/>
            <a:ext cx="10131255" cy="5855233"/>
          </a:xfrm>
          <a:prstGeom prst="rect">
            <a:avLst/>
          </a:prstGeom>
        </p:spPr>
      </p:pic>
      <p:sp>
        <p:nvSpPr>
          <p:cNvPr id="11" name="Rectangle 10">
            <a:extLst>
              <a:ext uri="{FF2B5EF4-FFF2-40B4-BE49-F238E27FC236}">
                <a16:creationId xmlns:a16="http://schemas.microsoft.com/office/drawing/2014/main" id="{466C16FF-5DEB-4DDC-879E-FA755084B437}"/>
              </a:ext>
            </a:extLst>
          </p:cNvPr>
          <p:cNvSpPr/>
          <p:nvPr userDrawn="1"/>
        </p:nvSpPr>
        <p:spPr>
          <a:xfrm>
            <a:off x="-1" y="307361"/>
            <a:ext cx="9735671" cy="5855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0F2419-0433-41D0-8C91-D00D1FAA0628}"/>
              </a:ext>
            </a:extLst>
          </p:cNvPr>
          <p:cNvSpPr>
            <a:spLocks noGrp="1"/>
          </p:cNvSpPr>
          <p:nvPr>
            <p:ph type="ctrTitle" hasCustomPrompt="1"/>
          </p:nvPr>
        </p:nvSpPr>
        <p:spPr>
          <a:xfrm>
            <a:off x="449264" y="2513013"/>
            <a:ext cx="8635101" cy="1830387"/>
          </a:xfrm>
        </p:spPr>
        <p:txBody>
          <a:bodyPr anchor="t">
            <a:normAutofit/>
          </a:bodyPr>
          <a:lstStyle>
            <a:lvl1pPr algn="l">
              <a:defRPr sz="3600">
                <a:solidFill>
                  <a:schemeClr val="bg1"/>
                </a:solidFill>
              </a:defRPr>
            </a:lvl1pPr>
          </a:lstStyle>
          <a:p>
            <a:r>
              <a:rPr lang="en-US" dirty="0"/>
              <a:t>DIVIDER PAGE</a:t>
            </a:r>
            <a:br>
              <a:rPr lang="en-US" dirty="0"/>
            </a:br>
            <a:r>
              <a:rPr lang="en-US" dirty="0"/>
              <a:t>TITLE ALONG HERE</a:t>
            </a:r>
            <a:endParaRPr lang="en-GB" dirty="0"/>
          </a:p>
        </p:txBody>
      </p:sp>
    </p:spTree>
    <p:custDataLst>
      <p:tags r:id="rId1"/>
    </p:custDataLst>
    <p:extLst>
      <p:ext uri="{BB962C8B-B14F-4D97-AF65-F5344CB8AC3E}">
        <p14:creationId xmlns:p14="http://schemas.microsoft.com/office/powerpoint/2010/main" val="225975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1"/>
        </a:solid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B800A38-C694-4207-A669-E15362ACF2E9}"/>
              </a:ext>
            </a:extLst>
          </p:cNvPr>
          <p:cNvSpPr>
            <a:spLocks noGrp="1"/>
          </p:cNvSpPr>
          <p:nvPr>
            <p:ph type="pic" sz="quarter" idx="11" hasCustomPrompt="1"/>
          </p:nvPr>
        </p:nvSpPr>
        <p:spPr>
          <a:xfrm>
            <a:off x="-10292" y="0"/>
            <a:ext cx="12202292" cy="6858000"/>
          </a:xfrm>
          <a:custGeom>
            <a:avLst/>
            <a:gdLst>
              <a:gd name="connsiteX0" fmla="*/ 0 w 12199938"/>
              <a:gd name="connsiteY0" fmla="*/ 0 h 6858000"/>
              <a:gd name="connsiteX1" fmla="*/ 12199938 w 12199938"/>
              <a:gd name="connsiteY1" fmla="*/ 0 h 6858000"/>
              <a:gd name="connsiteX2" fmla="*/ 12199938 w 12199938"/>
              <a:gd name="connsiteY2" fmla="*/ 6858000 h 6858000"/>
              <a:gd name="connsiteX3" fmla="*/ 0 w 12199938"/>
              <a:gd name="connsiteY3" fmla="*/ 6858000 h 6858000"/>
              <a:gd name="connsiteX4" fmla="*/ 0 w 12199938"/>
              <a:gd name="connsiteY4"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0 w 12213794"/>
              <a:gd name="connsiteY4" fmla="*/ 304800 h 6858000"/>
              <a:gd name="connsiteX5" fmla="*/ 13856 w 12213794"/>
              <a:gd name="connsiteY5" fmla="*/ 0 h 6858000"/>
              <a:gd name="connsiteX0" fmla="*/ 907815 w 13107753"/>
              <a:gd name="connsiteY0" fmla="*/ 0 h 6881203"/>
              <a:gd name="connsiteX1" fmla="*/ 13107753 w 13107753"/>
              <a:gd name="connsiteY1" fmla="*/ 0 h 6881203"/>
              <a:gd name="connsiteX2" fmla="*/ 13107753 w 13107753"/>
              <a:gd name="connsiteY2" fmla="*/ 6858000 h 6881203"/>
              <a:gd name="connsiteX3" fmla="*/ 907815 w 13107753"/>
              <a:gd name="connsiteY3" fmla="*/ 6858000 h 6881203"/>
              <a:gd name="connsiteX4" fmla="*/ 893959 w 13107753"/>
              <a:gd name="connsiteY4" fmla="*/ 6165273 h 6881203"/>
              <a:gd name="connsiteX5" fmla="*/ 893959 w 13107753"/>
              <a:gd name="connsiteY5" fmla="*/ 304800 h 6881203"/>
              <a:gd name="connsiteX6" fmla="*/ 907815 w 13107753"/>
              <a:gd name="connsiteY6" fmla="*/ 0 h 6881203"/>
              <a:gd name="connsiteX0" fmla="*/ 15588 w 12215526"/>
              <a:gd name="connsiteY0" fmla="*/ 0 h 6858000"/>
              <a:gd name="connsiteX1" fmla="*/ 12215526 w 12215526"/>
              <a:gd name="connsiteY1" fmla="*/ 0 h 6858000"/>
              <a:gd name="connsiteX2" fmla="*/ 12215526 w 12215526"/>
              <a:gd name="connsiteY2" fmla="*/ 6858000 h 6858000"/>
              <a:gd name="connsiteX3" fmla="*/ 15588 w 12215526"/>
              <a:gd name="connsiteY3" fmla="*/ 6858000 h 6858000"/>
              <a:gd name="connsiteX4" fmla="*/ 1732 w 12215526"/>
              <a:gd name="connsiteY4" fmla="*/ 6165273 h 6858000"/>
              <a:gd name="connsiteX5" fmla="*/ 1732 w 12215526"/>
              <a:gd name="connsiteY5" fmla="*/ 304800 h 6858000"/>
              <a:gd name="connsiteX6" fmla="*/ 15588 w 12215526"/>
              <a:gd name="connsiteY6" fmla="*/ 0 h 6858000"/>
              <a:gd name="connsiteX0" fmla="*/ 15588 w 12215526"/>
              <a:gd name="connsiteY0" fmla="*/ 0 h 6858000"/>
              <a:gd name="connsiteX1" fmla="*/ 12215526 w 12215526"/>
              <a:gd name="connsiteY1" fmla="*/ 0 h 6858000"/>
              <a:gd name="connsiteX2" fmla="*/ 12215526 w 12215526"/>
              <a:gd name="connsiteY2" fmla="*/ 6858000 h 6858000"/>
              <a:gd name="connsiteX3" fmla="*/ 15588 w 12215526"/>
              <a:gd name="connsiteY3" fmla="*/ 6858000 h 6858000"/>
              <a:gd name="connsiteX4" fmla="*/ 1732 w 12215526"/>
              <a:gd name="connsiteY4" fmla="*/ 6165273 h 6858000"/>
              <a:gd name="connsiteX5" fmla="*/ 1732 w 12215526"/>
              <a:gd name="connsiteY5" fmla="*/ 304800 h 6858000"/>
              <a:gd name="connsiteX6" fmla="*/ 15588 w 12215526"/>
              <a:gd name="connsiteY6" fmla="*/ 0 h 6858000"/>
              <a:gd name="connsiteX0" fmla="*/ 41565 w 12241503"/>
              <a:gd name="connsiteY0" fmla="*/ 0 h 6858000"/>
              <a:gd name="connsiteX1" fmla="*/ 12241503 w 12241503"/>
              <a:gd name="connsiteY1" fmla="*/ 0 h 6858000"/>
              <a:gd name="connsiteX2" fmla="*/ 12241503 w 12241503"/>
              <a:gd name="connsiteY2" fmla="*/ 6858000 h 6858000"/>
              <a:gd name="connsiteX3" fmla="*/ 41565 w 12241503"/>
              <a:gd name="connsiteY3" fmla="*/ 6858000 h 6858000"/>
              <a:gd name="connsiteX4" fmla="*/ 27709 w 12241503"/>
              <a:gd name="connsiteY4" fmla="*/ 6165273 h 6858000"/>
              <a:gd name="connsiteX5" fmla="*/ 0 w 12241503"/>
              <a:gd name="connsiteY5" fmla="*/ 3810000 h 6858000"/>
              <a:gd name="connsiteX6" fmla="*/ 27709 w 12241503"/>
              <a:gd name="connsiteY6" fmla="*/ 304800 h 6858000"/>
              <a:gd name="connsiteX7" fmla="*/ 41565 w 12241503"/>
              <a:gd name="connsiteY7" fmla="*/ 0 h 6858000"/>
              <a:gd name="connsiteX0" fmla="*/ 41866 w 12241804"/>
              <a:gd name="connsiteY0" fmla="*/ 0 h 6858000"/>
              <a:gd name="connsiteX1" fmla="*/ 12241804 w 12241804"/>
              <a:gd name="connsiteY1" fmla="*/ 0 h 6858000"/>
              <a:gd name="connsiteX2" fmla="*/ 12241804 w 12241804"/>
              <a:gd name="connsiteY2" fmla="*/ 6858000 h 6858000"/>
              <a:gd name="connsiteX3" fmla="*/ 41866 w 12241804"/>
              <a:gd name="connsiteY3" fmla="*/ 6858000 h 6858000"/>
              <a:gd name="connsiteX4" fmla="*/ 28010 w 12241804"/>
              <a:gd name="connsiteY4" fmla="*/ 6165273 h 6858000"/>
              <a:gd name="connsiteX5" fmla="*/ 301 w 12241804"/>
              <a:gd name="connsiteY5" fmla="*/ 3810000 h 6858000"/>
              <a:gd name="connsiteX6" fmla="*/ 14157 w 12241804"/>
              <a:gd name="connsiteY6" fmla="*/ 2202873 h 6858000"/>
              <a:gd name="connsiteX7" fmla="*/ 28010 w 12241804"/>
              <a:gd name="connsiteY7" fmla="*/ 304800 h 6858000"/>
              <a:gd name="connsiteX8" fmla="*/ 41866 w 12241804"/>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13870 w 12213808"/>
              <a:gd name="connsiteY0" fmla="*/ 0 h 6858000"/>
              <a:gd name="connsiteX1" fmla="*/ 12213808 w 12213808"/>
              <a:gd name="connsiteY1" fmla="*/ 0 h 6858000"/>
              <a:gd name="connsiteX2" fmla="*/ 12213808 w 12213808"/>
              <a:gd name="connsiteY2" fmla="*/ 6858000 h 6858000"/>
              <a:gd name="connsiteX3" fmla="*/ 13870 w 12213808"/>
              <a:gd name="connsiteY3" fmla="*/ 6858000 h 6858000"/>
              <a:gd name="connsiteX4" fmla="*/ 14 w 12213808"/>
              <a:gd name="connsiteY4" fmla="*/ 6165273 h 6858000"/>
              <a:gd name="connsiteX5" fmla="*/ 2854051 w 12213808"/>
              <a:gd name="connsiteY5" fmla="*/ 4668981 h 6858000"/>
              <a:gd name="connsiteX6" fmla="*/ 1177652 w 12213808"/>
              <a:gd name="connsiteY6" fmla="*/ 2161310 h 6858000"/>
              <a:gd name="connsiteX7" fmla="*/ 14 w 12213808"/>
              <a:gd name="connsiteY7" fmla="*/ 304800 h 6858000"/>
              <a:gd name="connsiteX8" fmla="*/ 13870 w 1221380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1177662 w 12213818"/>
              <a:gd name="connsiteY6" fmla="*/ 216131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1177662 w 12213818"/>
              <a:gd name="connsiteY6" fmla="*/ 216131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4502753 w 12213818"/>
              <a:gd name="connsiteY6" fmla="*/ 928254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4502753 w 12213818"/>
              <a:gd name="connsiteY6" fmla="*/ 928254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374073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374073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290946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290946 h 6858000"/>
              <a:gd name="connsiteX7" fmla="*/ 24 w 12213818"/>
              <a:gd name="connsiteY7" fmla="*/ 304800 h 6858000"/>
              <a:gd name="connsiteX8" fmla="*/ 13880 w 12213818"/>
              <a:gd name="connsiteY8" fmla="*/ 0 h 6858000"/>
              <a:gd name="connsiteX0" fmla="*/ 13864 w 12213802"/>
              <a:gd name="connsiteY0" fmla="*/ 0 h 6858000"/>
              <a:gd name="connsiteX1" fmla="*/ 12213802 w 12213802"/>
              <a:gd name="connsiteY1" fmla="*/ 0 h 6858000"/>
              <a:gd name="connsiteX2" fmla="*/ 12213802 w 12213802"/>
              <a:gd name="connsiteY2" fmla="*/ 6858000 h 6858000"/>
              <a:gd name="connsiteX3" fmla="*/ 13864 w 12213802"/>
              <a:gd name="connsiteY3" fmla="*/ 6858000 h 6858000"/>
              <a:gd name="connsiteX4" fmla="*/ 8 w 12213802"/>
              <a:gd name="connsiteY4" fmla="*/ 6165273 h 6858000"/>
              <a:gd name="connsiteX5" fmla="*/ 6414663 w 12213802"/>
              <a:gd name="connsiteY5" fmla="*/ 6165272 h 6858000"/>
              <a:gd name="connsiteX6" fmla="*/ 6414664 w 12213802"/>
              <a:gd name="connsiteY6" fmla="*/ 290946 h 6858000"/>
              <a:gd name="connsiteX7" fmla="*/ 8 w 12213802"/>
              <a:gd name="connsiteY7" fmla="*/ 304800 h 6858000"/>
              <a:gd name="connsiteX8" fmla="*/ 13864 w 12213802"/>
              <a:gd name="connsiteY8" fmla="*/ 0 h 6858000"/>
              <a:gd name="connsiteX0" fmla="*/ 13864 w 12213802"/>
              <a:gd name="connsiteY0" fmla="*/ 0 h 6858000"/>
              <a:gd name="connsiteX1" fmla="*/ 12213802 w 12213802"/>
              <a:gd name="connsiteY1" fmla="*/ 0 h 6858000"/>
              <a:gd name="connsiteX2" fmla="*/ 12213802 w 12213802"/>
              <a:gd name="connsiteY2" fmla="*/ 6858000 h 6858000"/>
              <a:gd name="connsiteX3" fmla="*/ 13864 w 12213802"/>
              <a:gd name="connsiteY3" fmla="*/ 6858000 h 6858000"/>
              <a:gd name="connsiteX4" fmla="*/ 8 w 12213802"/>
              <a:gd name="connsiteY4" fmla="*/ 6165273 h 6858000"/>
              <a:gd name="connsiteX5" fmla="*/ 6414663 w 12213802"/>
              <a:gd name="connsiteY5" fmla="*/ 6165272 h 6858000"/>
              <a:gd name="connsiteX6" fmla="*/ 6414664 w 12213802"/>
              <a:gd name="connsiteY6" fmla="*/ 290946 h 6858000"/>
              <a:gd name="connsiteX7" fmla="*/ 8 w 12213802"/>
              <a:gd name="connsiteY7" fmla="*/ 304800 h 6858000"/>
              <a:gd name="connsiteX8" fmla="*/ 13864 w 12213802"/>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0 w 12213794"/>
              <a:gd name="connsiteY4" fmla="*/ 6165273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71024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59521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6697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313950 h 6858000"/>
              <a:gd name="connsiteX7" fmla="*/ 0 w 12213794"/>
              <a:gd name="connsiteY7" fmla="*/ 304800 h 6858000"/>
              <a:gd name="connsiteX8" fmla="*/ 13856 w 12213794"/>
              <a:gd name="connsiteY8" fmla="*/ 0 h 6858000"/>
              <a:gd name="connsiteX0" fmla="*/ 2354 w 12202292"/>
              <a:gd name="connsiteY0" fmla="*/ 0 h 6858000"/>
              <a:gd name="connsiteX1" fmla="*/ 12202292 w 12202292"/>
              <a:gd name="connsiteY1" fmla="*/ 0 h 6858000"/>
              <a:gd name="connsiteX2" fmla="*/ 12202292 w 12202292"/>
              <a:gd name="connsiteY2" fmla="*/ 6858000 h 6858000"/>
              <a:gd name="connsiteX3" fmla="*/ 2354 w 12202292"/>
              <a:gd name="connsiteY3" fmla="*/ 6858000 h 6858000"/>
              <a:gd name="connsiteX4" fmla="*/ 5751 w 12202292"/>
              <a:gd name="connsiteY4" fmla="*/ 6148020 h 6858000"/>
              <a:gd name="connsiteX5" fmla="*/ 6403153 w 12202292"/>
              <a:gd name="connsiteY5" fmla="*/ 6148020 h 6858000"/>
              <a:gd name="connsiteX6" fmla="*/ 6403154 w 12202292"/>
              <a:gd name="connsiteY6" fmla="*/ 313950 h 6858000"/>
              <a:gd name="connsiteX7" fmla="*/ 0 w 12202292"/>
              <a:gd name="connsiteY7" fmla="*/ 316302 h 6858000"/>
              <a:gd name="connsiteX8" fmla="*/ 2354 w 12202292"/>
              <a:gd name="connsiteY8" fmla="*/ 0 h 6858000"/>
              <a:gd name="connsiteX0" fmla="*/ 2354 w 12202292"/>
              <a:gd name="connsiteY0" fmla="*/ 0 h 6858000"/>
              <a:gd name="connsiteX1" fmla="*/ 12202292 w 12202292"/>
              <a:gd name="connsiteY1" fmla="*/ 0 h 6858000"/>
              <a:gd name="connsiteX2" fmla="*/ 12202292 w 12202292"/>
              <a:gd name="connsiteY2" fmla="*/ 6858000 h 6858000"/>
              <a:gd name="connsiteX3" fmla="*/ 2354 w 12202292"/>
              <a:gd name="connsiteY3" fmla="*/ 6858000 h 6858000"/>
              <a:gd name="connsiteX4" fmla="*/ 5751 w 12202292"/>
              <a:gd name="connsiteY4" fmla="*/ 6148020 h 6858000"/>
              <a:gd name="connsiteX5" fmla="*/ 6403153 w 12202292"/>
              <a:gd name="connsiteY5" fmla="*/ 6148020 h 6858000"/>
              <a:gd name="connsiteX6" fmla="*/ 6403154 w 12202292"/>
              <a:gd name="connsiteY6" fmla="*/ 313950 h 6858000"/>
              <a:gd name="connsiteX7" fmla="*/ 0 w 12202292"/>
              <a:gd name="connsiteY7" fmla="*/ 316302 h 6858000"/>
              <a:gd name="connsiteX8" fmla="*/ 2354 w 1220229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2292" h="6858000">
                <a:moveTo>
                  <a:pt x="2354" y="0"/>
                </a:moveTo>
                <a:lnTo>
                  <a:pt x="12202292" y="0"/>
                </a:lnTo>
                <a:lnTo>
                  <a:pt x="12202292" y="6858000"/>
                </a:lnTo>
                <a:lnTo>
                  <a:pt x="2354" y="6858000"/>
                </a:lnTo>
                <a:cubicBezTo>
                  <a:pt x="3486" y="6629008"/>
                  <a:pt x="4619" y="6377012"/>
                  <a:pt x="5751" y="6148020"/>
                </a:cubicBezTo>
                <a:lnTo>
                  <a:pt x="6403153" y="6148020"/>
                </a:lnTo>
                <a:cubicBezTo>
                  <a:pt x="6400844" y="5487620"/>
                  <a:pt x="6398536" y="898150"/>
                  <a:pt x="6403154" y="313950"/>
                </a:cubicBezTo>
                <a:lnTo>
                  <a:pt x="0" y="316302"/>
                </a:lnTo>
                <a:cubicBezTo>
                  <a:pt x="785" y="210868"/>
                  <a:pt x="1569" y="105434"/>
                  <a:pt x="2354" y="0"/>
                </a:cubicBezTo>
                <a:close/>
              </a:path>
            </a:pathLst>
          </a:custGeom>
          <a:solidFill>
            <a:schemeClr val="bg1">
              <a:lumMod val="85000"/>
            </a:schemeClr>
          </a:solidFill>
        </p:spPr>
        <p:txBody>
          <a:bodyPr lIns="7380000" rIns="1260000" anchor="ct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To bring in a picture, either: </a:t>
            </a:r>
            <a:br>
              <a:rPr lang="en-GB" sz="1600" dirty="0"/>
            </a:br>
            <a:br>
              <a:rPr lang="en-GB" sz="1600" dirty="0"/>
            </a:br>
            <a:r>
              <a:rPr lang="en-GB" sz="1600" dirty="0"/>
              <a:t>1. Drag it here and crop accordingly using the cropping tool in the picture format ribbon.</a:t>
            </a:r>
            <a:br>
              <a:rPr lang="en-GB" sz="1600" dirty="0"/>
            </a:br>
            <a:br>
              <a:rPr lang="en-GB" sz="1600" dirty="0"/>
            </a:br>
            <a:r>
              <a:rPr lang="en-GB" sz="1600" dirty="0"/>
              <a:t>Or</a:t>
            </a:r>
            <a:br>
              <a:rPr lang="en-GB" sz="1600" dirty="0"/>
            </a:br>
            <a:br>
              <a:rPr lang="en-GB" sz="1600" dirty="0"/>
            </a:br>
            <a:r>
              <a:rPr lang="en-GB" sz="1600" dirty="0"/>
              <a:t>2. Select this grey box and choose ‘insert picture from file’ from the toolbar or ribbon and crop accordingly using the cropping tool.</a:t>
            </a:r>
            <a:br>
              <a:rPr lang="en-GB" sz="1600" dirty="0"/>
            </a:br>
            <a:br>
              <a:rPr lang="en-GB" sz="1600" dirty="0"/>
            </a:br>
            <a:r>
              <a:rPr lang="en-GB" sz="1600" dirty="0"/>
              <a:t>Reset the slide to change the image or right-click and select ‘change picture’ to choose an alternative image.</a:t>
            </a:r>
            <a:br>
              <a:rPr lang="en-GB" sz="1600" dirty="0"/>
            </a:br>
            <a:br>
              <a:rPr lang="en-GB" sz="1600" dirty="0"/>
            </a:br>
            <a:r>
              <a:rPr lang="en-GB" sz="1600" dirty="0"/>
              <a:t>If patterned lines become lost please select the image and ‘send to back’.</a:t>
            </a:r>
          </a:p>
        </p:txBody>
      </p:sp>
      <p:sp>
        <p:nvSpPr>
          <p:cNvPr id="11" name="Text Placeholder 10">
            <a:extLst>
              <a:ext uri="{FF2B5EF4-FFF2-40B4-BE49-F238E27FC236}">
                <a16:creationId xmlns:a16="http://schemas.microsoft.com/office/drawing/2014/main" id="{2561BEDF-C804-D843-9CE9-C8181DA4B734}"/>
              </a:ext>
            </a:extLst>
          </p:cNvPr>
          <p:cNvSpPr>
            <a:spLocks noGrp="1"/>
          </p:cNvSpPr>
          <p:nvPr>
            <p:ph type="body" sz="quarter" idx="18" hasCustomPrompt="1"/>
          </p:nvPr>
        </p:nvSpPr>
        <p:spPr>
          <a:xfrm>
            <a:off x="0" y="681321"/>
            <a:ext cx="6836399" cy="5871600"/>
          </a:xfrm>
          <a:custGeom>
            <a:avLst/>
            <a:gdLst>
              <a:gd name="connsiteX0" fmla="*/ 6394270 w 6836399"/>
              <a:gd name="connsiteY0" fmla="*/ 0 h 5871600"/>
              <a:gd name="connsiteX1" fmla="*/ 6836399 w 6836399"/>
              <a:gd name="connsiteY1" fmla="*/ 0 h 5871600"/>
              <a:gd name="connsiteX2" fmla="*/ 6836399 w 6836399"/>
              <a:gd name="connsiteY2" fmla="*/ 5871600 h 5871600"/>
              <a:gd name="connsiteX3" fmla="*/ 0 w 6836399"/>
              <a:gd name="connsiteY3" fmla="*/ 5871600 h 5871600"/>
              <a:gd name="connsiteX4" fmla="*/ 0 w 6836399"/>
              <a:gd name="connsiteY4" fmla="*/ 5472309 h 5871600"/>
              <a:gd name="connsiteX5" fmla="*/ 6394270 w 6836399"/>
              <a:gd name="connsiteY5" fmla="*/ 5472309 h 58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6399" h="5871600">
                <a:moveTo>
                  <a:pt x="6394270" y="0"/>
                </a:moveTo>
                <a:lnTo>
                  <a:pt x="6836399" y="0"/>
                </a:lnTo>
                <a:lnTo>
                  <a:pt x="6836399" y="5871600"/>
                </a:lnTo>
                <a:lnTo>
                  <a:pt x="0" y="5871600"/>
                </a:lnTo>
                <a:lnTo>
                  <a:pt x="0" y="5472309"/>
                </a:lnTo>
                <a:lnTo>
                  <a:pt x="6394270" y="5472309"/>
                </a:lnTo>
                <a:close/>
              </a:path>
            </a:pathLst>
          </a:custGeom>
          <a:blipFill>
            <a:blip r:embed="rId3"/>
            <a:stretch>
              <a:fillRect/>
            </a:stretch>
          </a:blipFill>
        </p:spPr>
        <p:txBody>
          <a:bodyPr wrap="square">
            <a:noAutofit/>
          </a:bodyPr>
          <a:lstStyle>
            <a:lvl1pPr marL="0" indent="0">
              <a:buNone/>
              <a:defRPr/>
            </a:lvl1pPr>
          </a:lstStyle>
          <a:p>
            <a:pPr lvl="0"/>
            <a:r>
              <a:rPr lang="en-GB" dirty="0"/>
              <a:t> </a:t>
            </a:r>
          </a:p>
        </p:txBody>
      </p:sp>
      <p:sp>
        <p:nvSpPr>
          <p:cNvPr id="6" name="Rectangle 5">
            <a:extLst>
              <a:ext uri="{FF2B5EF4-FFF2-40B4-BE49-F238E27FC236}">
                <a16:creationId xmlns:a16="http://schemas.microsoft.com/office/drawing/2014/main" id="{7D3DCE90-1B8F-4131-ADD6-18F34140639E}"/>
              </a:ext>
            </a:extLst>
          </p:cNvPr>
          <p:cNvSpPr/>
          <p:nvPr userDrawn="1"/>
        </p:nvSpPr>
        <p:spPr>
          <a:xfrm>
            <a:off x="0" y="307361"/>
            <a:ext cx="6394270" cy="5855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0F2419-0433-41D0-8C91-D00D1FAA0628}"/>
              </a:ext>
            </a:extLst>
          </p:cNvPr>
          <p:cNvSpPr>
            <a:spLocks noGrp="1"/>
          </p:cNvSpPr>
          <p:nvPr>
            <p:ph type="ctrTitle" hasCustomPrompt="1"/>
          </p:nvPr>
        </p:nvSpPr>
        <p:spPr>
          <a:xfrm>
            <a:off x="449264" y="2513013"/>
            <a:ext cx="5478387" cy="1830387"/>
          </a:xfrm>
        </p:spPr>
        <p:txBody>
          <a:bodyPr anchor="t">
            <a:normAutofit/>
          </a:bodyPr>
          <a:lstStyle>
            <a:lvl1pPr algn="l">
              <a:defRPr sz="3600">
                <a:solidFill>
                  <a:schemeClr val="bg1"/>
                </a:solidFill>
              </a:defRPr>
            </a:lvl1pPr>
          </a:lstStyle>
          <a:p>
            <a:r>
              <a:rPr lang="en-US" dirty="0"/>
              <a:t>DIVIDER PAGE</a:t>
            </a:r>
            <a:br>
              <a:rPr lang="en-US" dirty="0"/>
            </a:br>
            <a:r>
              <a:rPr lang="en-US" dirty="0"/>
              <a:t>TITLE ALONG HERE</a:t>
            </a:r>
            <a:endParaRPr lang="en-GB" dirty="0"/>
          </a:p>
        </p:txBody>
      </p:sp>
    </p:spTree>
    <p:custDataLst>
      <p:tags r:id="rId1"/>
    </p:custDataLst>
    <p:extLst>
      <p:ext uri="{BB962C8B-B14F-4D97-AF65-F5344CB8AC3E}">
        <p14:creationId xmlns:p14="http://schemas.microsoft.com/office/powerpoint/2010/main" val="39444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7BFB36-2A6E-4667-9ED8-BFCA3254F3CD}"/>
              </a:ext>
            </a:extLst>
          </p:cNvPr>
          <p:cNvSpPr>
            <a:spLocks noGrp="1"/>
          </p:cNvSpPr>
          <p:nvPr>
            <p:ph type="pic" sz="quarter" idx="11" hasCustomPrompt="1"/>
          </p:nvPr>
        </p:nvSpPr>
        <p:spPr>
          <a:xfrm>
            <a:off x="-10292" y="0"/>
            <a:ext cx="12202292" cy="6858000"/>
          </a:xfrm>
          <a:custGeom>
            <a:avLst/>
            <a:gdLst>
              <a:gd name="connsiteX0" fmla="*/ 0 w 12199938"/>
              <a:gd name="connsiteY0" fmla="*/ 0 h 6858000"/>
              <a:gd name="connsiteX1" fmla="*/ 12199938 w 12199938"/>
              <a:gd name="connsiteY1" fmla="*/ 0 h 6858000"/>
              <a:gd name="connsiteX2" fmla="*/ 12199938 w 12199938"/>
              <a:gd name="connsiteY2" fmla="*/ 6858000 h 6858000"/>
              <a:gd name="connsiteX3" fmla="*/ 0 w 12199938"/>
              <a:gd name="connsiteY3" fmla="*/ 6858000 h 6858000"/>
              <a:gd name="connsiteX4" fmla="*/ 0 w 12199938"/>
              <a:gd name="connsiteY4"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0 w 12213794"/>
              <a:gd name="connsiteY4" fmla="*/ 304800 h 6858000"/>
              <a:gd name="connsiteX5" fmla="*/ 13856 w 12213794"/>
              <a:gd name="connsiteY5" fmla="*/ 0 h 6858000"/>
              <a:gd name="connsiteX0" fmla="*/ 907815 w 13107753"/>
              <a:gd name="connsiteY0" fmla="*/ 0 h 6881203"/>
              <a:gd name="connsiteX1" fmla="*/ 13107753 w 13107753"/>
              <a:gd name="connsiteY1" fmla="*/ 0 h 6881203"/>
              <a:gd name="connsiteX2" fmla="*/ 13107753 w 13107753"/>
              <a:gd name="connsiteY2" fmla="*/ 6858000 h 6881203"/>
              <a:gd name="connsiteX3" fmla="*/ 907815 w 13107753"/>
              <a:gd name="connsiteY3" fmla="*/ 6858000 h 6881203"/>
              <a:gd name="connsiteX4" fmla="*/ 893959 w 13107753"/>
              <a:gd name="connsiteY4" fmla="*/ 6165273 h 6881203"/>
              <a:gd name="connsiteX5" fmla="*/ 893959 w 13107753"/>
              <a:gd name="connsiteY5" fmla="*/ 304800 h 6881203"/>
              <a:gd name="connsiteX6" fmla="*/ 907815 w 13107753"/>
              <a:gd name="connsiteY6" fmla="*/ 0 h 6881203"/>
              <a:gd name="connsiteX0" fmla="*/ 15588 w 12215526"/>
              <a:gd name="connsiteY0" fmla="*/ 0 h 6858000"/>
              <a:gd name="connsiteX1" fmla="*/ 12215526 w 12215526"/>
              <a:gd name="connsiteY1" fmla="*/ 0 h 6858000"/>
              <a:gd name="connsiteX2" fmla="*/ 12215526 w 12215526"/>
              <a:gd name="connsiteY2" fmla="*/ 6858000 h 6858000"/>
              <a:gd name="connsiteX3" fmla="*/ 15588 w 12215526"/>
              <a:gd name="connsiteY3" fmla="*/ 6858000 h 6858000"/>
              <a:gd name="connsiteX4" fmla="*/ 1732 w 12215526"/>
              <a:gd name="connsiteY4" fmla="*/ 6165273 h 6858000"/>
              <a:gd name="connsiteX5" fmla="*/ 1732 w 12215526"/>
              <a:gd name="connsiteY5" fmla="*/ 304800 h 6858000"/>
              <a:gd name="connsiteX6" fmla="*/ 15588 w 12215526"/>
              <a:gd name="connsiteY6" fmla="*/ 0 h 6858000"/>
              <a:gd name="connsiteX0" fmla="*/ 15588 w 12215526"/>
              <a:gd name="connsiteY0" fmla="*/ 0 h 6858000"/>
              <a:gd name="connsiteX1" fmla="*/ 12215526 w 12215526"/>
              <a:gd name="connsiteY1" fmla="*/ 0 h 6858000"/>
              <a:gd name="connsiteX2" fmla="*/ 12215526 w 12215526"/>
              <a:gd name="connsiteY2" fmla="*/ 6858000 h 6858000"/>
              <a:gd name="connsiteX3" fmla="*/ 15588 w 12215526"/>
              <a:gd name="connsiteY3" fmla="*/ 6858000 h 6858000"/>
              <a:gd name="connsiteX4" fmla="*/ 1732 w 12215526"/>
              <a:gd name="connsiteY4" fmla="*/ 6165273 h 6858000"/>
              <a:gd name="connsiteX5" fmla="*/ 1732 w 12215526"/>
              <a:gd name="connsiteY5" fmla="*/ 304800 h 6858000"/>
              <a:gd name="connsiteX6" fmla="*/ 15588 w 12215526"/>
              <a:gd name="connsiteY6" fmla="*/ 0 h 6858000"/>
              <a:gd name="connsiteX0" fmla="*/ 41565 w 12241503"/>
              <a:gd name="connsiteY0" fmla="*/ 0 h 6858000"/>
              <a:gd name="connsiteX1" fmla="*/ 12241503 w 12241503"/>
              <a:gd name="connsiteY1" fmla="*/ 0 h 6858000"/>
              <a:gd name="connsiteX2" fmla="*/ 12241503 w 12241503"/>
              <a:gd name="connsiteY2" fmla="*/ 6858000 h 6858000"/>
              <a:gd name="connsiteX3" fmla="*/ 41565 w 12241503"/>
              <a:gd name="connsiteY3" fmla="*/ 6858000 h 6858000"/>
              <a:gd name="connsiteX4" fmla="*/ 27709 w 12241503"/>
              <a:gd name="connsiteY4" fmla="*/ 6165273 h 6858000"/>
              <a:gd name="connsiteX5" fmla="*/ 0 w 12241503"/>
              <a:gd name="connsiteY5" fmla="*/ 3810000 h 6858000"/>
              <a:gd name="connsiteX6" fmla="*/ 27709 w 12241503"/>
              <a:gd name="connsiteY6" fmla="*/ 304800 h 6858000"/>
              <a:gd name="connsiteX7" fmla="*/ 41565 w 12241503"/>
              <a:gd name="connsiteY7" fmla="*/ 0 h 6858000"/>
              <a:gd name="connsiteX0" fmla="*/ 41866 w 12241804"/>
              <a:gd name="connsiteY0" fmla="*/ 0 h 6858000"/>
              <a:gd name="connsiteX1" fmla="*/ 12241804 w 12241804"/>
              <a:gd name="connsiteY1" fmla="*/ 0 h 6858000"/>
              <a:gd name="connsiteX2" fmla="*/ 12241804 w 12241804"/>
              <a:gd name="connsiteY2" fmla="*/ 6858000 h 6858000"/>
              <a:gd name="connsiteX3" fmla="*/ 41866 w 12241804"/>
              <a:gd name="connsiteY3" fmla="*/ 6858000 h 6858000"/>
              <a:gd name="connsiteX4" fmla="*/ 28010 w 12241804"/>
              <a:gd name="connsiteY4" fmla="*/ 6165273 h 6858000"/>
              <a:gd name="connsiteX5" fmla="*/ 301 w 12241804"/>
              <a:gd name="connsiteY5" fmla="*/ 3810000 h 6858000"/>
              <a:gd name="connsiteX6" fmla="*/ 14157 w 12241804"/>
              <a:gd name="connsiteY6" fmla="*/ 2202873 h 6858000"/>
              <a:gd name="connsiteX7" fmla="*/ 28010 w 12241804"/>
              <a:gd name="connsiteY7" fmla="*/ 304800 h 6858000"/>
              <a:gd name="connsiteX8" fmla="*/ 41866 w 12241804"/>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13870 w 12213808"/>
              <a:gd name="connsiteY0" fmla="*/ 0 h 6858000"/>
              <a:gd name="connsiteX1" fmla="*/ 12213808 w 12213808"/>
              <a:gd name="connsiteY1" fmla="*/ 0 h 6858000"/>
              <a:gd name="connsiteX2" fmla="*/ 12213808 w 12213808"/>
              <a:gd name="connsiteY2" fmla="*/ 6858000 h 6858000"/>
              <a:gd name="connsiteX3" fmla="*/ 13870 w 12213808"/>
              <a:gd name="connsiteY3" fmla="*/ 6858000 h 6858000"/>
              <a:gd name="connsiteX4" fmla="*/ 14 w 12213808"/>
              <a:gd name="connsiteY4" fmla="*/ 6165273 h 6858000"/>
              <a:gd name="connsiteX5" fmla="*/ 2854051 w 12213808"/>
              <a:gd name="connsiteY5" fmla="*/ 4668981 h 6858000"/>
              <a:gd name="connsiteX6" fmla="*/ 1177652 w 12213808"/>
              <a:gd name="connsiteY6" fmla="*/ 2161310 h 6858000"/>
              <a:gd name="connsiteX7" fmla="*/ 14 w 12213808"/>
              <a:gd name="connsiteY7" fmla="*/ 304800 h 6858000"/>
              <a:gd name="connsiteX8" fmla="*/ 13870 w 1221380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1177662 w 12213818"/>
              <a:gd name="connsiteY6" fmla="*/ 216131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1177662 w 12213818"/>
              <a:gd name="connsiteY6" fmla="*/ 216131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4502753 w 12213818"/>
              <a:gd name="connsiteY6" fmla="*/ 928254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4502753 w 12213818"/>
              <a:gd name="connsiteY6" fmla="*/ 928254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374073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374073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290946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290946 h 6858000"/>
              <a:gd name="connsiteX7" fmla="*/ 24 w 12213818"/>
              <a:gd name="connsiteY7" fmla="*/ 304800 h 6858000"/>
              <a:gd name="connsiteX8" fmla="*/ 13880 w 12213818"/>
              <a:gd name="connsiteY8" fmla="*/ 0 h 6858000"/>
              <a:gd name="connsiteX0" fmla="*/ 13864 w 12213802"/>
              <a:gd name="connsiteY0" fmla="*/ 0 h 6858000"/>
              <a:gd name="connsiteX1" fmla="*/ 12213802 w 12213802"/>
              <a:gd name="connsiteY1" fmla="*/ 0 h 6858000"/>
              <a:gd name="connsiteX2" fmla="*/ 12213802 w 12213802"/>
              <a:gd name="connsiteY2" fmla="*/ 6858000 h 6858000"/>
              <a:gd name="connsiteX3" fmla="*/ 13864 w 12213802"/>
              <a:gd name="connsiteY3" fmla="*/ 6858000 h 6858000"/>
              <a:gd name="connsiteX4" fmla="*/ 8 w 12213802"/>
              <a:gd name="connsiteY4" fmla="*/ 6165273 h 6858000"/>
              <a:gd name="connsiteX5" fmla="*/ 6414663 w 12213802"/>
              <a:gd name="connsiteY5" fmla="*/ 6165272 h 6858000"/>
              <a:gd name="connsiteX6" fmla="*/ 6414664 w 12213802"/>
              <a:gd name="connsiteY6" fmla="*/ 290946 h 6858000"/>
              <a:gd name="connsiteX7" fmla="*/ 8 w 12213802"/>
              <a:gd name="connsiteY7" fmla="*/ 304800 h 6858000"/>
              <a:gd name="connsiteX8" fmla="*/ 13864 w 12213802"/>
              <a:gd name="connsiteY8" fmla="*/ 0 h 6858000"/>
              <a:gd name="connsiteX0" fmla="*/ 13864 w 12213802"/>
              <a:gd name="connsiteY0" fmla="*/ 0 h 6858000"/>
              <a:gd name="connsiteX1" fmla="*/ 12213802 w 12213802"/>
              <a:gd name="connsiteY1" fmla="*/ 0 h 6858000"/>
              <a:gd name="connsiteX2" fmla="*/ 12213802 w 12213802"/>
              <a:gd name="connsiteY2" fmla="*/ 6858000 h 6858000"/>
              <a:gd name="connsiteX3" fmla="*/ 13864 w 12213802"/>
              <a:gd name="connsiteY3" fmla="*/ 6858000 h 6858000"/>
              <a:gd name="connsiteX4" fmla="*/ 8 w 12213802"/>
              <a:gd name="connsiteY4" fmla="*/ 6165273 h 6858000"/>
              <a:gd name="connsiteX5" fmla="*/ 6414663 w 12213802"/>
              <a:gd name="connsiteY5" fmla="*/ 6165272 h 6858000"/>
              <a:gd name="connsiteX6" fmla="*/ 6414664 w 12213802"/>
              <a:gd name="connsiteY6" fmla="*/ 290946 h 6858000"/>
              <a:gd name="connsiteX7" fmla="*/ 8 w 12213802"/>
              <a:gd name="connsiteY7" fmla="*/ 304800 h 6858000"/>
              <a:gd name="connsiteX8" fmla="*/ 13864 w 12213802"/>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0 w 12213794"/>
              <a:gd name="connsiteY4" fmla="*/ 6165273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71024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59521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6697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313950 h 6858000"/>
              <a:gd name="connsiteX7" fmla="*/ 0 w 12213794"/>
              <a:gd name="connsiteY7" fmla="*/ 304800 h 6858000"/>
              <a:gd name="connsiteX8" fmla="*/ 13856 w 12213794"/>
              <a:gd name="connsiteY8" fmla="*/ 0 h 6858000"/>
              <a:gd name="connsiteX0" fmla="*/ 2354 w 12202292"/>
              <a:gd name="connsiteY0" fmla="*/ 0 h 6858000"/>
              <a:gd name="connsiteX1" fmla="*/ 12202292 w 12202292"/>
              <a:gd name="connsiteY1" fmla="*/ 0 h 6858000"/>
              <a:gd name="connsiteX2" fmla="*/ 12202292 w 12202292"/>
              <a:gd name="connsiteY2" fmla="*/ 6858000 h 6858000"/>
              <a:gd name="connsiteX3" fmla="*/ 2354 w 12202292"/>
              <a:gd name="connsiteY3" fmla="*/ 6858000 h 6858000"/>
              <a:gd name="connsiteX4" fmla="*/ 5751 w 12202292"/>
              <a:gd name="connsiteY4" fmla="*/ 6148020 h 6858000"/>
              <a:gd name="connsiteX5" fmla="*/ 6403153 w 12202292"/>
              <a:gd name="connsiteY5" fmla="*/ 6148020 h 6858000"/>
              <a:gd name="connsiteX6" fmla="*/ 6403154 w 12202292"/>
              <a:gd name="connsiteY6" fmla="*/ 313950 h 6858000"/>
              <a:gd name="connsiteX7" fmla="*/ 0 w 12202292"/>
              <a:gd name="connsiteY7" fmla="*/ 316302 h 6858000"/>
              <a:gd name="connsiteX8" fmla="*/ 2354 w 12202292"/>
              <a:gd name="connsiteY8" fmla="*/ 0 h 6858000"/>
              <a:gd name="connsiteX0" fmla="*/ 2354 w 12202292"/>
              <a:gd name="connsiteY0" fmla="*/ 0 h 6858000"/>
              <a:gd name="connsiteX1" fmla="*/ 12202292 w 12202292"/>
              <a:gd name="connsiteY1" fmla="*/ 0 h 6858000"/>
              <a:gd name="connsiteX2" fmla="*/ 12202292 w 12202292"/>
              <a:gd name="connsiteY2" fmla="*/ 6858000 h 6858000"/>
              <a:gd name="connsiteX3" fmla="*/ 2354 w 12202292"/>
              <a:gd name="connsiteY3" fmla="*/ 6858000 h 6858000"/>
              <a:gd name="connsiteX4" fmla="*/ 5751 w 12202292"/>
              <a:gd name="connsiteY4" fmla="*/ 6148020 h 6858000"/>
              <a:gd name="connsiteX5" fmla="*/ 6403153 w 12202292"/>
              <a:gd name="connsiteY5" fmla="*/ 6148020 h 6858000"/>
              <a:gd name="connsiteX6" fmla="*/ 6403154 w 12202292"/>
              <a:gd name="connsiteY6" fmla="*/ 313950 h 6858000"/>
              <a:gd name="connsiteX7" fmla="*/ 0 w 12202292"/>
              <a:gd name="connsiteY7" fmla="*/ 316302 h 6858000"/>
              <a:gd name="connsiteX8" fmla="*/ 2354 w 1220229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2292" h="6858000">
                <a:moveTo>
                  <a:pt x="2354" y="0"/>
                </a:moveTo>
                <a:lnTo>
                  <a:pt x="12202292" y="0"/>
                </a:lnTo>
                <a:lnTo>
                  <a:pt x="12202292" y="6858000"/>
                </a:lnTo>
                <a:lnTo>
                  <a:pt x="2354" y="6858000"/>
                </a:lnTo>
                <a:cubicBezTo>
                  <a:pt x="3486" y="6629008"/>
                  <a:pt x="4619" y="6377012"/>
                  <a:pt x="5751" y="6148020"/>
                </a:cubicBezTo>
                <a:lnTo>
                  <a:pt x="6403153" y="6148020"/>
                </a:lnTo>
                <a:cubicBezTo>
                  <a:pt x="6400844" y="5487620"/>
                  <a:pt x="6398536" y="898150"/>
                  <a:pt x="6403154" y="313950"/>
                </a:cubicBezTo>
                <a:lnTo>
                  <a:pt x="0" y="316302"/>
                </a:lnTo>
                <a:cubicBezTo>
                  <a:pt x="785" y="210868"/>
                  <a:pt x="1569" y="105434"/>
                  <a:pt x="2354" y="0"/>
                </a:cubicBezTo>
                <a:close/>
              </a:path>
            </a:pathLst>
          </a:custGeom>
          <a:solidFill>
            <a:schemeClr val="bg1">
              <a:lumMod val="85000"/>
            </a:schemeClr>
          </a:solidFill>
        </p:spPr>
        <p:txBody>
          <a:bodyPr lIns="7380000" rIns="1260000" anchor="ct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To bring in a picture, either: </a:t>
            </a:r>
            <a:br>
              <a:rPr lang="en-GB" sz="1600" dirty="0"/>
            </a:br>
            <a:br>
              <a:rPr lang="en-GB" sz="1600" dirty="0"/>
            </a:br>
            <a:r>
              <a:rPr lang="en-GB" sz="1600" dirty="0"/>
              <a:t>1. Drag it here and crop accordingly using the cropping tool in the picture format ribbon.</a:t>
            </a:r>
            <a:br>
              <a:rPr lang="en-GB" sz="1600" dirty="0"/>
            </a:br>
            <a:br>
              <a:rPr lang="en-GB" sz="1600" dirty="0"/>
            </a:br>
            <a:r>
              <a:rPr lang="en-GB" sz="1600" dirty="0"/>
              <a:t>Or</a:t>
            </a:r>
            <a:br>
              <a:rPr lang="en-GB" sz="1600" dirty="0"/>
            </a:br>
            <a:br>
              <a:rPr lang="en-GB" sz="1600" dirty="0"/>
            </a:br>
            <a:r>
              <a:rPr lang="en-GB" sz="1600" dirty="0"/>
              <a:t>2. Select this grey box and choose ‘insert picture from file’ from the toolbar or ribbon and crop accordingly using the cropping tool.</a:t>
            </a:r>
            <a:br>
              <a:rPr lang="en-GB" sz="1600" dirty="0"/>
            </a:br>
            <a:br>
              <a:rPr lang="en-GB" sz="1600" dirty="0"/>
            </a:br>
            <a:r>
              <a:rPr lang="en-GB" sz="1600" dirty="0"/>
              <a:t>Reset the slide to change the image or right-click and select ‘change picture’ to choose an alternative image.</a:t>
            </a:r>
            <a:br>
              <a:rPr lang="en-GB" sz="1600" dirty="0"/>
            </a:br>
            <a:br>
              <a:rPr lang="en-GB" sz="1600" dirty="0"/>
            </a:br>
            <a:r>
              <a:rPr lang="en-GB" sz="1600" dirty="0"/>
              <a:t>If patterned lines become lost please select the image and ‘send to back’.</a:t>
            </a:r>
          </a:p>
        </p:txBody>
      </p:sp>
      <p:sp>
        <p:nvSpPr>
          <p:cNvPr id="9" name="Text Placeholder 8">
            <a:extLst>
              <a:ext uri="{FF2B5EF4-FFF2-40B4-BE49-F238E27FC236}">
                <a16:creationId xmlns:a16="http://schemas.microsoft.com/office/drawing/2014/main" id="{CBD976B0-AB4E-C44D-962B-E19069E7EBAB}"/>
              </a:ext>
            </a:extLst>
          </p:cNvPr>
          <p:cNvSpPr>
            <a:spLocks noGrp="1"/>
          </p:cNvSpPr>
          <p:nvPr>
            <p:ph type="body" sz="quarter" idx="18" hasCustomPrompt="1"/>
          </p:nvPr>
        </p:nvSpPr>
        <p:spPr>
          <a:xfrm>
            <a:off x="0" y="681321"/>
            <a:ext cx="6836399" cy="5871600"/>
          </a:xfrm>
          <a:custGeom>
            <a:avLst/>
            <a:gdLst>
              <a:gd name="connsiteX0" fmla="*/ 6394270 w 6836399"/>
              <a:gd name="connsiteY0" fmla="*/ 0 h 5871600"/>
              <a:gd name="connsiteX1" fmla="*/ 6836399 w 6836399"/>
              <a:gd name="connsiteY1" fmla="*/ 0 h 5871600"/>
              <a:gd name="connsiteX2" fmla="*/ 6836399 w 6836399"/>
              <a:gd name="connsiteY2" fmla="*/ 5871600 h 5871600"/>
              <a:gd name="connsiteX3" fmla="*/ 0 w 6836399"/>
              <a:gd name="connsiteY3" fmla="*/ 5871600 h 5871600"/>
              <a:gd name="connsiteX4" fmla="*/ 0 w 6836399"/>
              <a:gd name="connsiteY4" fmla="*/ 5472309 h 5871600"/>
              <a:gd name="connsiteX5" fmla="*/ 6394270 w 6836399"/>
              <a:gd name="connsiteY5" fmla="*/ 5472309 h 58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6399" h="5871600">
                <a:moveTo>
                  <a:pt x="6394270" y="0"/>
                </a:moveTo>
                <a:lnTo>
                  <a:pt x="6836399" y="0"/>
                </a:lnTo>
                <a:lnTo>
                  <a:pt x="6836399" y="5871600"/>
                </a:lnTo>
                <a:lnTo>
                  <a:pt x="0" y="5871600"/>
                </a:lnTo>
                <a:lnTo>
                  <a:pt x="0" y="5472309"/>
                </a:lnTo>
                <a:lnTo>
                  <a:pt x="6394270" y="5472309"/>
                </a:lnTo>
                <a:close/>
              </a:path>
            </a:pathLst>
          </a:custGeom>
          <a:blipFill>
            <a:blip r:embed="rId3"/>
            <a:stretch>
              <a:fillRect/>
            </a:stretch>
          </a:blipFill>
        </p:spPr>
        <p:txBody>
          <a:bodyPr wrap="square">
            <a:noAutofit/>
          </a:bodyPr>
          <a:lstStyle>
            <a:lvl1pPr marL="0" indent="0">
              <a:buNone/>
              <a:defRPr/>
            </a:lvl1pPr>
          </a:lstStyle>
          <a:p>
            <a:pPr lvl="0"/>
            <a:r>
              <a:rPr lang="en-GB" dirty="0"/>
              <a:t> </a:t>
            </a:r>
          </a:p>
        </p:txBody>
      </p:sp>
      <p:sp>
        <p:nvSpPr>
          <p:cNvPr id="6" name="Rectangle 5">
            <a:extLst>
              <a:ext uri="{FF2B5EF4-FFF2-40B4-BE49-F238E27FC236}">
                <a16:creationId xmlns:a16="http://schemas.microsoft.com/office/drawing/2014/main" id="{7D3DCE90-1B8F-4131-ADD6-18F34140639E}"/>
              </a:ext>
            </a:extLst>
          </p:cNvPr>
          <p:cNvSpPr/>
          <p:nvPr userDrawn="1"/>
        </p:nvSpPr>
        <p:spPr>
          <a:xfrm>
            <a:off x="0" y="307361"/>
            <a:ext cx="6394270" cy="585523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0F2419-0433-41D0-8C91-D00D1FAA0628}"/>
              </a:ext>
            </a:extLst>
          </p:cNvPr>
          <p:cNvSpPr>
            <a:spLocks noGrp="1"/>
          </p:cNvSpPr>
          <p:nvPr>
            <p:ph type="ctrTitle" hasCustomPrompt="1"/>
          </p:nvPr>
        </p:nvSpPr>
        <p:spPr>
          <a:xfrm>
            <a:off x="449264" y="2513013"/>
            <a:ext cx="5478387" cy="1830387"/>
          </a:xfrm>
        </p:spPr>
        <p:txBody>
          <a:bodyPr anchor="t">
            <a:normAutofit/>
          </a:bodyPr>
          <a:lstStyle>
            <a:lvl1pPr algn="l">
              <a:defRPr sz="3600">
                <a:solidFill>
                  <a:sysClr val="windowText" lastClr="000000"/>
                </a:solidFill>
              </a:defRPr>
            </a:lvl1pPr>
          </a:lstStyle>
          <a:p>
            <a:r>
              <a:rPr lang="en-US" dirty="0"/>
              <a:t>DIVIDER PAGE</a:t>
            </a:r>
            <a:br>
              <a:rPr lang="en-US" dirty="0"/>
            </a:br>
            <a:r>
              <a:rPr lang="en-US" dirty="0"/>
              <a:t>TITLE ALONG HERE</a:t>
            </a:r>
            <a:endParaRPr lang="en-GB" dirty="0"/>
          </a:p>
        </p:txBody>
      </p:sp>
    </p:spTree>
    <p:custDataLst>
      <p:tags r:id="rId1"/>
    </p:custDataLst>
    <p:extLst>
      <p:ext uri="{BB962C8B-B14F-4D97-AF65-F5344CB8AC3E}">
        <p14:creationId xmlns:p14="http://schemas.microsoft.com/office/powerpoint/2010/main" val="14446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solidFill>
          <a:schemeClr val="accent1"/>
        </a:solid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1362BB2A-7ED2-4CA5-83F8-96B2812F1C05}"/>
              </a:ext>
            </a:extLst>
          </p:cNvPr>
          <p:cNvSpPr>
            <a:spLocks noGrp="1"/>
          </p:cNvSpPr>
          <p:nvPr>
            <p:ph type="pic" sz="quarter" idx="11" hasCustomPrompt="1"/>
          </p:nvPr>
        </p:nvSpPr>
        <p:spPr>
          <a:xfrm>
            <a:off x="6974" y="0"/>
            <a:ext cx="12202292" cy="6858000"/>
          </a:xfrm>
          <a:custGeom>
            <a:avLst/>
            <a:gdLst>
              <a:gd name="connsiteX0" fmla="*/ 0 w 12199938"/>
              <a:gd name="connsiteY0" fmla="*/ 0 h 6858000"/>
              <a:gd name="connsiteX1" fmla="*/ 12199938 w 12199938"/>
              <a:gd name="connsiteY1" fmla="*/ 0 h 6858000"/>
              <a:gd name="connsiteX2" fmla="*/ 12199938 w 12199938"/>
              <a:gd name="connsiteY2" fmla="*/ 6858000 h 6858000"/>
              <a:gd name="connsiteX3" fmla="*/ 0 w 12199938"/>
              <a:gd name="connsiteY3" fmla="*/ 6858000 h 6858000"/>
              <a:gd name="connsiteX4" fmla="*/ 0 w 12199938"/>
              <a:gd name="connsiteY4"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0 w 12213794"/>
              <a:gd name="connsiteY4" fmla="*/ 304800 h 6858000"/>
              <a:gd name="connsiteX5" fmla="*/ 13856 w 12213794"/>
              <a:gd name="connsiteY5" fmla="*/ 0 h 6858000"/>
              <a:gd name="connsiteX0" fmla="*/ 907815 w 13107753"/>
              <a:gd name="connsiteY0" fmla="*/ 0 h 6881203"/>
              <a:gd name="connsiteX1" fmla="*/ 13107753 w 13107753"/>
              <a:gd name="connsiteY1" fmla="*/ 0 h 6881203"/>
              <a:gd name="connsiteX2" fmla="*/ 13107753 w 13107753"/>
              <a:gd name="connsiteY2" fmla="*/ 6858000 h 6881203"/>
              <a:gd name="connsiteX3" fmla="*/ 907815 w 13107753"/>
              <a:gd name="connsiteY3" fmla="*/ 6858000 h 6881203"/>
              <a:gd name="connsiteX4" fmla="*/ 893959 w 13107753"/>
              <a:gd name="connsiteY4" fmla="*/ 6165273 h 6881203"/>
              <a:gd name="connsiteX5" fmla="*/ 893959 w 13107753"/>
              <a:gd name="connsiteY5" fmla="*/ 304800 h 6881203"/>
              <a:gd name="connsiteX6" fmla="*/ 907815 w 13107753"/>
              <a:gd name="connsiteY6" fmla="*/ 0 h 6881203"/>
              <a:gd name="connsiteX0" fmla="*/ 15588 w 12215526"/>
              <a:gd name="connsiteY0" fmla="*/ 0 h 6858000"/>
              <a:gd name="connsiteX1" fmla="*/ 12215526 w 12215526"/>
              <a:gd name="connsiteY1" fmla="*/ 0 h 6858000"/>
              <a:gd name="connsiteX2" fmla="*/ 12215526 w 12215526"/>
              <a:gd name="connsiteY2" fmla="*/ 6858000 h 6858000"/>
              <a:gd name="connsiteX3" fmla="*/ 15588 w 12215526"/>
              <a:gd name="connsiteY3" fmla="*/ 6858000 h 6858000"/>
              <a:gd name="connsiteX4" fmla="*/ 1732 w 12215526"/>
              <a:gd name="connsiteY4" fmla="*/ 6165273 h 6858000"/>
              <a:gd name="connsiteX5" fmla="*/ 1732 w 12215526"/>
              <a:gd name="connsiteY5" fmla="*/ 304800 h 6858000"/>
              <a:gd name="connsiteX6" fmla="*/ 15588 w 12215526"/>
              <a:gd name="connsiteY6" fmla="*/ 0 h 6858000"/>
              <a:gd name="connsiteX0" fmla="*/ 15588 w 12215526"/>
              <a:gd name="connsiteY0" fmla="*/ 0 h 6858000"/>
              <a:gd name="connsiteX1" fmla="*/ 12215526 w 12215526"/>
              <a:gd name="connsiteY1" fmla="*/ 0 h 6858000"/>
              <a:gd name="connsiteX2" fmla="*/ 12215526 w 12215526"/>
              <a:gd name="connsiteY2" fmla="*/ 6858000 h 6858000"/>
              <a:gd name="connsiteX3" fmla="*/ 15588 w 12215526"/>
              <a:gd name="connsiteY3" fmla="*/ 6858000 h 6858000"/>
              <a:gd name="connsiteX4" fmla="*/ 1732 w 12215526"/>
              <a:gd name="connsiteY4" fmla="*/ 6165273 h 6858000"/>
              <a:gd name="connsiteX5" fmla="*/ 1732 w 12215526"/>
              <a:gd name="connsiteY5" fmla="*/ 304800 h 6858000"/>
              <a:gd name="connsiteX6" fmla="*/ 15588 w 12215526"/>
              <a:gd name="connsiteY6" fmla="*/ 0 h 6858000"/>
              <a:gd name="connsiteX0" fmla="*/ 41565 w 12241503"/>
              <a:gd name="connsiteY0" fmla="*/ 0 h 6858000"/>
              <a:gd name="connsiteX1" fmla="*/ 12241503 w 12241503"/>
              <a:gd name="connsiteY1" fmla="*/ 0 h 6858000"/>
              <a:gd name="connsiteX2" fmla="*/ 12241503 w 12241503"/>
              <a:gd name="connsiteY2" fmla="*/ 6858000 h 6858000"/>
              <a:gd name="connsiteX3" fmla="*/ 41565 w 12241503"/>
              <a:gd name="connsiteY3" fmla="*/ 6858000 h 6858000"/>
              <a:gd name="connsiteX4" fmla="*/ 27709 w 12241503"/>
              <a:gd name="connsiteY4" fmla="*/ 6165273 h 6858000"/>
              <a:gd name="connsiteX5" fmla="*/ 0 w 12241503"/>
              <a:gd name="connsiteY5" fmla="*/ 3810000 h 6858000"/>
              <a:gd name="connsiteX6" fmla="*/ 27709 w 12241503"/>
              <a:gd name="connsiteY6" fmla="*/ 304800 h 6858000"/>
              <a:gd name="connsiteX7" fmla="*/ 41565 w 12241503"/>
              <a:gd name="connsiteY7" fmla="*/ 0 h 6858000"/>
              <a:gd name="connsiteX0" fmla="*/ 41866 w 12241804"/>
              <a:gd name="connsiteY0" fmla="*/ 0 h 6858000"/>
              <a:gd name="connsiteX1" fmla="*/ 12241804 w 12241804"/>
              <a:gd name="connsiteY1" fmla="*/ 0 h 6858000"/>
              <a:gd name="connsiteX2" fmla="*/ 12241804 w 12241804"/>
              <a:gd name="connsiteY2" fmla="*/ 6858000 h 6858000"/>
              <a:gd name="connsiteX3" fmla="*/ 41866 w 12241804"/>
              <a:gd name="connsiteY3" fmla="*/ 6858000 h 6858000"/>
              <a:gd name="connsiteX4" fmla="*/ 28010 w 12241804"/>
              <a:gd name="connsiteY4" fmla="*/ 6165273 h 6858000"/>
              <a:gd name="connsiteX5" fmla="*/ 301 w 12241804"/>
              <a:gd name="connsiteY5" fmla="*/ 3810000 h 6858000"/>
              <a:gd name="connsiteX6" fmla="*/ 14157 w 12241804"/>
              <a:gd name="connsiteY6" fmla="*/ 2202873 h 6858000"/>
              <a:gd name="connsiteX7" fmla="*/ 28010 w 12241804"/>
              <a:gd name="connsiteY7" fmla="*/ 304800 h 6858000"/>
              <a:gd name="connsiteX8" fmla="*/ 41866 w 12241804"/>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41569 w 12241507"/>
              <a:gd name="connsiteY0" fmla="*/ 0 h 6858000"/>
              <a:gd name="connsiteX1" fmla="*/ 12241507 w 12241507"/>
              <a:gd name="connsiteY1" fmla="*/ 0 h 6858000"/>
              <a:gd name="connsiteX2" fmla="*/ 12241507 w 12241507"/>
              <a:gd name="connsiteY2" fmla="*/ 6858000 h 6858000"/>
              <a:gd name="connsiteX3" fmla="*/ 41569 w 12241507"/>
              <a:gd name="connsiteY3" fmla="*/ 6858000 h 6858000"/>
              <a:gd name="connsiteX4" fmla="*/ 27713 w 12241507"/>
              <a:gd name="connsiteY4" fmla="*/ 6165273 h 6858000"/>
              <a:gd name="connsiteX5" fmla="*/ 4 w 12241507"/>
              <a:gd name="connsiteY5" fmla="*/ 3810000 h 6858000"/>
              <a:gd name="connsiteX6" fmla="*/ 1205351 w 12241507"/>
              <a:gd name="connsiteY6" fmla="*/ 2161310 h 6858000"/>
              <a:gd name="connsiteX7" fmla="*/ 27713 w 12241507"/>
              <a:gd name="connsiteY7" fmla="*/ 304800 h 6858000"/>
              <a:gd name="connsiteX8" fmla="*/ 41569 w 12241507"/>
              <a:gd name="connsiteY8" fmla="*/ 0 h 6858000"/>
              <a:gd name="connsiteX0" fmla="*/ 13870 w 12213808"/>
              <a:gd name="connsiteY0" fmla="*/ 0 h 6858000"/>
              <a:gd name="connsiteX1" fmla="*/ 12213808 w 12213808"/>
              <a:gd name="connsiteY1" fmla="*/ 0 h 6858000"/>
              <a:gd name="connsiteX2" fmla="*/ 12213808 w 12213808"/>
              <a:gd name="connsiteY2" fmla="*/ 6858000 h 6858000"/>
              <a:gd name="connsiteX3" fmla="*/ 13870 w 12213808"/>
              <a:gd name="connsiteY3" fmla="*/ 6858000 h 6858000"/>
              <a:gd name="connsiteX4" fmla="*/ 14 w 12213808"/>
              <a:gd name="connsiteY4" fmla="*/ 6165273 h 6858000"/>
              <a:gd name="connsiteX5" fmla="*/ 2854051 w 12213808"/>
              <a:gd name="connsiteY5" fmla="*/ 4668981 h 6858000"/>
              <a:gd name="connsiteX6" fmla="*/ 1177652 w 12213808"/>
              <a:gd name="connsiteY6" fmla="*/ 2161310 h 6858000"/>
              <a:gd name="connsiteX7" fmla="*/ 14 w 12213808"/>
              <a:gd name="connsiteY7" fmla="*/ 304800 h 6858000"/>
              <a:gd name="connsiteX8" fmla="*/ 13870 w 1221380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1177662 w 12213818"/>
              <a:gd name="connsiteY6" fmla="*/ 216131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1177662 w 12213818"/>
              <a:gd name="connsiteY6" fmla="*/ 216131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2452280 w 12213818"/>
              <a:gd name="connsiteY6" fmla="*/ 1676400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4502753 w 12213818"/>
              <a:gd name="connsiteY6" fmla="*/ 928254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4502753 w 12213818"/>
              <a:gd name="connsiteY6" fmla="*/ 928254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374073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374073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290946 h 6858000"/>
              <a:gd name="connsiteX7" fmla="*/ 24 w 12213818"/>
              <a:gd name="connsiteY7" fmla="*/ 304800 h 6858000"/>
              <a:gd name="connsiteX8" fmla="*/ 13880 w 12213818"/>
              <a:gd name="connsiteY8" fmla="*/ 0 h 6858000"/>
              <a:gd name="connsiteX0" fmla="*/ 13880 w 12213818"/>
              <a:gd name="connsiteY0" fmla="*/ 0 h 6858000"/>
              <a:gd name="connsiteX1" fmla="*/ 12213818 w 12213818"/>
              <a:gd name="connsiteY1" fmla="*/ 0 h 6858000"/>
              <a:gd name="connsiteX2" fmla="*/ 12213818 w 12213818"/>
              <a:gd name="connsiteY2" fmla="*/ 6858000 h 6858000"/>
              <a:gd name="connsiteX3" fmla="*/ 13880 w 12213818"/>
              <a:gd name="connsiteY3" fmla="*/ 6858000 h 6858000"/>
              <a:gd name="connsiteX4" fmla="*/ 24 w 12213818"/>
              <a:gd name="connsiteY4" fmla="*/ 6165273 h 6858000"/>
              <a:gd name="connsiteX5" fmla="*/ 2854061 w 12213818"/>
              <a:gd name="connsiteY5" fmla="*/ 4668981 h 6858000"/>
              <a:gd name="connsiteX6" fmla="*/ 6414680 w 12213818"/>
              <a:gd name="connsiteY6" fmla="*/ 290946 h 6858000"/>
              <a:gd name="connsiteX7" fmla="*/ 24 w 12213818"/>
              <a:gd name="connsiteY7" fmla="*/ 304800 h 6858000"/>
              <a:gd name="connsiteX8" fmla="*/ 13880 w 12213818"/>
              <a:gd name="connsiteY8" fmla="*/ 0 h 6858000"/>
              <a:gd name="connsiteX0" fmla="*/ 13864 w 12213802"/>
              <a:gd name="connsiteY0" fmla="*/ 0 h 6858000"/>
              <a:gd name="connsiteX1" fmla="*/ 12213802 w 12213802"/>
              <a:gd name="connsiteY1" fmla="*/ 0 h 6858000"/>
              <a:gd name="connsiteX2" fmla="*/ 12213802 w 12213802"/>
              <a:gd name="connsiteY2" fmla="*/ 6858000 h 6858000"/>
              <a:gd name="connsiteX3" fmla="*/ 13864 w 12213802"/>
              <a:gd name="connsiteY3" fmla="*/ 6858000 h 6858000"/>
              <a:gd name="connsiteX4" fmla="*/ 8 w 12213802"/>
              <a:gd name="connsiteY4" fmla="*/ 6165273 h 6858000"/>
              <a:gd name="connsiteX5" fmla="*/ 6414663 w 12213802"/>
              <a:gd name="connsiteY5" fmla="*/ 6165272 h 6858000"/>
              <a:gd name="connsiteX6" fmla="*/ 6414664 w 12213802"/>
              <a:gd name="connsiteY6" fmla="*/ 290946 h 6858000"/>
              <a:gd name="connsiteX7" fmla="*/ 8 w 12213802"/>
              <a:gd name="connsiteY7" fmla="*/ 304800 h 6858000"/>
              <a:gd name="connsiteX8" fmla="*/ 13864 w 12213802"/>
              <a:gd name="connsiteY8" fmla="*/ 0 h 6858000"/>
              <a:gd name="connsiteX0" fmla="*/ 13864 w 12213802"/>
              <a:gd name="connsiteY0" fmla="*/ 0 h 6858000"/>
              <a:gd name="connsiteX1" fmla="*/ 12213802 w 12213802"/>
              <a:gd name="connsiteY1" fmla="*/ 0 h 6858000"/>
              <a:gd name="connsiteX2" fmla="*/ 12213802 w 12213802"/>
              <a:gd name="connsiteY2" fmla="*/ 6858000 h 6858000"/>
              <a:gd name="connsiteX3" fmla="*/ 13864 w 12213802"/>
              <a:gd name="connsiteY3" fmla="*/ 6858000 h 6858000"/>
              <a:gd name="connsiteX4" fmla="*/ 8 w 12213802"/>
              <a:gd name="connsiteY4" fmla="*/ 6165273 h 6858000"/>
              <a:gd name="connsiteX5" fmla="*/ 6414663 w 12213802"/>
              <a:gd name="connsiteY5" fmla="*/ 6165272 h 6858000"/>
              <a:gd name="connsiteX6" fmla="*/ 6414664 w 12213802"/>
              <a:gd name="connsiteY6" fmla="*/ 290946 h 6858000"/>
              <a:gd name="connsiteX7" fmla="*/ 8 w 12213802"/>
              <a:gd name="connsiteY7" fmla="*/ 304800 h 6858000"/>
              <a:gd name="connsiteX8" fmla="*/ 13864 w 12213802"/>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0 w 12213794"/>
              <a:gd name="connsiteY4" fmla="*/ 6165273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71024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65272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59521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53771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0946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296697 h 6858000"/>
              <a:gd name="connsiteX7" fmla="*/ 0 w 12213794"/>
              <a:gd name="connsiteY7" fmla="*/ 304800 h 6858000"/>
              <a:gd name="connsiteX8" fmla="*/ 13856 w 12213794"/>
              <a:gd name="connsiteY8" fmla="*/ 0 h 6858000"/>
              <a:gd name="connsiteX0" fmla="*/ 13856 w 12213794"/>
              <a:gd name="connsiteY0" fmla="*/ 0 h 6858000"/>
              <a:gd name="connsiteX1" fmla="*/ 12213794 w 12213794"/>
              <a:gd name="connsiteY1" fmla="*/ 0 h 6858000"/>
              <a:gd name="connsiteX2" fmla="*/ 12213794 w 12213794"/>
              <a:gd name="connsiteY2" fmla="*/ 6858000 h 6858000"/>
              <a:gd name="connsiteX3" fmla="*/ 13856 w 12213794"/>
              <a:gd name="connsiteY3" fmla="*/ 6858000 h 6858000"/>
              <a:gd name="connsiteX4" fmla="*/ 17253 w 12213794"/>
              <a:gd name="connsiteY4" fmla="*/ 6148020 h 6858000"/>
              <a:gd name="connsiteX5" fmla="*/ 6414655 w 12213794"/>
              <a:gd name="connsiteY5" fmla="*/ 6148020 h 6858000"/>
              <a:gd name="connsiteX6" fmla="*/ 6414656 w 12213794"/>
              <a:gd name="connsiteY6" fmla="*/ 313950 h 6858000"/>
              <a:gd name="connsiteX7" fmla="*/ 0 w 12213794"/>
              <a:gd name="connsiteY7" fmla="*/ 304800 h 6858000"/>
              <a:gd name="connsiteX8" fmla="*/ 13856 w 12213794"/>
              <a:gd name="connsiteY8" fmla="*/ 0 h 6858000"/>
              <a:gd name="connsiteX0" fmla="*/ 2354 w 12202292"/>
              <a:gd name="connsiteY0" fmla="*/ 0 h 6858000"/>
              <a:gd name="connsiteX1" fmla="*/ 12202292 w 12202292"/>
              <a:gd name="connsiteY1" fmla="*/ 0 h 6858000"/>
              <a:gd name="connsiteX2" fmla="*/ 12202292 w 12202292"/>
              <a:gd name="connsiteY2" fmla="*/ 6858000 h 6858000"/>
              <a:gd name="connsiteX3" fmla="*/ 2354 w 12202292"/>
              <a:gd name="connsiteY3" fmla="*/ 6858000 h 6858000"/>
              <a:gd name="connsiteX4" fmla="*/ 5751 w 12202292"/>
              <a:gd name="connsiteY4" fmla="*/ 6148020 h 6858000"/>
              <a:gd name="connsiteX5" fmla="*/ 6403153 w 12202292"/>
              <a:gd name="connsiteY5" fmla="*/ 6148020 h 6858000"/>
              <a:gd name="connsiteX6" fmla="*/ 6403154 w 12202292"/>
              <a:gd name="connsiteY6" fmla="*/ 313950 h 6858000"/>
              <a:gd name="connsiteX7" fmla="*/ 0 w 12202292"/>
              <a:gd name="connsiteY7" fmla="*/ 316302 h 6858000"/>
              <a:gd name="connsiteX8" fmla="*/ 2354 w 12202292"/>
              <a:gd name="connsiteY8" fmla="*/ 0 h 6858000"/>
              <a:gd name="connsiteX0" fmla="*/ 2354 w 12202292"/>
              <a:gd name="connsiteY0" fmla="*/ 0 h 6858000"/>
              <a:gd name="connsiteX1" fmla="*/ 12202292 w 12202292"/>
              <a:gd name="connsiteY1" fmla="*/ 0 h 6858000"/>
              <a:gd name="connsiteX2" fmla="*/ 12202292 w 12202292"/>
              <a:gd name="connsiteY2" fmla="*/ 6858000 h 6858000"/>
              <a:gd name="connsiteX3" fmla="*/ 2354 w 12202292"/>
              <a:gd name="connsiteY3" fmla="*/ 6858000 h 6858000"/>
              <a:gd name="connsiteX4" fmla="*/ 5751 w 12202292"/>
              <a:gd name="connsiteY4" fmla="*/ 6148020 h 6858000"/>
              <a:gd name="connsiteX5" fmla="*/ 6403153 w 12202292"/>
              <a:gd name="connsiteY5" fmla="*/ 6148020 h 6858000"/>
              <a:gd name="connsiteX6" fmla="*/ 6403154 w 12202292"/>
              <a:gd name="connsiteY6" fmla="*/ 313950 h 6858000"/>
              <a:gd name="connsiteX7" fmla="*/ 0 w 12202292"/>
              <a:gd name="connsiteY7" fmla="*/ 316302 h 6858000"/>
              <a:gd name="connsiteX8" fmla="*/ 2354 w 1220229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2292" h="6858000">
                <a:moveTo>
                  <a:pt x="2354" y="0"/>
                </a:moveTo>
                <a:lnTo>
                  <a:pt x="12202292" y="0"/>
                </a:lnTo>
                <a:lnTo>
                  <a:pt x="12202292" y="6858000"/>
                </a:lnTo>
                <a:lnTo>
                  <a:pt x="2354" y="6858000"/>
                </a:lnTo>
                <a:cubicBezTo>
                  <a:pt x="3486" y="6629008"/>
                  <a:pt x="4619" y="6377012"/>
                  <a:pt x="5751" y="6148020"/>
                </a:cubicBezTo>
                <a:lnTo>
                  <a:pt x="6403153" y="6148020"/>
                </a:lnTo>
                <a:cubicBezTo>
                  <a:pt x="6400844" y="5487620"/>
                  <a:pt x="6398536" y="898150"/>
                  <a:pt x="6403154" y="313950"/>
                </a:cubicBezTo>
                <a:lnTo>
                  <a:pt x="0" y="316302"/>
                </a:lnTo>
                <a:cubicBezTo>
                  <a:pt x="785" y="210868"/>
                  <a:pt x="1569" y="105434"/>
                  <a:pt x="2354" y="0"/>
                </a:cubicBezTo>
                <a:close/>
              </a:path>
            </a:pathLst>
          </a:custGeom>
          <a:solidFill>
            <a:schemeClr val="bg1">
              <a:lumMod val="85000"/>
            </a:schemeClr>
          </a:solidFill>
        </p:spPr>
        <p:txBody>
          <a:bodyPr lIns="7380000" rIns="1260000" anchor="ct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To bring in a picture, either: </a:t>
            </a:r>
            <a:br>
              <a:rPr lang="en-GB" sz="1600" dirty="0"/>
            </a:br>
            <a:br>
              <a:rPr lang="en-GB" sz="1600" dirty="0"/>
            </a:br>
            <a:r>
              <a:rPr lang="en-GB" sz="1600" dirty="0"/>
              <a:t>1. Drag it here and crop accordingly using the cropping tool in the picture format ribbon.</a:t>
            </a:r>
            <a:br>
              <a:rPr lang="en-GB" sz="1600" dirty="0"/>
            </a:br>
            <a:br>
              <a:rPr lang="en-GB" sz="1600" dirty="0"/>
            </a:br>
            <a:r>
              <a:rPr lang="en-GB" sz="1600" dirty="0"/>
              <a:t>Or</a:t>
            </a:r>
            <a:br>
              <a:rPr lang="en-GB" sz="1600" dirty="0"/>
            </a:br>
            <a:br>
              <a:rPr lang="en-GB" sz="1600" dirty="0"/>
            </a:br>
            <a:r>
              <a:rPr lang="en-GB" sz="1600" dirty="0"/>
              <a:t>2. Select this grey box and choose ‘insert picture from file’ from the toolbar or ribbon and crop accordingly using the cropping tool.</a:t>
            </a:r>
            <a:br>
              <a:rPr lang="en-GB" sz="1600" dirty="0"/>
            </a:br>
            <a:br>
              <a:rPr lang="en-GB" sz="1600" dirty="0"/>
            </a:br>
            <a:r>
              <a:rPr lang="en-GB" sz="1600" dirty="0"/>
              <a:t>Reset the slide to change the image or right-click and select ‘change picture’ to choose an alternative image.</a:t>
            </a:r>
            <a:br>
              <a:rPr lang="en-GB" sz="1600" dirty="0"/>
            </a:br>
            <a:br>
              <a:rPr lang="en-GB" sz="1600" dirty="0"/>
            </a:br>
            <a:r>
              <a:rPr lang="en-GB" sz="1600" dirty="0"/>
              <a:t>If patterned lines become lost please select the image and ‘send to back’.</a:t>
            </a:r>
          </a:p>
        </p:txBody>
      </p:sp>
      <p:sp>
        <p:nvSpPr>
          <p:cNvPr id="9" name="Text Placeholder 8">
            <a:extLst>
              <a:ext uri="{FF2B5EF4-FFF2-40B4-BE49-F238E27FC236}">
                <a16:creationId xmlns:a16="http://schemas.microsoft.com/office/drawing/2014/main" id="{0F20BD30-5AD6-1646-A44C-5E7A75841023}"/>
              </a:ext>
            </a:extLst>
          </p:cNvPr>
          <p:cNvSpPr>
            <a:spLocks noGrp="1"/>
          </p:cNvSpPr>
          <p:nvPr>
            <p:ph type="body" sz="quarter" idx="18" hasCustomPrompt="1"/>
          </p:nvPr>
        </p:nvSpPr>
        <p:spPr>
          <a:xfrm>
            <a:off x="0" y="681321"/>
            <a:ext cx="6836399" cy="5871600"/>
          </a:xfrm>
          <a:custGeom>
            <a:avLst/>
            <a:gdLst>
              <a:gd name="connsiteX0" fmla="*/ 6394270 w 6836399"/>
              <a:gd name="connsiteY0" fmla="*/ 0 h 5871600"/>
              <a:gd name="connsiteX1" fmla="*/ 6836399 w 6836399"/>
              <a:gd name="connsiteY1" fmla="*/ 0 h 5871600"/>
              <a:gd name="connsiteX2" fmla="*/ 6836399 w 6836399"/>
              <a:gd name="connsiteY2" fmla="*/ 5871600 h 5871600"/>
              <a:gd name="connsiteX3" fmla="*/ 0 w 6836399"/>
              <a:gd name="connsiteY3" fmla="*/ 5871600 h 5871600"/>
              <a:gd name="connsiteX4" fmla="*/ 0 w 6836399"/>
              <a:gd name="connsiteY4" fmla="*/ 5472309 h 5871600"/>
              <a:gd name="connsiteX5" fmla="*/ 6394270 w 6836399"/>
              <a:gd name="connsiteY5" fmla="*/ 5472309 h 58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6399" h="5871600">
                <a:moveTo>
                  <a:pt x="6394270" y="0"/>
                </a:moveTo>
                <a:lnTo>
                  <a:pt x="6836399" y="0"/>
                </a:lnTo>
                <a:lnTo>
                  <a:pt x="6836399" y="5871600"/>
                </a:lnTo>
                <a:lnTo>
                  <a:pt x="0" y="5871600"/>
                </a:lnTo>
                <a:lnTo>
                  <a:pt x="0" y="5472309"/>
                </a:lnTo>
                <a:lnTo>
                  <a:pt x="6394270" y="5472309"/>
                </a:lnTo>
                <a:close/>
              </a:path>
            </a:pathLst>
          </a:custGeom>
          <a:blipFill>
            <a:blip r:embed="rId3"/>
            <a:stretch>
              <a:fillRect/>
            </a:stretch>
          </a:blipFill>
        </p:spPr>
        <p:txBody>
          <a:bodyPr wrap="square">
            <a:noAutofit/>
          </a:bodyPr>
          <a:lstStyle>
            <a:lvl1pPr marL="0" indent="0">
              <a:buNone/>
              <a:defRPr/>
            </a:lvl1pPr>
          </a:lstStyle>
          <a:p>
            <a:pPr lvl="0"/>
            <a:r>
              <a:rPr lang="en-GB" dirty="0"/>
              <a:t> </a:t>
            </a:r>
          </a:p>
        </p:txBody>
      </p:sp>
      <p:sp>
        <p:nvSpPr>
          <p:cNvPr id="6" name="Rectangle 5">
            <a:extLst>
              <a:ext uri="{FF2B5EF4-FFF2-40B4-BE49-F238E27FC236}">
                <a16:creationId xmlns:a16="http://schemas.microsoft.com/office/drawing/2014/main" id="{7D3DCE90-1B8F-4131-ADD6-18F34140639E}"/>
              </a:ext>
            </a:extLst>
          </p:cNvPr>
          <p:cNvSpPr/>
          <p:nvPr userDrawn="1"/>
        </p:nvSpPr>
        <p:spPr>
          <a:xfrm>
            <a:off x="0" y="307361"/>
            <a:ext cx="6394270" cy="58552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0F2419-0433-41D0-8C91-D00D1FAA0628}"/>
              </a:ext>
            </a:extLst>
          </p:cNvPr>
          <p:cNvSpPr>
            <a:spLocks noGrp="1"/>
          </p:cNvSpPr>
          <p:nvPr>
            <p:ph type="ctrTitle" hasCustomPrompt="1"/>
          </p:nvPr>
        </p:nvSpPr>
        <p:spPr>
          <a:xfrm>
            <a:off x="449264" y="2513013"/>
            <a:ext cx="5478387" cy="1830387"/>
          </a:xfrm>
        </p:spPr>
        <p:txBody>
          <a:bodyPr anchor="t">
            <a:normAutofit/>
          </a:bodyPr>
          <a:lstStyle>
            <a:lvl1pPr algn="l">
              <a:defRPr sz="3600">
                <a:solidFill>
                  <a:schemeClr val="tx1"/>
                </a:solidFill>
              </a:defRPr>
            </a:lvl1pPr>
          </a:lstStyle>
          <a:p>
            <a:r>
              <a:rPr lang="en-US" dirty="0"/>
              <a:t>DIVIDER PAGE</a:t>
            </a:r>
            <a:br>
              <a:rPr lang="en-US" dirty="0"/>
            </a:br>
            <a:r>
              <a:rPr lang="en-US" dirty="0"/>
              <a:t>TITLE ALONG HERE</a:t>
            </a:r>
            <a:endParaRPr lang="en-GB" dirty="0"/>
          </a:p>
        </p:txBody>
      </p:sp>
    </p:spTree>
    <p:custDataLst>
      <p:tags r:id="rId1"/>
    </p:custDataLst>
    <p:extLst>
      <p:ext uri="{BB962C8B-B14F-4D97-AF65-F5344CB8AC3E}">
        <p14:creationId xmlns:p14="http://schemas.microsoft.com/office/powerpoint/2010/main" val="101542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2BFCE8-4694-4C53-8C52-AEF6BE8BBCCD}"/>
              </a:ext>
            </a:extLst>
          </p:cNvPr>
          <p:cNvSpPr>
            <a:spLocks noGrp="1"/>
          </p:cNvSpPr>
          <p:nvPr>
            <p:ph type="title"/>
          </p:nvPr>
        </p:nvSpPr>
        <p:spPr>
          <a:xfrm>
            <a:off x="449264" y="449264"/>
            <a:ext cx="11291886" cy="800102"/>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AADBCBC-D9BA-4B82-9D37-CA6CF04AE3CC}"/>
              </a:ext>
            </a:extLst>
          </p:cNvPr>
          <p:cNvSpPr>
            <a:spLocks noGrp="1"/>
          </p:cNvSpPr>
          <p:nvPr>
            <p:ph type="body" idx="1"/>
          </p:nvPr>
        </p:nvSpPr>
        <p:spPr>
          <a:xfrm>
            <a:off x="449264" y="1481138"/>
            <a:ext cx="11291886" cy="4695826"/>
          </a:xfrm>
          <a:prstGeom prst="rect">
            <a:avLst/>
          </a:prstGeom>
        </p:spPr>
        <p:txBody>
          <a:bodyPr vert="horz" lIns="0" tIns="0" rIns="0" bIns="0" rtlCol="0">
            <a:noAutofit/>
          </a:bodyPr>
          <a:lstStyle/>
          <a:p>
            <a:pPr lvl="0"/>
            <a:r>
              <a:rPr lang="en-US" dirty="0"/>
              <a:t>Click to edit master titles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D5B484B-1239-420E-B9A2-70E2A80A3D47}"/>
              </a:ext>
            </a:extLst>
          </p:cNvPr>
          <p:cNvSpPr>
            <a:spLocks noGrp="1"/>
          </p:cNvSpPr>
          <p:nvPr>
            <p:ph type="ftr" sz="quarter" idx="3"/>
          </p:nvPr>
        </p:nvSpPr>
        <p:spPr>
          <a:xfrm>
            <a:off x="449264" y="6408737"/>
            <a:ext cx="4087811" cy="312738"/>
          </a:xfrm>
          <a:prstGeom prst="rect">
            <a:avLst/>
          </a:prstGeom>
        </p:spPr>
        <p:txBody>
          <a:bodyPr vert="horz" lIns="0" tIns="0" rIns="0" bIns="0" rtlCol="0" anchor="t"/>
          <a:lstStyle>
            <a:lvl1pPr algn="l">
              <a:defRPr sz="1200">
                <a:solidFill>
                  <a:srgbClr val="111111"/>
                </a:solidFill>
              </a:defRPr>
            </a:lvl1pPr>
          </a:lstStyle>
          <a:p>
            <a:r>
              <a:rPr lang="en-GB"/>
              <a:t>Name of Presentation</a:t>
            </a:r>
          </a:p>
        </p:txBody>
      </p:sp>
      <p:sp>
        <p:nvSpPr>
          <p:cNvPr id="6" name="Slide Number Placeholder 5">
            <a:extLst>
              <a:ext uri="{FF2B5EF4-FFF2-40B4-BE49-F238E27FC236}">
                <a16:creationId xmlns:a16="http://schemas.microsoft.com/office/drawing/2014/main" id="{93745223-6EA7-4D10-B4F4-F742047EB47E}"/>
              </a:ext>
            </a:extLst>
          </p:cNvPr>
          <p:cNvSpPr>
            <a:spLocks noGrp="1"/>
          </p:cNvSpPr>
          <p:nvPr>
            <p:ph type="sldNum" sz="quarter" idx="4"/>
          </p:nvPr>
        </p:nvSpPr>
        <p:spPr>
          <a:xfrm>
            <a:off x="8997950" y="6415752"/>
            <a:ext cx="2743200" cy="365125"/>
          </a:xfrm>
          <a:prstGeom prst="rect">
            <a:avLst/>
          </a:prstGeom>
        </p:spPr>
        <p:txBody>
          <a:bodyPr vert="horz" lIns="0" tIns="0" rIns="0" bIns="0" rtlCol="0" anchor="t"/>
          <a:lstStyle>
            <a:lvl1pPr algn="r">
              <a:defRPr sz="1200">
                <a:solidFill>
                  <a:srgbClr val="111111"/>
                </a:solidFill>
              </a:defRPr>
            </a:lvl1pPr>
          </a:lstStyle>
          <a:p>
            <a:fld id="{5E735233-A1F1-4A34-A0B0-36F54DC4ECCD}" type="slidenum">
              <a:rPr lang="en-GB" smtClean="0"/>
              <a:pPr/>
              <a:t>‹#›</a:t>
            </a:fld>
            <a:endParaRPr lang="en-GB"/>
          </a:p>
        </p:txBody>
      </p:sp>
    </p:spTree>
    <p:custDataLst>
      <p:tags r:id="rId26"/>
    </p:custDataLst>
    <p:extLst>
      <p:ext uri="{BB962C8B-B14F-4D97-AF65-F5344CB8AC3E}">
        <p14:creationId xmlns:p14="http://schemas.microsoft.com/office/powerpoint/2010/main" val="1786542901"/>
      </p:ext>
    </p:extLst>
  </p:cSld>
  <p:clrMap bg1="lt1" tx1="dk1" bg2="lt2" tx2="dk2" accent1="accent1" accent2="accent2" accent3="accent3" accent4="accent4" accent5="accent5" accent6="accent6" hlink="hlink" folHlink="folHlink"/>
  <p:sldLayoutIdLst>
    <p:sldLayoutId id="2147483656" r:id="rId1"/>
    <p:sldLayoutId id="2147483762" r:id="rId2"/>
    <p:sldLayoutId id="2147483658" r:id="rId3"/>
    <p:sldLayoutId id="2147483674" r:id="rId4"/>
    <p:sldLayoutId id="2147483675" r:id="rId5"/>
    <p:sldLayoutId id="2147483676" r:id="rId6"/>
    <p:sldLayoutId id="2147483677" r:id="rId7"/>
    <p:sldLayoutId id="2147483728" r:id="rId8"/>
    <p:sldLayoutId id="2147483733" r:id="rId9"/>
    <p:sldLayoutId id="2147483659" r:id="rId10"/>
    <p:sldLayoutId id="2147483682" r:id="rId11"/>
    <p:sldLayoutId id="2147483683" r:id="rId12"/>
    <p:sldLayoutId id="2147483661" r:id="rId13"/>
    <p:sldLayoutId id="2147483749" r:id="rId14"/>
    <p:sldLayoutId id="2147483684" r:id="rId15"/>
    <p:sldLayoutId id="2147483685" r:id="rId16"/>
    <p:sldLayoutId id="2147483686" r:id="rId17"/>
    <p:sldLayoutId id="2147483687" r:id="rId18"/>
    <p:sldLayoutId id="2147483689" r:id="rId19"/>
    <p:sldLayoutId id="2147483690" r:id="rId20"/>
    <p:sldLayoutId id="2147483763" r:id="rId21"/>
    <p:sldLayoutId id="2147483765" r:id="rId22"/>
    <p:sldLayoutId id="2147483766" r:id="rId23"/>
    <p:sldLayoutId id="2147483767" r:id="rId24"/>
  </p:sldLayoutIdLst>
  <p:hf hdr="0" dt="0"/>
  <p:txStyles>
    <p:titleStyle>
      <a:lvl1pPr algn="l" defTabSz="914400" rtl="0" eaLnBrk="1" latinLnBrk="0" hangingPunct="1">
        <a:lnSpc>
          <a:spcPct val="90000"/>
        </a:lnSpc>
        <a:spcBef>
          <a:spcPct val="0"/>
        </a:spcBef>
        <a:buNone/>
        <a:defRPr sz="2400" b="1" kern="1200" cap="all" baseline="0">
          <a:solidFill>
            <a:schemeClr val="bg2"/>
          </a:solidFill>
          <a:latin typeface="+mj-lt"/>
          <a:ea typeface="+mj-ea"/>
          <a:cs typeface="+mj-cs"/>
        </a:defRPr>
      </a:lvl1pPr>
    </p:titleStyle>
    <p:bodyStyle>
      <a:lvl1pPr marL="172800" indent="-172800" algn="l" defTabSz="914400" rtl="0" eaLnBrk="1" latinLnBrk="0" hangingPunct="1">
        <a:lnSpc>
          <a:spcPct val="90000"/>
        </a:lnSpc>
        <a:spcBef>
          <a:spcPts val="600"/>
        </a:spcBef>
        <a:spcAft>
          <a:spcPts val="400"/>
        </a:spcAft>
        <a:buFont typeface="Arial" panose="020B0604020202020204" pitchFamily="34" charset="0"/>
        <a:buChar char="•"/>
        <a:tabLst/>
        <a:defRPr sz="1600" b="0" kern="1200" cap="none" baseline="0">
          <a:solidFill>
            <a:srgbClr val="111111"/>
          </a:solidFill>
          <a:latin typeface="+mj-lt"/>
          <a:ea typeface="+mn-ea"/>
          <a:cs typeface="+mn-cs"/>
        </a:defRPr>
      </a:lvl1pPr>
      <a:lvl2pPr marL="313200" indent="-133200" algn="l" defTabSz="914400" rtl="0" eaLnBrk="1" latinLnBrk="0" hangingPunct="1">
        <a:lnSpc>
          <a:spcPct val="100000"/>
        </a:lnSpc>
        <a:spcBef>
          <a:spcPts val="400"/>
        </a:spcBef>
        <a:spcAft>
          <a:spcPts val="400"/>
        </a:spcAft>
        <a:buSzPct val="75000"/>
        <a:buFont typeface="System Font Regular"/>
        <a:buChar char="○"/>
        <a:tabLst/>
        <a:defRPr sz="1400" b="0" kern="1200" spc="0">
          <a:solidFill>
            <a:srgbClr val="111111"/>
          </a:solidFill>
          <a:latin typeface="+mj-lt"/>
          <a:ea typeface="+mn-ea"/>
          <a:cs typeface="+mn-cs"/>
        </a:defRPr>
      </a:lvl2pPr>
      <a:lvl3pPr marL="496800" indent="-183600" algn="l" defTabSz="914400" rtl="0" eaLnBrk="1" latinLnBrk="0" hangingPunct="1">
        <a:lnSpc>
          <a:spcPct val="100000"/>
        </a:lnSpc>
        <a:spcBef>
          <a:spcPts val="400"/>
        </a:spcBef>
        <a:spcAft>
          <a:spcPts val="400"/>
        </a:spcAft>
        <a:buFont typeface="System Font Regular"/>
        <a:buChar char="⁃"/>
        <a:tabLst/>
        <a:defRPr sz="1200" b="0" kern="1200">
          <a:solidFill>
            <a:srgbClr val="111111"/>
          </a:solidFill>
          <a:latin typeface="+mn-lt"/>
          <a:ea typeface="+mn-ea"/>
          <a:cs typeface="+mn-cs"/>
        </a:defRPr>
      </a:lvl3pPr>
      <a:lvl4pPr marL="720000" indent="-201600" algn="l" defTabSz="914400" rtl="0" eaLnBrk="1" latinLnBrk="0" hangingPunct="1">
        <a:lnSpc>
          <a:spcPct val="100000"/>
        </a:lnSpc>
        <a:spcBef>
          <a:spcPts val="400"/>
        </a:spcBef>
        <a:spcAft>
          <a:spcPts val="400"/>
        </a:spcAft>
        <a:buFont typeface="Arial" panose="020B0604020202020204" pitchFamily="34" charset="0"/>
        <a:buChar char="•"/>
        <a:tabLst/>
        <a:defRPr sz="1050" b="0" kern="1200">
          <a:solidFill>
            <a:srgbClr val="111111"/>
          </a:solidFill>
          <a:latin typeface="+mn-lt"/>
          <a:ea typeface="+mn-ea"/>
          <a:cs typeface="+mn-cs"/>
        </a:defRPr>
      </a:lvl4pPr>
      <a:lvl5pPr marL="932400" indent="-201600" algn="l" defTabSz="914400" rtl="0" eaLnBrk="1" latinLnBrk="0" hangingPunct="1">
        <a:lnSpc>
          <a:spcPct val="100000"/>
        </a:lnSpc>
        <a:spcBef>
          <a:spcPts val="400"/>
        </a:spcBef>
        <a:spcAft>
          <a:spcPts val="400"/>
        </a:spcAft>
        <a:buFont typeface="Arial" panose="020B0604020202020204" pitchFamily="34" charset="0"/>
        <a:buChar char="•"/>
        <a:tabLst/>
        <a:defRPr sz="900" b="0" kern="1200" cap="none" baseline="0">
          <a:solidFill>
            <a:srgbClr val="11111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83" userDrawn="1">
          <p15:clr>
            <a:srgbClr val="F26B43"/>
          </p15:clr>
        </p15:guide>
        <p15:guide id="4" pos="1050" userDrawn="1">
          <p15:clr>
            <a:srgbClr val="F26B43"/>
          </p15:clr>
        </p15:guide>
        <p15:guide id="5" pos="1186" userDrawn="1">
          <p15:clr>
            <a:srgbClr val="F26B43"/>
          </p15:clr>
        </p15:guide>
        <p15:guide id="6" pos="1951" userDrawn="1">
          <p15:clr>
            <a:srgbClr val="F26B43"/>
          </p15:clr>
        </p15:guide>
        <p15:guide id="7" pos="2098" userDrawn="1">
          <p15:clr>
            <a:srgbClr val="F26B43"/>
          </p15:clr>
        </p15:guide>
        <p15:guide id="8" pos="2858" userDrawn="1">
          <p15:clr>
            <a:srgbClr val="F26B43"/>
          </p15:clr>
        </p15:guide>
        <p15:guide id="9" pos="3006" userDrawn="1">
          <p15:clr>
            <a:srgbClr val="F26B43"/>
          </p15:clr>
        </p15:guide>
        <p15:guide id="10" pos="3766" userDrawn="1">
          <p15:clr>
            <a:srgbClr val="F26B43"/>
          </p15:clr>
        </p15:guide>
        <p15:guide id="11" pos="3913" userDrawn="1">
          <p15:clr>
            <a:srgbClr val="F26B43"/>
          </p15:clr>
        </p15:guide>
        <p15:guide id="12" pos="4673" userDrawn="1">
          <p15:clr>
            <a:srgbClr val="F26B43"/>
          </p15:clr>
        </p15:guide>
        <p15:guide id="13" pos="4821" userDrawn="1">
          <p15:clr>
            <a:srgbClr val="F26B43"/>
          </p15:clr>
        </p15:guide>
        <p15:guide id="14" pos="5581" userDrawn="1">
          <p15:clr>
            <a:srgbClr val="F26B43"/>
          </p15:clr>
        </p15:guide>
        <p15:guide id="15" pos="5728" userDrawn="1">
          <p15:clr>
            <a:srgbClr val="F26B43"/>
          </p15:clr>
        </p15:guide>
        <p15:guide id="16" pos="6488" userDrawn="1">
          <p15:clr>
            <a:srgbClr val="F26B43"/>
          </p15:clr>
        </p15:guide>
        <p15:guide id="17" pos="6636" userDrawn="1">
          <p15:clr>
            <a:srgbClr val="F26B43"/>
          </p15:clr>
        </p15:guide>
        <p15:guide id="18" pos="7396" userDrawn="1">
          <p15:clr>
            <a:srgbClr val="F26B43"/>
          </p15:clr>
        </p15:guide>
        <p15:guide id="19" orient="horz" userDrawn="1">
          <p15:clr>
            <a:srgbClr val="F26B43"/>
          </p15:clr>
        </p15:guide>
        <p15:guide id="20" orient="horz" pos="4320" userDrawn="1">
          <p15:clr>
            <a:srgbClr val="F26B43"/>
          </p15:clr>
        </p15:guide>
        <p15:guide id="21" orient="horz" pos="283" userDrawn="1">
          <p15:clr>
            <a:srgbClr val="F26B43"/>
          </p15:clr>
        </p15:guide>
        <p15:guide id="22" orient="horz" pos="786" userDrawn="1">
          <p15:clr>
            <a:srgbClr val="F26B43"/>
          </p15:clr>
        </p15:guide>
        <p15:guide id="23" orient="horz" pos="933" userDrawn="1">
          <p15:clr>
            <a:srgbClr val="F26B43"/>
          </p15:clr>
        </p15:guide>
        <p15:guide id="24" orient="horz" pos="1436" userDrawn="1">
          <p15:clr>
            <a:srgbClr val="F26B43"/>
          </p15:clr>
        </p15:guide>
        <p15:guide id="25" orient="horz" pos="1583" userDrawn="1">
          <p15:clr>
            <a:srgbClr val="F26B43"/>
          </p15:clr>
        </p15:guide>
        <p15:guide id="26" orient="horz" pos="2086" userDrawn="1">
          <p15:clr>
            <a:srgbClr val="F26B43"/>
          </p15:clr>
        </p15:guide>
        <p15:guide id="27" orient="horz" pos="2233" userDrawn="1">
          <p15:clr>
            <a:srgbClr val="F26B43"/>
          </p15:clr>
        </p15:guide>
        <p15:guide id="28" orient="horz" pos="2736" userDrawn="1">
          <p15:clr>
            <a:srgbClr val="F26B43"/>
          </p15:clr>
        </p15:guide>
        <p15:guide id="29" orient="horz" pos="2883" userDrawn="1">
          <p15:clr>
            <a:srgbClr val="F26B43"/>
          </p15:clr>
        </p15:guide>
        <p15:guide id="30" orient="horz" pos="3386" userDrawn="1">
          <p15:clr>
            <a:srgbClr val="F26B43"/>
          </p15:clr>
        </p15:guide>
        <p15:guide id="31" orient="horz" pos="3533" userDrawn="1">
          <p15:clr>
            <a:srgbClr val="F26B43"/>
          </p15:clr>
        </p15:guide>
        <p15:guide id="32" orient="horz" pos="40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a:extLst>
              <a:ext uri="{FF2B5EF4-FFF2-40B4-BE49-F238E27FC236}">
                <a16:creationId xmlns:a16="http://schemas.microsoft.com/office/drawing/2014/main" id="{2EFD5025-3BC7-4434-AB13-0EF4CE96E488}"/>
              </a:ext>
            </a:extLst>
          </p:cNvPr>
          <p:cNvPicPr>
            <a:picLocks noChangeAspect="1"/>
          </p:cNvPicPr>
          <p:nvPr/>
        </p:nvPicPr>
        <p:blipFill rotWithShape="1">
          <a:blip r:embed="rId3">
            <a:alphaModFix amt="57000"/>
            <a:extLst>
              <a:ext uri="{28A0092B-C50C-407E-A947-70E740481C1C}">
                <a14:useLocalDpi xmlns:a14="http://schemas.microsoft.com/office/drawing/2010/main" val="0"/>
              </a:ext>
            </a:extLst>
          </a:blip>
          <a:srcRect t="28457" b="28457"/>
          <a:stretch/>
        </p:blipFill>
        <p:spPr>
          <a:xfrm>
            <a:off x="0" y="0"/>
            <a:ext cx="12192000" cy="6858000"/>
          </a:xfrm>
          <a:prstGeom prst="rect">
            <a:avLst/>
          </a:prstGeom>
          <a:pattFill prst="pct50">
            <a:fgClr>
              <a:srgbClr val="FAF5ED"/>
            </a:fgClr>
            <a:bgClr>
              <a:srgbClr val="FAF5ED"/>
            </a:bgClr>
          </a:pattFill>
          <a:ln w="12700">
            <a:miter lim="400000"/>
          </a:ln>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08998" y="2503551"/>
            <a:ext cx="12192000" cy="2319867"/>
          </a:xfrm>
        </p:spPr>
        <p:txBody>
          <a:bodyPr anchor="ctr">
            <a:noAutofit/>
          </a:bodyPr>
          <a:lstStyle/>
          <a:p>
            <a:r>
              <a:rPr lang="en-US" sz="8800" dirty="0">
                <a:solidFill>
                  <a:schemeClr val="accent1">
                    <a:lumMod val="50000"/>
                  </a:schemeClr>
                </a:solidFill>
                <a:latin typeface="Kartika" panose="020B0502040204020203" pitchFamily="18" charset="0"/>
                <a:cs typeface="Kartika" panose="020B0502040204020203" pitchFamily="18" charset="0"/>
              </a:rPr>
              <a:t>MATERIAL THINGS</a:t>
            </a:r>
            <a:endParaRPr lang="en-US" sz="8800" dirty="0">
              <a:solidFill>
                <a:schemeClr val="accent1">
                  <a:lumMod val="50000"/>
                </a:schemeClr>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3" y="488952"/>
            <a:ext cx="11033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accent2">
                    <a:lumMod val="50000"/>
                  </a:schemeClr>
                </a:solidFill>
                <a:latin typeface="Balloonist" pitchFamily="2" charset="0"/>
              </a:rPr>
              <a:t>Year 7: Drawing Skills</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22" y="5445719"/>
            <a:ext cx="11033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accent2">
                    <a:lumMod val="50000"/>
                  </a:schemeClr>
                </a:solidFill>
                <a:latin typeface="Balloonist" pitchFamily="2" charset="0"/>
              </a:rPr>
              <a:t>Lesson 1: An Introduction</a:t>
            </a:r>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rotWithShape="1">
          <a:blip r:embed="rId3">
            <a:extLst>
              <a:ext uri="{28A0092B-C50C-407E-A947-70E740481C1C}">
                <a14:useLocalDpi xmlns:a14="http://schemas.microsoft.com/office/drawing/2010/main" val="0"/>
              </a:ext>
            </a:extLst>
          </a:blip>
          <a:srcRect l="6589" t="5387" r="7218" b="4221"/>
          <a:stretch/>
        </p:blipFill>
        <p:spPr>
          <a:xfrm>
            <a:off x="3452244" y="612567"/>
            <a:ext cx="4454252" cy="6040554"/>
          </a:xfrm>
          <a:prstGeom prst="rect">
            <a:avLst/>
          </a:prstGeom>
          <a:noFill/>
          <a:ln>
            <a:noFill/>
          </a:ln>
        </p:spPr>
      </p:pic>
      <p:sp>
        <p:nvSpPr>
          <p:cNvPr id="60" name="Google Shape;60;p14"/>
          <p:cNvSpPr txBox="1"/>
          <p:nvPr/>
        </p:nvSpPr>
        <p:spPr>
          <a:xfrm>
            <a:off x="170200" y="612567"/>
            <a:ext cx="3028000" cy="1864400"/>
          </a:xfrm>
          <a:prstGeom prst="rect">
            <a:avLst/>
          </a:prstGeom>
          <a:noFill/>
          <a:ln w="9525" cap="flat" cmpd="sng">
            <a:solidFill>
              <a:srgbClr val="CCCCCC"/>
            </a:solidFill>
            <a:prstDash val="solid"/>
            <a:round/>
            <a:headEnd type="none" w="sm" len="sm"/>
            <a:tailEnd type="none" w="sm" len="sm"/>
          </a:ln>
        </p:spPr>
        <p:txBody>
          <a:bodyPr spcFirstLastPara="1" wrap="square" lIns="121900" tIns="121900" rIns="121900" bIns="121900" anchor="t" anchorCtr="0">
            <a:noAutofit/>
          </a:bodyPr>
          <a:lstStyle/>
          <a:p>
            <a:r>
              <a:rPr lang="en" sz="1467" b="1" dirty="0">
                <a:solidFill>
                  <a:srgbClr val="FFFFFF"/>
                </a:solidFill>
                <a:highlight>
                  <a:srgbClr val="000000"/>
                </a:highlight>
              </a:rPr>
              <a:t>Shape</a:t>
            </a:r>
          </a:p>
          <a:p>
            <a:r>
              <a:rPr lang="en" sz="1467" b="1" dirty="0">
                <a:solidFill>
                  <a:srgbClr val="FFFFFF"/>
                </a:solidFill>
                <a:highlight>
                  <a:srgbClr val="000000"/>
                </a:highlight>
              </a:rPr>
              <a:t>organic</a:t>
            </a:r>
          </a:p>
          <a:p>
            <a:r>
              <a:rPr lang="en" sz="1467" b="1" dirty="0">
                <a:solidFill>
                  <a:srgbClr val="FFFFFF"/>
                </a:solidFill>
                <a:highlight>
                  <a:srgbClr val="000000"/>
                </a:highlight>
              </a:rPr>
              <a:t>Enclosed area</a:t>
            </a:r>
          </a:p>
          <a:p>
            <a:r>
              <a:rPr lang="en" sz="1467" b="1" dirty="0">
                <a:solidFill>
                  <a:srgbClr val="FFFFFF"/>
                </a:solidFill>
                <a:highlight>
                  <a:srgbClr val="000000"/>
                </a:highlight>
              </a:rPr>
              <a:t>Irregular</a:t>
            </a:r>
          </a:p>
          <a:p>
            <a:r>
              <a:rPr lang="en" sz="1467" b="1" dirty="0">
                <a:solidFill>
                  <a:srgbClr val="FFFFFF"/>
                </a:solidFill>
                <a:highlight>
                  <a:srgbClr val="000000"/>
                </a:highlight>
              </a:rPr>
              <a:t>Abstract</a:t>
            </a:r>
          </a:p>
          <a:p>
            <a:r>
              <a:rPr lang="en" sz="1467" b="1" dirty="0">
                <a:solidFill>
                  <a:srgbClr val="FFFFFF"/>
                </a:solidFill>
                <a:highlight>
                  <a:srgbClr val="000000"/>
                </a:highlight>
              </a:rPr>
              <a:t>Length</a:t>
            </a:r>
          </a:p>
          <a:p>
            <a:r>
              <a:rPr lang="en" sz="1467" b="1" dirty="0">
                <a:solidFill>
                  <a:srgbClr val="FFFFFF"/>
                </a:solidFill>
                <a:highlight>
                  <a:srgbClr val="000000"/>
                </a:highlight>
              </a:rPr>
              <a:t>Width</a:t>
            </a:r>
            <a:endParaRPr sz="1467" b="1" dirty="0">
              <a:solidFill>
                <a:srgbClr val="FFFFFF"/>
              </a:solidFill>
              <a:highlight>
                <a:srgbClr val="000000"/>
              </a:highlight>
            </a:endParaRPr>
          </a:p>
        </p:txBody>
      </p:sp>
      <p:sp>
        <p:nvSpPr>
          <p:cNvPr id="61" name="Google Shape;61;p14"/>
          <p:cNvSpPr txBox="1"/>
          <p:nvPr/>
        </p:nvSpPr>
        <p:spPr>
          <a:xfrm>
            <a:off x="170200" y="2676600"/>
            <a:ext cx="3028000" cy="1920000"/>
          </a:xfrm>
          <a:prstGeom prst="rect">
            <a:avLst/>
          </a:prstGeom>
          <a:noFill/>
          <a:ln w="9525" cap="flat" cmpd="sng">
            <a:solidFill>
              <a:srgbClr val="CCCCCC"/>
            </a:solidFill>
            <a:prstDash val="solid"/>
            <a:round/>
            <a:headEnd type="none" w="sm" len="sm"/>
            <a:tailEnd type="none" w="sm" len="sm"/>
          </a:ln>
        </p:spPr>
        <p:txBody>
          <a:bodyPr spcFirstLastPara="1" wrap="square" lIns="121900" tIns="121900" rIns="121900" bIns="121900" anchor="t" anchorCtr="0">
            <a:noAutofit/>
          </a:bodyPr>
          <a:lstStyle/>
          <a:p>
            <a:r>
              <a:rPr lang="en" sz="1467" b="1" dirty="0">
                <a:solidFill>
                  <a:srgbClr val="FFFFFF"/>
                </a:solidFill>
                <a:highlight>
                  <a:srgbClr val="000000"/>
                </a:highlight>
              </a:rPr>
              <a:t>Line (path between two points)</a:t>
            </a:r>
          </a:p>
          <a:p>
            <a:r>
              <a:rPr lang="en" sz="1467" b="1" dirty="0">
                <a:solidFill>
                  <a:srgbClr val="FFFFFF"/>
                </a:solidFill>
                <a:highlight>
                  <a:srgbClr val="000000"/>
                </a:highlight>
              </a:rPr>
              <a:t>Curved</a:t>
            </a:r>
          </a:p>
          <a:p>
            <a:r>
              <a:rPr lang="en" sz="1467" b="1" dirty="0">
                <a:solidFill>
                  <a:srgbClr val="FFFFFF"/>
                </a:solidFill>
                <a:highlight>
                  <a:srgbClr val="000000"/>
                </a:highlight>
              </a:rPr>
              <a:t>Vertical</a:t>
            </a:r>
          </a:p>
          <a:p>
            <a:r>
              <a:rPr lang="en" sz="1467" b="1" dirty="0">
                <a:solidFill>
                  <a:srgbClr val="FFFFFF"/>
                </a:solidFill>
                <a:highlight>
                  <a:srgbClr val="000000"/>
                </a:highlight>
              </a:rPr>
              <a:t>Horizontal</a:t>
            </a:r>
          </a:p>
          <a:p>
            <a:r>
              <a:rPr lang="en" sz="1467" b="1" dirty="0">
                <a:solidFill>
                  <a:srgbClr val="FFFFFF"/>
                </a:solidFill>
                <a:highlight>
                  <a:srgbClr val="000000"/>
                </a:highlight>
              </a:rPr>
              <a:t>Continuous</a:t>
            </a:r>
          </a:p>
          <a:p>
            <a:r>
              <a:rPr lang="en" sz="1467" b="1" dirty="0">
                <a:solidFill>
                  <a:srgbClr val="FFFFFF"/>
                </a:solidFill>
                <a:highlight>
                  <a:srgbClr val="000000"/>
                </a:highlight>
              </a:rPr>
              <a:t>layered</a:t>
            </a:r>
          </a:p>
        </p:txBody>
      </p:sp>
      <p:sp>
        <p:nvSpPr>
          <p:cNvPr id="62" name="Google Shape;62;p14"/>
          <p:cNvSpPr txBox="1"/>
          <p:nvPr/>
        </p:nvSpPr>
        <p:spPr>
          <a:xfrm>
            <a:off x="170200" y="4807233"/>
            <a:ext cx="3028000" cy="1864400"/>
          </a:xfrm>
          <a:prstGeom prst="rect">
            <a:avLst/>
          </a:prstGeom>
          <a:noFill/>
          <a:ln w="9525" cap="flat" cmpd="sng">
            <a:solidFill>
              <a:srgbClr val="CCCCCC"/>
            </a:solidFill>
            <a:prstDash val="solid"/>
            <a:round/>
            <a:headEnd type="none" w="sm" len="sm"/>
            <a:tailEnd type="none" w="sm" len="sm"/>
          </a:ln>
        </p:spPr>
        <p:txBody>
          <a:bodyPr spcFirstLastPara="1" wrap="square" lIns="121900" tIns="121900" rIns="121900" bIns="121900" anchor="t" anchorCtr="0">
            <a:noAutofit/>
          </a:bodyPr>
          <a:lstStyle/>
          <a:p>
            <a:r>
              <a:rPr lang="en" sz="1467" b="1" dirty="0">
                <a:solidFill>
                  <a:srgbClr val="FFFFFF"/>
                </a:solidFill>
                <a:highlight>
                  <a:srgbClr val="000000"/>
                </a:highlight>
              </a:rPr>
              <a:t>Tone</a:t>
            </a:r>
          </a:p>
          <a:p>
            <a:r>
              <a:rPr lang="en" sz="1467" b="1" dirty="0">
                <a:solidFill>
                  <a:srgbClr val="FFFFFF"/>
                </a:solidFill>
                <a:highlight>
                  <a:srgbClr val="000000"/>
                </a:highlight>
              </a:rPr>
              <a:t>light</a:t>
            </a:r>
          </a:p>
          <a:p>
            <a:r>
              <a:rPr lang="en" sz="1467" b="1" dirty="0">
                <a:solidFill>
                  <a:srgbClr val="FFFFFF"/>
                </a:solidFill>
                <a:highlight>
                  <a:srgbClr val="000000"/>
                </a:highlight>
              </a:rPr>
              <a:t>dark</a:t>
            </a:r>
          </a:p>
          <a:p>
            <a:r>
              <a:rPr lang="en" sz="1467" b="1" dirty="0">
                <a:solidFill>
                  <a:srgbClr val="FFFFFF"/>
                </a:solidFill>
                <a:highlight>
                  <a:srgbClr val="000000"/>
                </a:highlight>
              </a:rPr>
              <a:t>contrast</a:t>
            </a:r>
          </a:p>
          <a:p>
            <a:r>
              <a:rPr lang="en" sz="1467" b="1" dirty="0">
                <a:solidFill>
                  <a:srgbClr val="FFFFFF"/>
                </a:solidFill>
                <a:highlight>
                  <a:srgbClr val="000000"/>
                </a:highlight>
              </a:rPr>
              <a:t>light source</a:t>
            </a:r>
          </a:p>
          <a:p>
            <a:r>
              <a:rPr lang="en" sz="1467" b="1" dirty="0">
                <a:solidFill>
                  <a:srgbClr val="FFFFFF"/>
                </a:solidFill>
                <a:highlight>
                  <a:srgbClr val="000000"/>
                </a:highlight>
              </a:rPr>
              <a:t>natural light</a:t>
            </a:r>
          </a:p>
          <a:p>
            <a:endParaRPr lang="en" sz="1467" b="1" dirty="0">
              <a:solidFill>
                <a:srgbClr val="FFFFFF"/>
              </a:solidFill>
              <a:highlight>
                <a:srgbClr val="000000"/>
              </a:highlight>
            </a:endParaRPr>
          </a:p>
          <a:p>
            <a:endParaRPr sz="1467" b="1" dirty="0">
              <a:solidFill>
                <a:srgbClr val="FFFFFF"/>
              </a:solidFill>
              <a:highlight>
                <a:srgbClr val="000000"/>
              </a:highlight>
            </a:endParaRPr>
          </a:p>
        </p:txBody>
      </p:sp>
      <p:sp>
        <p:nvSpPr>
          <p:cNvPr id="63" name="Google Shape;63;p14"/>
          <p:cNvSpPr txBox="1"/>
          <p:nvPr/>
        </p:nvSpPr>
        <p:spPr>
          <a:xfrm>
            <a:off x="8223400" y="612567"/>
            <a:ext cx="3761200" cy="2949600"/>
          </a:xfrm>
          <a:prstGeom prst="rect">
            <a:avLst/>
          </a:prstGeom>
          <a:noFill/>
          <a:ln w="9525" cap="flat" cmpd="sng">
            <a:solidFill>
              <a:srgbClr val="CCCCCC"/>
            </a:solidFill>
            <a:prstDash val="solid"/>
            <a:round/>
            <a:headEnd type="none" w="sm" len="sm"/>
            <a:tailEnd type="none" w="sm" len="sm"/>
          </a:ln>
        </p:spPr>
        <p:txBody>
          <a:bodyPr spcFirstLastPara="1" wrap="square" lIns="121900" tIns="121900" rIns="121900" bIns="121900" anchor="t" anchorCtr="0">
            <a:noAutofit/>
          </a:bodyPr>
          <a:lstStyle/>
          <a:p>
            <a:endParaRPr sz="2400"/>
          </a:p>
        </p:txBody>
      </p:sp>
      <p:sp>
        <p:nvSpPr>
          <p:cNvPr id="64" name="Google Shape;64;p14"/>
          <p:cNvSpPr txBox="1"/>
          <p:nvPr/>
        </p:nvSpPr>
        <p:spPr>
          <a:xfrm>
            <a:off x="8223400" y="4853833"/>
            <a:ext cx="1753600" cy="1771200"/>
          </a:xfrm>
          <a:prstGeom prst="rect">
            <a:avLst/>
          </a:prstGeom>
          <a:noFill/>
          <a:ln w="9525" cap="flat" cmpd="sng">
            <a:solidFill>
              <a:srgbClr val="CCCCCC"/>
            </a:solidFill>
            <a:prstDash val="solid"/>
            <a:round/>
            <a:headEnd type="none" w="sm" len="sm"/>
            <a:tailEnd type="none" w="sm" len="sm"/>
          </a:ln>
        </p:spPr>
        <p:txBody>
          <a:bodyPr spcFirstLastPara="1" wrap="square" lIns="121900" tIns="121900" rIns="121900" bIns="121900" anchor="t" anchorCtr="0">
            <a:noAutofit/>
          </a:bodyPr>
          <a:lstStyle/>
          <a:p>
            <a:endParaRPr sz="2400"/>
          </a:p>
        </p:txBody>
      </p:sp>
      <p:sp>
        <p:nvSpPr>
          <p:cNvPr id="65" name="Google Shape;65;p14"/>
          <p:cNvSpPr txBox="1"/>
          <p:nvPr/>
        </p:nvSpPr>
        <p:spPr>
          <a:xfrm>
            <a:off x="10231088" y="3862033"/>
            <a:ext cx="1753600" cy="2809600"/>
          </a:xfrm>
          <a:prstGeom prst="rect">
            <a:avLst/>
          </a:prstGeom>
          <a:noFill/>
          <a:ln w="9525" cap="flat" cmpd="sng">
            <a:solidFill>
              <a:srgbClr val="CCCCCC"/>
            </a:solidFill>
            <a:prstDash val="solid"/>
            <a:round/>
            <a:headEnd type="none" w="sm" len="sm"/>
            <a:tailEnd type="none" w="sm" len="sm"/>
          </a:ln>
        </p:spPr>
        <p:txBody>
          <a:bodyPr spcFirstLastPara="1" wrap="square" lIns="121900" tIns="121900" rIns="121900" bIns="121900" anchor="t" anchorCtr="0">
            <a:noAutofit/>
          </a:bodyPr>
          <a:lstStyle/>
          <a:p>
            <a:endParaRPr sz="2400"/>
          </a:p>
        </p:txBody>
      </p:sp>
      <p:sp>
        <p:nvSpPr>
          <p:cNvPr id="66" name="Google Shape;66;p14"/>
          <p:cNvSpPr txBox="1"/>
          <p:nvPr/>
        </p:nvSpPr>
        <p:spPr>
          <a:xfrm>
            <a:off x="8223323" y="3562184"/>
            <a:ext cx="1753600" cy="1034400"/>
          </a:xfrm>
          <a:prstGeom prst="rect">
            <a:avLst/>
          </a:prstGeom>
          <a:noFill/>
          <a:ln>
            <a:noFill/>
          </a:ln>
        </p:spPr>
        <p:txBody>
          <a:bodyPr spcFirstLastPara="1" wrap="square" lIns="121900" tIns="121900" rIns="121900" bIns="121900" anchor="t" anchorCtr="0">
            <a:noAutofit/>
          </a:bodyPr>
          <a:lstStyle/>
          <a:p>
            <a:r>
              <a:rPr lang="en" sz="1333">
                <a:solidFill>
                  <a:srgbClr val="FFFFFF"/>
                </a:solidFill>
                <a:highlight>
                  <a:srgbClr val="000000"/>
                </a:highlight>
              </a:rPr>
              <a:t>Landscape Format</a:t>
            </a:r>
            <a:endParaRPr sz="1333">
              <a:solidFill>
                <a:srgbClr val="FFFFFF"/>
              </a:solidFill>
              <a:highlight>
                <a:srgbClr val="000000"/>
              </a:highlight>
            </a:endParaRPr>
          </a:p>
          <a:p>
            <a:endParaRPr sz="1333">
              <a:solidFill>
                <a:srgbClr val="FFFFFF"/>
              </a:solidFill>
              <a:highlight>
                <a:srgbClr val="000000"/>
              </a:highlight>
            </a:endParaRPr>
          </a:p>
          <a:p>
            <a:r>
              <a:rPr lang="en" sz="1333">
                <a:solidFill>
                  <a:srgbClr val="FFFFFF"/>
                </a:solidFill>
                <a:highlight>
                  <a:srgbClr val="000000"/>
                </a:highlight>
              </a:rPr>
              <a:t>Portrait Format</a:t>
            </a:r>
            <a:endParaRPr sz="1333">
              <a:solidFill>
                <a:srgbClr val="FFFFFF"/>
              </a:solidFill>
              <a:highlight>
                <a:srgbClr val="000000"/>
              </a:highlight>
            </a:endParaRPr>
          </a:p>
          <a:p>
            <a:endParaRPr sz="1333">
              <a:solidFill>
                <a:srgbClr val="FFFFFF"/>
              </a:solidFill>
              <a:highlight>
                <a:srgbClr val="000000"/>
              </a:highlight>
            </a:endParaRPr>
          </a:p>
          <a:p>
            <a:r>
              <a:rPr lang="en" sz="1333">
                <a:solidFill>
                  <a:srgbClr val="FFFFFF"/>
                </a:solidFill>
                <a:highlight>
                  <a:srgbClr val="000000"/>
                </a:highlight>
              </a:rPr>
              <a:t>Square Format</a:t>
            </a:r>
            <a:endParaRPr sz="1333">
              <a:solidFill>
                <a:srgbClr val="FFFFFF"/>
              </a:solidFill>
              <a:highlight>
                <a:srgbClr val="000000"/>
              </a:highlight>
            </a:endParaRPr>
          </a:p>
        </p:txBody>
      </p:sp>
      <p:sp>
        <p:nvSpPr>
          <p:cNvPr id="67" name="Google Shape;67;p14"/>
          <p:cNvSpPr txBox="1"/>
          <p:nvPr/>
        </p:nvSpPr>
        <p:spPr>
          <a:xfrm>
            <a:off x="170200" y="93200"/>
            <a:ext cx="11814400" cy="452800"/>
          </a:xfrm>
          <a:prstGeom prst="rect">
            <a:avLst/>
          </a:prstGeom>
          <a:solidFill>
            <a:srgbClr val="000000"/>
          </a:solidFill>
          <a:ln>
            <a:noFill/>
          </a:ln>
        </p:spPr>
        <p:txBody>
          <a:bodyPr spcFirstLastPara="1" wrap="square" lIns="121900" tIns="121900" rIns="121900" bIns="121900" anchor="t" anchorCtr="0">
            <a:noAutofit/>
          </a:bodyPr>
          <a:lstStyle/>
          <a:p>
            <a:r>
              <a:rPr lang="en" sz="2400" b="1" dirty="0">
                <a:solidFill>
                  <a:srgbClr val="FFFFFF"/>
                </a:solidFill>
              </a:rPr>
              <a:t>LOOKING AT AN ARTWORK IN DETAIL: DA VINCI 		</a:t>
            </a:r>
            <a:r>
              <a:rPr lang="en" sz="1200" b="1" dirty="0">
                <a:solidFill>
                  <a:schemeClr val="bg1"/>
                </a:solidFill>
              </a:rPr>
              <a:t>Formal Elements: SHAPE  / LINE  /  TONE</a:t>
            </a:r>
            <a:endParaRPr sz="2400" b="1" dirty="0">
              <a:solidFill>
                <a:schemeClr val="bg1"/>
              </a:solidFill>
            </a:endParaRPr>
          </a:p>
        </p:txBody>
      </p:sp>
      <p:sp>
        <p:nvSpPr>
          <p:cNvPr id="68" name="Google Shape;68;p14"/>
          <p:cNvSpPr txBox="1"/>
          <p:nvPr/>
        </p:nvSpPr>
        <p:spPr>
          <a:xfrm>
            <a:off x="8223400" y="612567"/>
            <a:ext cx="1318400" cy="546000"/>
          </a:xfrm>
          <a:prstGeom prst="rect">
            <a:avLst/>
          </a:prstGeom>
          <a:noFill/>
          <a:ln>
            <a:noFill/>
          </a:ln>
        </p:spPr>
        <p:txBody>
          <a:bodyPr spcFirstLastPara="1" wrap="square" lIns="121900" tIns="121900" rIns="121900" bIns="121900" anchor="t" anchorCtr="0">
            <a:noAutofit/>
          </a:bodyPr>
          <a:lstStyle/>
          <a:p>
            <a:r>
              <a:rPr lang="en" sz="1200" dirty="0"/>
              <a:t>Shape</a:t>
            </a:r>
            <a:endParaRPr sz="1200" dirty="0"/>
          </a:p>
          <a:p>
            <a:r>
              <a:rPr lang="en" sz="1200"/>
              <a:t>Visual analysis </a:t>
            </a:r>
            <a:endParaRPr sz="1200" dirty="0"/>
          </a:p>
        </p:txBody>
      </p:sp>
      <p:sp>
        <p:nvSpPr>
          <p:cNvPr id="69" name="Google Shape;69;p14"/>
          <p:cNvSpPr txBox="1"/>
          <p:nvPr/>
        </p:nvSpPr>
        <p:spPr>
          <a:xfrm>
            <a:off x="8223400" y="4853833"/>
            <a:ext cx="1318400" cy="546000"/>
          </a:xfrm>
          <a:prstGeom prst="rect">
            <a:avLst/>
          </a:prstGeom>
          <a:noFill/>
          <a:ln>
            <a:noFill/>
          </a:ln>
        </p:spPr>
        <p:txBody>
          <a:bodyPr spcFirstLastPara="1" wrap="square" lIns="121900" tIns="121900" rIns="121900" bIns="121900" anchor="t" anchorCtr="0">
            <a:noAutofit/>
          </a:bodyPr>
          <a:lstStyle/>
          <a:p>
            <a:r>
              <a:rPr lang="en" sz="1200"/>
              <a:t>Line</a:t>
            </a:r>
            <a:endParaRPr sz="1200"/>
          </a:p>
          <a:p>
            <a:r>
              <a:rPr lang="en" sz="1200"/>
              <a:t>Visual analysis </a:t>
            </a:r>
            <a:endParaRPr sz="1200"/>
          </a:p>
        </p:txBody>
      </p:sp>
      <p:sp>
        <p:nvSpPr>
          <p:cNvPr id="70" name="Google Shape;70;p14"/>
          <p:cNvSpPr txBox="1"/>
          <p:nvPr/>
        </p:nvSpPr>
        <p:spPr>
          <a:xfrm>
            <a:off x="10230967" y="3862033"/>
            <a:ext cx="1318400" cy="546000"/>
          </a:xfrm>
          <a:prstGeom prst="rect">
            <a:avLst/>
          </a:prstGeom>
          <a:noFill/>
          <a:ln>
            <a:noFill/>
          </a:ln>
        </p:spPr>
        <p:txBody>
          <a:bodyPr spcFirstLastPara="1" wrap="square" lIns="121900" tIns="121900" rIns="121900" bIns="121900" anchor="t" anchorCtr="0">
            <a:noAutofit/>
          </a:bodyPr>
          <a:lstStyle/>
          <a:p>
            <a:r>
              <a:rPr lang="en" sz="1200"/>
              <a:t>Tone</a:t>
            </a:r>
            <a:endParaRPr sz="1200"/>
          </a:p>
          <a:p>
            <a:r>
              <a:rPr lang="en" sz="1200"/>
              <a:t>Visual analysis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can you NOW tell me about this photographer?…"/>
          <p:cNvSpPr txBox="1"/>
          <p:nvPr/>
        </p:nvSpPr>
        <p:spPr>
          <a:xfrm>
            <a:off x="563322" y="5021387"/>
            <a:ext cx="5961304" cy="1364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2800" dirty="0">
                <a:solidFill>
                  <a:schemeClr val="accent2">
                    <a:lumMod val="60000"/>
                    <a:lumOff val="40000"/>
                  </a:schemeClr>
                </a:solidFill>
                <a:latin typeface="Bahnschrift SemiLight SemiConde" panose="020B0502040204020203" pitchFamily="34" charset="0"/>
              </a:rPr>
              <a:t>Have you completed your written work? What could you do between now and next lesson to improve it?</a:t>
            </a:r>
            <a:endParaRPr sz="2800" dirty="0">
              <a:solidFill>
                <a:schemeClr val="accent2">
                  <a:lumMod val="60000"/>
                  <a:lumOff val="40000"/>
                </a:schemeClr>
              </a:solidFill>
              <a:latin typeface="Bahnschrift SemiLight SemiConde" panose="020B0502040204020203" pitchFamily="34" charset="0"/>
            </a:endParaRPr>
          </a:p>
        </p:txBody>
      </p:sp>
      <p:sp>
        <p:nvSpPr>
          <p:cNvPr id="5" name="Title 1">
            <a:extLst>
              <a:ext uri="{FF2B5EF4-FFF2-40B4-BE49-F238E27FC236}">
                <a16:creationId xmlns:a16="http://schemas.microsoft.com/office/drawing/2014/main" id="{5EEECA02-CE34-4C87-9355-E877664A7AC3}"/>
              </a:ext>
            </a:extLst>
          </p:cNvPr>
          <p:cNvSpPr txBox="1">
            <a:spLocks/>
          </p:cNvSpPr>
          <p:nvPr/>
        </p:nvSpPr>
        <p:spPr>
          <a:xfrm>
            <a:off x="435101" y="1355133"/>
            <a:ext cx="7503943" cy="2345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600" dirty="0">
                <a:solidFill>
                  <a:schemeClr val="accent2"/>
                </a:solidFill>
                <a:latin typeface="Bahnschrift" panose="020B0502040204020203" pitchFamily="34" charset="0"/>
                <a:cs typeface="Aharoni" panose="02010803020104030203" pitchFamily="2" charset="-79"/>
              </a:rPr>
              <a:t>EXIT</a:t>
            </a:r>
            <a:endParaRPr lang="en-GB" sz="3600" dirty="0">
              <a:solidFill>
                <a:schemeClr val="accent2"/>
              </a:solidFill>
              <a:latin typeface="Bahnschrift" panose="020B0502040204020203" pitchFamily="34" charset="0"/>
              <a:cs typeface="Aharoni" panose="02010803020104030203" pitchFamily="2" charset="-79"/>
            </a:endParaRPr>
          </a:p>
        </p:txBody>
      </p:sp>
      <p:pic>
        <p:nvPicPr>
          <p:cNvPr id="5124" name="Picture 4">
            <a:extLst>
              <a:ext uri="{FF2B5EF4-FFF2-40B4-BE49-F238E27FC236}">
                <a16:creationId xmlns:a16="http://schemas.microsoft.com/office/drawing/2014/main" id="{0F408AF8-3AB1-454E-BD65-E38600A58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139154" y="185678"/>
            <a:ext cx="4784799" cy="6486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p:nvPr/>
        </p:nvSpPr>
        <p:spPr>
          <a:xfrm>
            <a:off x="1463200" y="0"/>
            <a:ext cx="10728800" cy="1010400"/>
          </a:xfrm>
          <a:prstGeom prst="rect">
            <a:avLst/>
          </a:prstGeom>
          <a:solidFill>
            <a:schemeClr val="accent3"/>
          </a:solidFill>
          <a:ln>
            <a:noFill/>
          </a:ln>
        </p:spPr>
        <p:txBody>
          <a:bodyPr spcFirstLastPara="1" wrap="square" lIns="121900" tIns="121900" rIns="121900" bIns="121900" anchor="t" anchorCtr="0">
            <a:noAutofit/>
          </a:bodyPr>
          <a:lstStyle/>
          <a:p>
            <a:r>
              <a:rPr lang="en-US" sz="4533" b="1" dirty="0">
                <a:latin typeface="Montserrat" panose="00000500000000000000" pitchFamily="2" charset="0"/>
                <a:ea typeface="Calibri"/>
                <a:cs typeface="Calibri"/>
                <a:sym typeface="Calibri"/>
              </a:rPr>
              <a:t>HOLISTIC ASSESSMENT MATRIX</a:t>
            </a:r>
            <a:endParaRPr sz="2400" b="1" dirty="0">
              <a:highlight>
                <a:srgbClr val="00FFFF"/>
              </a:highlight>
              <a:latin typeface="Montserrat" panose="00000500000000000000" pitchFamily="2" charset="0"/>
              <a:ea typeface="Calibri"/>
              <a:cs typeface="Calibri"/>
              <a:sym typeface="Calibri"/>
            </a:endParaRPr>
          </a:p>
        </p:txBody>
      </p:sp>
      <p:sp>
        <p:nvSpPr>
          <p:cNvPr id="2" name="Google Shape;146;p23">
            <a:extLst>
              <a:ext uri="{FF2B5EF4-FFF2-40B4-BE49-F238E27FC236}">
                <a16:creationId xmlns:a16="http://schemas.microsoft.com/office/drawing/2014/main" id="{ED926BA0-2605-446D-36A5-BCCAEB8C97EF}"/>
              </a:ext>
            </a:extLst>
          </p:cNvPr>
          <p:cNvSpPr/>
          <p:nvPr/>
        </p:nvSpPr>
        <p:spPr>
          <a:xfrm>
            <a:off x="0" y="0"/>
            <a:ext cx="1463200" cy="6858000"/>
          </a:xfrm>
          <a:prstGeom prst="rect">
            <a:avLst/>
          </a:prstGeom>
          <a:solidFill>
            <a:schemeClr val="tx2"/>
          </a:solidFill>
          <a:ln>
            <a:noFill/>
          </a:ln>
        </p:spPr>
        <p:txBody>
          <a:bodyPr spcFirstLastPara="1" vert="vert270" wrap="square" lIns="121900" tIns="121900" rIns="121900" bIns="121900" anchor="ctr" anchorCtr="0">
            <a:noAutofit/>
          </a:bodyPr>
          <a:lstStyle/>
          <a:p>
            <a:r>
              <a:rPr lang="en" sz="6000" b="1" dirty="0">
                <a:solidFill>
                  <a:srgbClr val="FFFFFF"/>
                </a:solidFill>
                <a:latin typeface="Montserrat" panose="00000500000000000000" pitchFamily="2" charset="0"/>
                <a:ea typeface="Calibri"/>
                <a:cs typeface="Calibri"/>
                <a:sym typeface="Calibri"/>
              </a:rPr>
              <a:t> </a:t>
            </a:r>
            <a:r>
              <a:rPr lang="en" sz="5400" b="1" dirty="0">
                <a:solidFill>
                  <a:srgbClr val="FFFFFF"/>
                </a:solidFill>
                <a:latin typeface="Montserrat" panose="00000500000000000000" pitchFamily="2" charset="0"/>
                <a:ea typeface="Calibri"/>
                <a:cs typeface="Calibri"/>
                <a:sym typeface="Calibri"/>
              </a:rPr>
              <a:t>KS3 VISUAL ARTS</a:t>
            </a:r>
            <a:endParaRPr sz="1600" dirty="0">
              <a:latin typeface="Montserrat" panose="00000500000000000000" pitchFamily="2" charset="0"/>
            </a:endParaRPr>
          </a:p>
        </p:txBody>
      </p:sp>
      <p:graphicFrame>
        <p:nvGraphicFramePr>
          <p:cNvPr id="3" name="Table 3">
            <a:extLst>
              <a:ext uri="{FF2B5EF4-FFF2-40B4-BE49-F238E27FC236}">
                <a16:creationId xmlns:a16="http://schemas.microsoft.com/office/drawing/2014/main" id="{36A8B818-BF38-96ED-E448-6CB7102CFD3E}"/>
              </a:ext>
            </a:extLst>
          </p:cNvPr>
          <p:cNvGraphicFramePr>
            <a:graphicFrameLocks noGrp="1"/>
          </p:cNvGraphicFramePr>
          <p:nvPr/>
        </p:nvGraphicFramePr>
        <p:xfrm>
          <a:off x="1685925" y="1225267"/>
          <a:ext cx="10287000" cy="53949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751773355"/>
                    </a:ext>
                  </a:extLst>
                </a:gridCol>
                <a:gridCol w="2057400">
                  <a:extLst>
                    <a:ext uri="{9D8B030D-6E8A-4147-A177-3AD203B41FA5}">
                      <a16:colId xmlns:a16="http://schemas.microsoft.com/office/drawing/2014/main" val="2917317514"/>
                    </a:ext>
                  </a:extLst>
                </a:gridCol>
                <a:gridCol w="2057400">
                  <a:extLst>
                    <a:ext uri="{9D8B030D-6E8A-4147-A177-3AD203B41FA5}">
                      <a16:colId xmlns:a16="http://schemas.microsoft.com/office/drawing/2014/main" val="1574165952"/>
                    </a:ext>
                  </a:extLst>
                </a:gridCol>
                <a:gridCol w="2057400">
                  <a:extLst>
                    <a:ext uri="{9D8B030D-6E8A-4147-A177-3AD203B41FA5}">
                      <a16:colId xmlns:a16="http://schemas.microsoft.com/office/drawing/2014/main" val="903444992"/>
                    </a:ext>
                  </a:extLst>
                </a:gridCol>
                <a:gridCol w="2057400">
                  <a:extLst>
                    <a:ext uri="{9D8B030D-6E8A-4147-A177-3AD203B41FA5}">
                      <a16:colId xmlns:a16="http://schemas.microsoft.com/office/drawing/2014/main" val="2503372117"/>
                    </a:ext>
                  </a:extLst>
                </a:gridCol>
              </a:tblGrid>
              <a:tr h="732245">
                <a:tc>
                  <a:txBody>
                    <a:bodyPr/>
                    <a:lstStyle/>
                    <a:p>
                      <a:pPr algn="ctr"/>
                      <a:r>
                        <a:rPr lang="en-US" sz="2400" dirty="0">
                          <a:solidFill>
                            <a:schemeClr val="tx1"/>
                          </a:solidFill>
                        </a:rPr>
                        <a:t>1</a:t>
                      </a:r>
                    </a:p>
                    <a:p>
                      <a:pPr algn="ctr"/>
                      <a:r>
                        <a:rPr lang="en-US" sz="1200" dirty="0">
                          <a:solidFill>
                            <a:schemeClr val="tx1"/>
                          </a:solidFill>
                        </a:rPr>
                        <a:t>LIMITED</a:t>
                      </a:r>
                      <a:endParaRPr lang="en-GB" sz="2400" dirty="0">
                        <a:solidFill>
                          <a:schemeClr val="tx1"/>
                        </a:solidFill>
                      </a:endParaRPr>
                    </a:p>
                  </a:txBody>
                  <a:tcPr>
                    <a:solidFill>
                      <a:schemeClr val="accent6"/>
                    </a:solidFill>
                  </a:tcPr>
                </a:tc>
                <a:tc>
                  <a:txBody>
                    <a:bodyPr/>
                    <a:lstStyle/>
                    <a:p>
                      <a:pPr algn="ctr"/>
                      <a:r>
                        <a:rPr lang="en-US" sz="2400" dirty="0">
                          <a:solidFill>
                            <a:schemeClr val="tx1"/>
                          </a:solidFill>
                        </a:rPr>
                        <a:t>2</a:t>
                      </a:r>
                    </a:p>
                    <a:p>
                      <a:pPr algn="ctr"/>
                      <a:r>
                        <a:rPr lang="en-US" sz="1200" dirty="0">
                          <a:solidFill>
                            <a:schemeClr val="tx1"/>
                          </a:solidFill>
                        </a:rPr>
                        <a:t>BASIC</a:t>
                      </a:r>
                      <a:endParaRPr lang="en-GB" sz="2400" dirty="0">
                        <a:solidFill>
                          <a:schemeClr val="tx1"/>
                        </a:solidFill>
                      </a:endParaRPr>
                    </a:p>
                  </a:txBody>
                  <a:tcPr>
                    <a:solidFill>
                      <a:srgbClr val="FFC000"/>
                    </a:solidFill>
                  </a:tcPr>
                </a:tc>
                <a:tc>
                  <a:txBody>
                    <a:bodyPr/>
                    <a:lstStyle/>
                    <a:p>
                      <a:pPr algn="ctr"/>
                      <a:r>
                        <a:rPr lang="en-US" sz="2400" dirty="0">
                          <a:solidFill>
                            <a:schemeClr val="tx1"/>
                          </a:solidFill>
                        </a:rPr>
                        <a:t>3</a:t>
                      </a:r>
                    </a:p>
                    <a:p>
                      <a:pPr algn="ctr"/>
                      <a:r>
                        <a:rPr lang="en-US" sz="1200" dirty="0">
                          <a:solidFill>
                            <a:schemeClr val="tx1"/>
                          </a:solidFill>
                        </a:rPr>
                        <a:t>EMERGING + COMPETENT</a:t>
                      </a:r>
                      <a:endParaRPr lang="en-GB" sz="1200" dirty="0">
                        <a:solidFill>
                          <a:schemeClr val="tx1"/>
                        </a:solidFill>
                      </a:endParaRPr>
                    </a:p>
                  </a:txBody>
                  <a:tcPr>
                    <a:solidFill>
                      <a:srgbClr val="FFFF00"/>
                    </a:solidFill>
                  </a:tcPr>
                </a:tc>
                <a:tc>
                  <a:txBody>
                    <a:bodyPr/>
                    <a:lstStyle/>
                    <a:p>
                      <a:pPr algn="ctr"/>
                      <a:r>
                        <a:rPr lang="en-US" sz="2400" dirty="0">
                          <a:solidFill>
                            <a:schemeClr val="tx1"/>
                          </a:solidFill>
                        </a:rPr>
                        <a:t>4</a:t>
                      </a:r>
                    </a:p>
                    <a:p>
                      <a:pPr algn="ctr"/>
                      <a:r>
                        <a:rPr lang="en-US" sz="1200" dirty="0">
                          <a:solidFill>
                            <a:schemeClr val="tx1"/>
                          </a:solidFill>
                        </a:rPr>
                        <a:t>COMPETENT + CONSISTENT</a:t>
                      </a:r>
                      <a:endParaRPr lang="en-GB" sz="1200" dirty="0">
                        <a:solidFill>
                          <a:schemeClr val="tx1"/>
                        </a:solidFill>
                      </a:endParaRPr>
                    </a:p>
                  </a:txBody>
                  <a:tcPr>
                    <a:solidFill>
                      <a:srgbClr val="92D050"/>
                    </a:solidFill>
                  </a:tcPr>
                </a:tc>
                <a:tc>
                  <a:txBody>
                    <a:bodyPr/>
                    <a:lstStyle/>
                    <a:p>
                      <a:pPr algn="ctr"/>
                      <a:r>
                        <a:rPr lang="en-US" sz="2400" dirty="0">
                          <a:solidFill>
                            <a:schemeClr val="tx1"/>
                          </a:solidFill>
                        </a:rPr>
                        <a:t>5</a:t>
                      </a:r>
                    </a:p>
                    <a:p>
                      <a:pPr algn="ctr"/>
                      <a:r>
                        <a:rPr lang="en-US" sz="1200" dirty="0">
                          <a:solidFill>
                            <a:schemeClr val="tx1"/>
                          </a:solidFill>
                        </a:rPr>
                        <a:t>CONFIDENT, ASSURED + EXCEPTIONAL</a:t>
                      </a:r>
                      <a:endParaRPr lang="en-GB" sz="1200" dirty="0">
                        <a:solidFill>
                          <a:schemeClr val="tx1"/>
                        </a:solidFill>
                      </a:endParaRPr>
                    </a:p>
                  </a:txBody>
                  <a:tcPr>
                    <a:solidFill>
                      <a:schemeClr val="bg2"/>
                    </a:solidFill>
                  </a:tcPr>
                </a:tc>
                <a:extLst>
                  <a:ext uri="{0D108BD9-81ED-4DB2-BD59-A6C34878D82A}">
                    <a16:rowId xmlns:a16="http://schemas.microsoft.com/office/drawing/2014/main" val="2826190658"/>
                  </a:ext>
                </a:extLst>
              </a:tr>
              <a:tr h="732245">
                <a:tc>
                  <a:txBody>
                    <a:bodyPr/>
                    <a:lstStyle/>
                    <a:p>
                      <a:pPr algn="ctr"/>
                      <a:r>
                        <a:rPr lang="en-US" sz="1200" dirty="0"/>
                        <a:t>Limited ability to observe and record formal elements</a:t>
                      </a:r>
                      <a:endParaRPr lang="en-GB" sz="1200" dirty="0"/>
                    </a:p>
                  </a:txBody>
                  <a:tcPr>
                    <a:solidFill>
                      <a:srgbClr val="FAF5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Basic ability to observe and record formal elements</a:t>
                      </a:r>
                      <a:endParaRPr lang="en-GB" sz="1200" dirty="0"/>
                    </a:p>
                    <a:p>
                      <a:pPr algn="ctr"/>
                      <a:endParaRPr lang="en-GB" sz="1200" dirty="0"/>
                    </a:p>
                  </a:txBody>
                  <a:tcPr>
                    <a:solidFill>
                      <a:srgbClr val="FAF5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Emerging competent ability to observe and record formal elements</a:t>
                      </a:r>
                      <a:endParaRPr lang="en-GB" sz="1200" dirty="0"/>
                    </a:p>
                    <a:p>
                      <a:pPr algn="ctr"/>
                      <a:endParaRPr lang="en-GB" sz="1200" dirty="0"/>
                    </a:p>
                  </a:txBody>
                  <a:tcPr>
                    <a:solidFill>
                      <a:srgbClr val="FAF5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Competent and consistent ability to observe and record formal elements</a:t>
                      </a:r>
                      <a:endParaRPr lang="en-GB" sz="1200" dirty="0"/>
                    </a:p>
                    <a:p>
                      <a:pPr algn="ctr"/>
                      <a:endParaRPr lang="en-GB" sz="1200" dirty="0"/>
                    </a:p>
                  </a:txBody>
                  <a:tcPr>
                    <a:solidFill>
                      <a:srgbClr val="FAF5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Exceptional ability to observe and record formal elements</a:t>
                      </a:r>
                      <a:endParaRPr lang="en-GB" sz="1200" dirty="0"/>
                    </a:p>
                    <a:p>
                      <a:pPr algn="ctr"/>
                      <a:endParaRPr lang="en-GB" sz="1200" dirty="0"/>
                    </a:p>
                  </a:txBody>
                  <a:tcPr>
                    <a:solidFill>
                      <a:srgbClr val="FAF5ED"/>
                    </a:solidFill>
                  </a:tcPr>
                </a:tc>
                <a:extLst>
                  <a:ext uri="{0D108BD9-81ED-4DB2-BD59-A6C34878D82A}">
                    <a16:rowId xmlns:a16="http://schemas.microsoft.com/office/drawing/2014/main" val="3116853658"/>
                  </a:ext>
                </a:extLst>
              </a:tr>
              <a:tr h="406803">
                <a:tc>
                  <a:txBody>
                    <a:bodyPr/>
                    <a:lstStyle/>
                    <a:p>
                      <a:pPr algn="ctr"/>
                      <a:r>
                        <a:rPr lang="en-US" sz="2400" dirty="0"/>
                        <a:t>1</a:t>
                      </a:r>
                      <a:endParaRPr lang="en-GB" sz="2400" dirty="0"/>
                    </a:p>
                  </a:txBody>
                  <a:tcPr>
                    <a:solidFill>
                      <a:schemeClr val="accent5"/>
                    </a:solidFill>
                  </a:tcPr>
                </a:tc>
                <a:tc>
                  <a:txBody>
                    <a:bodyPr/>
                    <a:lstStyle/>
                    <a:p>
                      <a:pPr algn="ctr"/>
                      <a:r>
                        <a:rPr lang="en-US" sz="2400" dirty="0"/>
                        <a:t>2-3</a:t>
                      </a:r>
                      <a:endParaRPr lang="en-GB" sz="2400" dirty="0"/>
                    </a:p>
                  </a:txBody>
                  <a:tcPr>
                    <a:solidFill>
                      <a:schemeClr val="accent5"/>
                    </a:solidFill>
                  </a:tcPr>
                </a:tc>
                <a:tc>
                  <a:txBody>
                    <a:bodyPr/>
                    <a:lstStyle/>
                    <a:p>
                      <a:pPr algn="ctr"/>
                      <a:r>
                        <a:rPr lang="en-US" sz="2400" dirty="0"/>
                        <a:t>4-5</a:t>
                      </a:r>
                      <a:endParaRPr lang="en-GB" sz="2400" dirty="0"/>
                    </a:p>
                  </a:txBody>
                  <a:tcPr>
                    <a:solidFill>
                      <a:schemeClr val="accent5"/>
                    </a:solidFill>
                  </a:tcPr>
                </a:tc>
                <a:tc>
                  <a:txBody>
                    <a:bodyPr/>
                    <a:lstStyle/>
                    <a:p>
                      <a:pPr algn="ctr"/>
                      <a:r>
                        <a:rPr lang="en-US" sz="2400" dirty="0"/>
                        <a:t>6-7</a:t>
                      </a:r>
                      <a:endParaRPr lang="en-GB" sz="2400" dirty="0"/>
                    </a:p>
                  </a:txBody>
                  <a:tcPr>
                    <a:solidFill>
                      <a:schemeClr val="accent5"/>
                    </a:solidFill>
                  </a:tcPr>
                </a:tc>
                <a:tc>
                  <a:txBody>
                    <a:bodyPr/>
                    <a:lstStyle/>
                    <a:p>
                      <a:pPr algn="ctr"/>
                      <a:r>
                        <a:rPr lang="en-US" sz="2400" dirty="0"/>
                        <a:t>8-9</a:t>
                      </a:r>
                      <a:endParaRPr lang="en-GB" sz="2400" dirty="0"/>
                    </a:p>
                  </a:txBody>
                  <a:tcPr>
                    <a:solidFill>
                      <a:schemeClr val="accent5"/>
                    </a:solidFill>
                  </a:tcPr>
                </a:tc>
                <a:extLst>
                  <a:ext uri="{0D108BD9-81ED-4DB2-BD59-A6C34878D82A}">
                    <a16:rowId xmlns:a16="http://schemas.microsoft.com/office/drawing/2014/main" val="1077648038"/>
                  </a:ext>
                </a:extLst>
              </a:tr>
              <a:tr h="1899753">
                <a:tc>
                  <a:txBody>
                    <a:bodyPr/>
                    <a:lstStyle/>
                    <a:p>
                      <a:pPr algn="ctr"/>
                      <a:r>
                        <a:rPr lang="en-US" sz="1200" b="1" dirty="0"/>
                        <a:t>Formal Elements</a:t>
                      </a:r>
                    </a:p>
                    <a:p>
                      <a:pPr algn="ctr"/>
                      <a:r>
                        <a:rPr lang="en-GB" sz="1200" dirty="0"/>
                        <a:t>Line</a:t>
                      </a:r>
                    </a:p>
                    <a:p>
                      <a:pPr algn="ctr"/>
                      <a:r>
                        <a:rPr lang="en-GB" sz="1200" dirty="0"/>
                        <a:t>Shape</a:t>
                      </a:r>
                    </a:p>
                    <a:p>
                      <a:pPr algn="ctr"/>
                      <a:r>
                        <a:rPr lang="en-GB" sz="1200" dirty="0"/>
                        <a:t>Form</a:t>
                      </a:r>
                    </a:p>
                    <a:p>
                      <a:pPr algn="ctr"/>
                      <a:r>
                        <a:rPr lang="en-GB" sz="1200" dirty="0"/>
                        <a:t>Tone</a:t>
                      </a:r>
                    </a:p>
                    <a:p>
                      <a:pPr algn="ctr"/>
                      <a:r>
                        <a:rPr lang="en-GB" sz="1200" dirty="0"/>
                        <a:t>Texture</a:t>
                      </a:r>
                    </a:p>
                    <a:p>
                      <a:pPr algn="ctr"/>
                      <a:r>
                        <a:rPr lang="en-GB" sz="1200" dirty="0"/>
                        <a:t>Space</a:t>
                      </a:r>
                    </a:p>
                    <a:p>
                      <a:pPr algn="ctr"/>
                      <a:r>
                        <a:rPr lang="en-GB" sz="1200" dirty="0"/>
                        <a:t>Pattern</a:t>
                      </a:r>
                    </a:p>
                    <a:p>
                      <a:pPr algn="ctr"/>
                      <a:r>
                        <a:rPr lang="en-GB" sz="1200" dirty="0"/>
                        <a:t>Colour</a:t>
                      </a:r>
                    </a:p>
                    <a:p>
                      <a:pPr algn="ctr"/>
                      <a:r>
                        <a:rPr lang="en-GB" sz="1200" dirty="0"/>
                        <a:t>Composition</a:t>
                      </a:r>
                    </a:p>
                  </a:txBody>
                  <a:tcPr>
                    <a:solidFill>
                      <a:srgbClr val="FAF5ED"/>
                    </a:solidFill>
                  </a:tcPr>
                </a:tc>
                <a:tc>
                  <a:txBody>
                    <a:bodyPr/>
                    <a:lstStyle/>
                    <a:p>
                      <a:pPr algn="ctr"/>
                      <a:r>
                        <a:rPr lang="en-US" sz="1200" b="1" dirty="0"/>
                        <a:t>Formal Elements</a:t>
                      </a:r>
                    </a:p>
                    <a:p>
                      <a:pPr algn="ctr"/>
                      <a:r>
                        <a:rPr lang="en-GB" sz="1200" dirty="0"/>
                        <a:t>Line</a:t>
                      </a:r>
                    </a:p>
                    <a:p>
                      <a:pPr algn="ctr"/>
                      <a:r>
                        <a:rPr lang="en-GB" sz="1200" dirty="0"/>
                        <a:t>Shape</a:t>
                      </a:r>
                    </a:p>
                    <a:p>
                      <a:pPr algn="ctr"/>
                      <a:r>
                        <a:rPr lang="en-GB" sz="1200" dirty="0"/>
                        <a:t>Form</a:t>
                      </a:r>
                    </a:p>
                    <a:p>
                      <a:pPr algn="ctr"/>
                      <a:r>
                        <a:rPr lang="en-GB" sz="1200" dirty="0"/>
                        <a:t>Tone</a:t>
                      </a:r>
                    </a:p>
                    <a:p>
                      <a:pPr algn="ctr"/>
                      <a:r>
                        <a:rPr lang="en-GB" sz="1200" dirty="0"/>
                        <a:t>Texture</a:t>
                      </a:r>
                    </a:p>
                    <a:p>
                      <a:pPr algn="ctr"/>
                      <a:r>
                        <a:rPr lang="en-GB" sz="1200" dirty="0"/>
                        <a:t>Space</a:t>
                      </a:r>
                    </a:p>
                    <a:p>
                      <a:pPr algn="ctr"/>
                      <a:r>
                        <a:rPr lang="en-GB" sz="1200" dirty="0"/>
                        <a:t>Pattern</a:t>
                      </a:r>
                    </a:p>
                    <a:p>
                      <a:pPr algn="ctr"/>
                      <a:r>
                        <a:rPr lang="en-GB" sz="1200" dirty="0"/>
                        <a:t>Colour</a:t>
                      </a:r>
                    </a:p>
                    <a:p>
                      <a:pPr algn="ctr"/>
                      <a:r>
                        <a:rPr lang="en-GB" sz="1200" dirty="0"/>
                        <a:t>Composition</a:t>
                      </a:r>
                    </a:p>
                  </a:txBody>
                  <a:tcPr>
                    <a:solidFill>
                      <a:srgbClr val="FAF5ED"/>
                    </a:solidFill>
                  </a:tcPr>
                </a:tc>
                <a:tc>
                  <a:txBody>
                    <a:bodyPr/>
                    <a:lstStyle/>
                    <a:p>
                      <a:pPr algn="ctr"/>
                      <a:r>
                        <a:rPr lang="en-US" sz="1200" b="1" dirty="0"/>
                        <a:t>Formal Elements</a:t>
                      </a:r>
                    </a:p>
                    <a:p>
                      <a:pPr algn="ctr"/>
                      <a:r>
                        <a:rPr lang="en-GB" sz="1200" dirty="0"/>
                        <a:t>Line</a:t>
                      </a:r>
                    </a:p>
                    <a:p>
                      <a:pPr algn="ctr"/>
                      <a:r>
                        <a:rPr lang="en-GB" sz="1200" dirty="0"/>
                        <a:t>Shape</a:t>
                      </a:r>
                    </a:p>
                    <a:p>
                      <a:pPr algn="ctr"/>
                      <a:r>
                        <a:rPr lang="en-GB" sz="1200" dirty="0"/>
                        <a:t>Form</a:t>
                      </a:r>
                    </a:p>
                    <a:p>
                      <a:pPr algn="ctr"/>
                      <a:r>
                        <a:rPr lang="en-GB" sz="1200" dirty="0"/>
                        <a:t>Tone</a:t>
                      </a:r>
                    </a:p>
                    <a:p>
                      <a:pPr algn="ctr"/>
                      <a:r>
                        <a:rPr lang="en-GB" sz="1200" dirty="0"/>
                        <a:t>Texture</a:t>
                      </a:r>
                    </a:p>
                    <a:p>
                      <a:pPr algn="ctr"/>
                      <a:r>
                        <a:rPr lang="en-GB" sz="1200" dirty="0"/>
                        <a:t>Space</a:t>
                      </a:r>
                    </a:p>
                    <a:p>
                      <a:pPr algn="ctr"/>
                      <a:r>
                        <a:rPr lang="en-GB" sz="1200" dirty="0"/>
                        <a:t>Pattern</a:t>
                      </a:r>
                    </a:p>
                    <a:p>
                      <a:pPr algn="ctr"/>
                      <a:r>
                        <a:rPr lang="en-GB" sz="1200" dirty="0"/>
                        <a:t>Colour</a:t>
                      </a:r>
                    </a:p>
                    <a:p>
                      <a:pPr algn="ctr"/>
                      <a:r>
                        <a:rPr lang="en-GB" sz="1200" dirty="0"/>
                        <a:t>Composition</a:t>
                      </a:r>
                    </a:p>
                  </a:txBody>
                  <a:tcPr>
                    <a:solidFill>
                      <a:srgbClr val="FAF5ED"/>
                    </a:solidFill>
                  </a:tcPr>
                </a:tc>
                <a:tc>
                  <a:txBody>
                    <a:bodyPr/>
                    <a:lstStyle/>
                    <a:p>
                      <a:pPr algn="ctr"/>
                      <a:r>
                        <a:rPr lang="en-US" sz="1200" b="1" dirty="0"/>
                        <a:t>Formal Elements</a:t>
                      </a:r>
                    </a:p>
                    <a:p>
                      <a:pPr algn="ctr"/>
                      <a:r>
                        <a:rPr lang="en-GB" sz="1200" dirty="0"/>
                        <a:t>Line</a:t>
                      </a:r>
                    </a:p>
                    <a:p>
                      <a:pPr algn="ctr"/>
                      <a:r>
                        <a:rPr lang="en-GB" sz="1200" dirty="0"/>
                        <a:t>Shape</a:t>
                      </a:r>
                    </a:p>
                    <a:p>
                      <a:pPr algn="ctr"/>
                      <a:r>
                        <a:rPr lang="en-GB" sz="1200" dirty="0"/>
                        <a:t>Form</a:t>
                      </a:r>
                    </a:p>
                    <a:p>
                      <a:pPr algn="ctr"/>
                      <a:r>
                        <a:rPr lang="en-GB" sz="1200" dirty="0"/>
                        <a:t>Tone</a:t>
                      </a:r>
                    </a:p>
                    <a:p>
                      <a:pPr algn="ctr"/>
                      <a:r>
                        <a:rPr lang="en-GB" sz="1200" dirty="0"/>
                        <a:t>Texture</a:t>
                      </a:r>
                    </a:p>
                    <a:p>
                      <a:pPr algn="ctr"/>
                      <a:r>
                        <a:rPr lang="en-GB" sz="1200" dirty="0"/>
                        <a:t>Space</a:t>
                      </a:r>
                    </a:p>
                    <a:p>
                      <a:pPr algn="ctr"/>
                      <a:r>
                        <a:rPr lang="en-GB" sz="1200" dirty="0"/>
                        <a:t>Pattern</a:t>
                      </a:r>
                    </a:p>
                    <a:p>
                      <a:pPr algn="ctr"/>
                      <a:r>
                        <a:rPr lang="en-GB" sz="1200" dirty="0"/>
                        <a:t>Colour</a:t>
                      </a:r>
                    </a:p>
                    <a:p>
                      <a:pPr algn="ctr"/>
                      <a:r>
                        <a:rPr lang="en-GB" sz="1200" dirty="0"/>
                        <a:t>Composition</a:t>
                      </a:r>
                    </a:p>
                  </a:txBody>
                  <a:tcPr>
                    <a:solidFill>
                      <a:srgbClr val="FAF5ED"/>
                    </a:solidFill>
                  </a:tcPr>
                </a:tc>
                <a:tc>
                  <a:txBody>
                    <a:bodyPr/>
                    <a:lstStyle/>
                    <a:p>
                      <a:pPr algn="ctr"/>
                      <a:r>
                        <a:rPr lang="en-US" sz="1200" b="1" dirty="0"/>
                        <a:t>Formal Elements</a:t>
                      </a:r>
                    </a:p>
                    <a:p>
                      <a:pPr algn="ctr"/>
                      <a:r>
                        <a:rPr lang="en-GB" sz="1200" dirty="0"/>
                        <a:t>Line</a:t>
                      </a:r>
                    </a:p>
                    <a:p>
                      <a:pPr algn="ctr"/>
                      <a:r>
                        <a:rPr lang="en-GB" sz="1200" dirty="0"/>
                        <a:t>Shape</a:t>
                      </a:r>
                    </a:p>
                    <a:p>
                      <a:pPr algn="ctr"/>
                      <a:r>
                        <a:rPr lang="en-GB" sz="1200" dirty="0"/>
                        <a:t>Form</a:t>
                      </a:r>
                    </a:p>
                    <a:p>
                      <a:pPr algn="ctr"/>
                      <a:r>
                        <a:rPr lang="en-GB" sz="1200" dirty="0"/>
                        <a:t>Tone</a:t>
                      </a:r>
                    </a:p>
                    <a:p>
                      <a:pPr algn="ctr"/>
                      <a:r>
                        <a:rPr lang="en-GB" sz="1200" dirty="0"/>
                        <a:t>Texture</a:t>
                      </a:r>
                    </a:p>
                    <a:p>
                      <a:pPr algn="ctr"/>
                      <a:r>
                        <a:rPr lang="en-GB" sz="1200" dirty="0"/>
                        <a:t>Space</a:t>
                      </a:r>
                    </a:p>
                    <a:p>
                      <a:pPr algn="ctr"/>
                      <a:r>
                        <a:rPr lang="en-GB" sz="1200" dirty="0"/>
                        <a:t>Pattern</a:t>
                      </a:r>
                    </a:p>
                    <a:p>
                      <a:pPr algn="ctr"/>
                      <a:r>
                        <a:rPr lang="en-GB" sz="1200" dirty="0"/>
                        <a:t>Colour</a:t>
                      </a:r>
                    </a:p>
                    <a:p>
                      <a:pPr algn="ctr"/>
                      <a:r>
                        <a:rPr lang="en-GB" sz="1200" dirty="0"/>
                        <a:t>Composition</a:t>
                      </a:r>
                    </a:p>
                  </a:txBody>
                  <a:tcPr>
                    <a:solidFill>
                      <a:srgbClr val="FAF5ED"/>
                    </a:solidFill>
                  </a:tcPr>
                </a:tc>
                <a:extLst>
                  <a:ext uri="{0D108BD9-81ED-4DB2-BD59-A6C34878D82A}">
                    <a16:rowId xmlns:a16="http://schemas.microsoft.com/office/drawing/2014/main" val="1938627443"/>
                  </a:ext>
                </a:extLst>
              </a:tr>
              <a:tr h="1220408">
                <a:tc>
                  <a:txBody>
                    <a:bodyPr/>
                    <a:lstStyle/>
                    <a:p>
                      <a:pPr algn="ctr"/>
                      <a:r>
                        <a:rPr lang="en-GB" sz="1200" b="0" dirty="0"/>
                        <a:t>Partial</a:t>
                      </a:r>
                    </a:p>
                    <a:p>
                      <a:pPr algn="ctr"/>
                      <a:r>
                        <a:rPr lang="en-GB" sz="1200" b="0" dirty="0"/>
                        <a:t>Rushed</a:t>
                      </a:r>
                    </a:p>
                    <a:p>
                      <a:pPr algn="ctr"/>
                      <a:r>
                        <a:rPr lang="en-GB" sz="1200" b="0" dirty="0"/>
                        <a:t>Unrefined</a:t>
                      </a:r>
                    </a:p>
                    <a:p>
                      <a:pPr algn="ctr"/>
                      <a:r>
                        <a:rPr lang="en-GB" sz="1200" b="0" dirty="0"/>
                        <a:t>Inconsistent</a:t>
                      </a:r>
                    </a:p>
                    <a:p>
                      <a:pPr algn="ctr"/>
                      <a:r>
                        <a:rPr lang="en-GB" sz="1200" b="0" dirty="0"/>
                        <a:t>Uneven Observation</a:t>
                      </a:r>
                    </a:p>
                  </a:txBody>
                  <a:tcPr>
                    <a:solidFill>
                      <a:schemeClr val="accent5"/>
                    </a:solidFill>
                  </a:tcPr>
                </a:tc>
                <a:tc>
                  <a:txBody>
                    <a:bodyPr/>
                    <a:lstStyle/>
                    <a:p>
                      <a:pPr algn="ctr"/>
                      <a:r>
                        <a:rPr lang="en-GB" sz="1200" b="0" dirty="0"/>
                        <a:t>Unresolved</a:t>
                      </a:r>
                    </a:p>
                    <a:p>
                      <a:pPr algn="ctr"/>
                      <a:r>
                        <a:rPr lang="en-GB" sz="1200" b="0" dirty="0"/>
                        <a:t>Play safe</a:t>
                      </a:r>
                    </a:p>
                    <a:p>
                      <a:pPr algn="ctr"/>
                      <a:r>
                        <a:rPr lang="en-GB" sz="1200" b="0" dirty="0"/>
                        <a:t>Simplistic</a:t>
                      </a:r>
                    </a:p>
                    <a:p>
                      <a:pPr algn="ctr"/>
                      <a:r>
                        <a:rPr lang="en-GB" sz="1200" b="0" dirty="0"/>
                        <a:t>Straight forward</a:t>
                      </a:r>
                    </a:p>
                    <a:p>
                      <a:pPr algn="ctr"/>
                      <a:r>
                        <a:rPr lang="en-GB" sz="1200" b="0" dirty="0"/>
                        <a:t>Developing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t>Easy Option</a:t>
                      </a:r>
                    </a:p>
                  </a:txBody>
                  <a:tcPr>
                    <a:solidFill>
                      <a:schemeClr val="accent5"/>
                    </a:solidFill>
                  </a:tcPr>
                </a:tc>
                <a:tc>
                  <a:txBody>
                    <a:bodyPr/>
                    <a:lstStyle/>
                    <a:p>
                      <a:pPr algn="ctr"/>
                      <a:r>
                        <a:rPr lang="en-GB" sz="1200" b="0" dirty="0"/>
                        <a:t>Broadening</a:t>
                      </a:r>
                    </a:p>
                    <a:p>
                      <a:pPr algn="ctr"/>
                      <a:r>
                        <a:rPr lang="en-GB" sz="1200" b="0" dirty="0"/>
                        <a:t>Sufficient</a:t>
                      </a:r>
                    </a:p>
                    <a:p>
                      <a:pPr algn="ctr"/>
                      <a:r>
                        <a:rPr lang="en-GB" sz="1200" b="0" dirty="0"/>
                        <a:t>Shows Understanding</a:t>
                      </a:r>
                    </a:p>
                    <a:p>
                      <a:pPr algn="ctr"/>
                      <a:r>
                        <a:rPr lang="en-GB" sz="1200" b="0" dirty="0"/>
                        <a:t>Relevant</a:t>
                      </a:r>
                    </a:p>
                    <a:p>
                      <a:pPr algn="ctr"/>
                      <a:r>
                        <a:rPr lang="en-GB" sz="1200" b="0" dirty="0"/>
                        <a:t>Individuality</a:t>
                      </a:r>
                    </a:p>
                    <a:p>
                      <a:pPr algn="ctr"/>
                      <a:r>
                        <a:rPr lang="en-GB" sz="1200" b="0" dirty="0"/>
                        <a:t>Beginning to refine</a:t>
                      </a:r>
                    </a:p>
                  </a:txBody>
                  <a:tcPr>
                    <a:solidFill>
                      <a:schemeClr val="accent5"/>
                    </a:solidFill>
                  </a:tcPr>
                </a:tc>
                <a:tc>
                  <a:txBody>
                    <a:bodyPr/>
                    <a:lstStyle/>
                    <a:p>
                      <a:pPr algn="ctr"/>
                      <a:r>
                        <a:rPr lang="en-GB" sz="1200" b="0" dirty="0"/>
                        <a:t>Effective</a:t>
                      </a:r>
                    </a:p>
                    <a:p>
                      <a:pPr algn="ctr"/>
                      <a:r>
                        <a:rPr lang="en-GB" sz="1200" b="0" dirty="0"/>
                        <a:t>Purposeful</a:t>
                      </a:r>
                    </a:p>
                    <a:p>
                      <a:pPr algn="ctr"/>
                      <a:r>
                        <a:rPr lang="en-GB" sz="1200" b="0" dirty="0"/>
                        <a:t>Refined</a:t>
                      </a:r>
                    </a:p>
                    <a:p>
                      <a:pPr algn="ctr"/>
                      <a:r>
                        <a:rPr lang="en-GB" sz="1200" b="0" dirty="0"/>
                        <a:t>Skilful</a:t>
                      </a:r>
                    </a:p>
                    <a:p>
                      <a:pPr algn="ctr"/>
                      <a:r>
                        <a:rPr lang="en-GB" sz="1200" b="0" dirty="0"/>
                        <a:t>Imaginative</a:t>
                      </a:r>
                    </a:p>
                    <a:p>
                      <a:pPr algn="ctr"/>
                      <a:r>
                        <a:rPr lang="en-GB" sz="1200" b="0" dirty="0"/>
                        <a:t>Consistent</a:t>
                      </a:r>
                    </a:p>
                    <a:p>
                      <a:pPr algn="ctr"/>
                      <a:r>
                        <a:rPr lang="en-GB" sz="1200" b="0" dirty="0"/>
                        <a:t>Realised</a:t>
                      </a:r>
                    </a:p>
                  </a:txBody>
                  <a:tcPr>
                    <a:solidFill>
                      <a:schemeClr val="accent5"/>
                    </a:solidFill>
                  </a:tcPr>
                </a:tc>
                <a:tc>
                  <a:txBody>
                    <a:bodyPr/>
                    <a:lstStyle/>
                    <a:p>
                      <a:pPr algn="ctr"/>
                      <a:r>
                        <a:rPr lang="en-GB" sz="1200" b="0" dirty="0"/>
                        <a:t>Assured</a:t>
                      </a:r>
                    </a:p>
                    <a:p>
                      <a:pPr algn="ctr"/>
                      <a:r>
                        <a:rPr lang="en-GB" sz="1200" b="0" dirty="0"/>
                        <a:t>Sensitive</a:t>
                      </a:r>
                    </a:p>
                    <a:p>
                      <a:pPr algn="ctr"/>
                      <a:r>
                        <a:rPr lang="en-GB" sz="1200" b="0" dirty="0"/>
                        <a:t>Independent</a:t>
                      </a:r>
                    </a:p>
                    <a:p>
                      <a:pPr algn="ctr"/>
                      <a:r>
                        <a:rPr lang="en-GB" sz="1200" b="0" dirty="0"/>
                        <a:t>Comprehensive</a:t>
                      </a:r>
                    </a:p>
                    <a:p>
                      <a:pPr algn="ctr"/>
                      <a:r>
                        <a:rPr lang="en-GB" sz="1200" b="0" dirty="0"/>
                        <a:t>Unexpected</a:t>
                      </a:r>
                    </a:p>
                    <a:p>
                      <a:pPr algn="ctr"/>
                      <a:r>
                        <a:rPr lang="en-GB" sz="1200" b="0" dirty="0"/>
                        <a:t>Fluent</a:t>
                      </a:r>
                    </a:p>
                    <a:p>
                      <a:pPr algn="ctr"/>
                      <a:endParaRPr lang="en-GB" sz="1200" b="0" dirty="0"/>
                    </a:p>
                  </a:txBody>
                  <a:tcPr>
                    <a:solidFill>
                      <a:schemeClr val="accent5"/>
                    </a:solidFill>
                  </a:tcPr>
                </a:tc>
                <a:extLst>
                  <a:ext uri="{0D108BD9-81ED-4DB2-BD59-A6C34878D82A}">
                    <a16:rowId xmlns:a16="http://schemas.microsoft.com/office/drawing/2014/main" val="3597102846"/>
                  </a:ext>
                </a:extLst>
              </a:tr>
            </a:tbl>
          </a:graphicData>
        </a:graphic>
      </p:graphicFrame>
    </p:spTree>
    <p:extLst>
      <p:ext uri="{BB962C8B-B14F-4D97-AF65-F5344CB8AC3E}">
        <p14:creationId xmlns:p14="http://schemas.microsoft.com/office/powerpoint/2010/main" val="23960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
          <p:cNvPicPr>
            <a:picLocks noChangeAspect="1"/>
          </p:cNvPicPr>
          <p:nvPr/>
        </p:nvPicPr>
        <p:blipFill>
          <a:blip r:embed="rId2">
            <a:extLst>
              <a:ext uri="{28A0092B-C50C-407E-A947-70E740481C1C}">
                <a14:useLocalDpi xmlns:a14="http://schemas.microsoft.com/office/drawing/2010/main" val="0"/>
              </a:ext>
            </a:extLst>
          </a:blip>
          <a:srcRect/>
          <a:stretch/>
        </p:blipFill>
        <p:spPr>
          <a:xfrm>
            <a:off x="3873421" y="304343"/>
            <a:ext cx="4445157" cy="5757976"/>
          </a:xfrm>
          <a:prstGeom prst="rect">
            <a:avLst/>
          </a:prstGeom>
          <a:ln w="12700">
            <a:miter lim="400000"/>
          </a:ln>
        </p:spPr>
      </p:pic>
      <p:sp>
        <p:nvSpPr>
          <p:cNvPr id="129" name="What can you tell me about this image?"/>
          <p:cNvSpPr txBox="1">
            <a:spLocks noGrp="1"/>
          </p:cNvSpPr>
          <p:nvPr>
            <p:ph type="subTitle" sz="quarter" idx="1"/>
          </p:nvPr>
        </p:nvSpPr>
        <p:spPr>
          <a:xfrm>
            <a:off x="1666034" y="6245237"/>
            <a:ext cx="8859930" cy="431875"/>
          </a:xfrm>
          <a:prstGeom prst="rect">
            <a:avLst/>
          </a:prstGeom>
        </p:spPr>
        <p:txBody>
          <a:bodyPr>
            <a:normAutofit fontScale="47500" lnSpcReduction="20000"/>
          </a:bodyPr>
          <a:lstStyle>
            <a:lvl1pPr>
              <a:defRPr>
                <a:latin typeface="Gill Sans"/>
                <a:ea typeface="Gill Sans"/>
                <a:cs typeface="Gill Sans"/>
                <a:sym typeface="Gill Sans"/>
              </a:defRPr>
            </a:lvl1pPr>
          </a:lstStyle>
          <a:p>
            <a:r>
              <a:rPr lang="en-US" dirty="0"/>
              <a:t>What can you tell me about this artwork?</a:t>
            </a:r>
            <a:endParaRPr dirty="0"/>
          </a:p>
        </p:txBody>
      </p:sp>
      <p:sp>
        <p:nvSpPr>
          <p:cNvPr id="3" name="TextBox 2">
            <a:extLst>
              <a:ext uri="{FF2B5EF4-FFF2-40B4-BE49-F238E27FC236}">
                <a16:creationId xmlns:a16="http://schemas.microsoft.com/office/drawing/2014/main" id="{FBF60356-5363-29F3-BD69-BAB69740545C}"/>
              </a:ext>
            </a:extLst>
          </p:cNvPr>
          <p:cNvSpPr txBox="1"/>
          <p:nvPr/>
        </p:nvSpPr>
        <p:spPr>
          <a:xfrm>
            <a:off x="219075" y="2380165"/>
            <a:ext cx="2695576" cy="2246769"/>
          </a:xfrm>
          <a:prstGeom prst="rect">
            <a:avLst/>
          </a:prstGeom>
          <a:noFill/>
        </p:spPr>
        <p:txBody>
          <a:bodyPr wrap="square">
            <a:spAutoFit/>
          </a:bodyPr>
          <a:lstStyle/>
          <a:p>
            <a:pPr algn="ctr"/>
            <a:r>
              <a:rPr lang="en-US" sz="1400" b="0" i="0" cap="all" dirty="0">
                <a:solidFill>
                  <a:schemeClr val="accent1">
                    <a:lumMod val="50000"/>
                  </a:schemeClr>
                </a:solidFill>
                <a:effectLst/>
                <a:latin typeface="gill sans nova medium"/>
              </a:rPr>
              <a:t>LEONARDO DA VINCI </a:t>
            </a:r>
            <a:endParaRPr lang="en-US" sz="1400" cap="all" dirty="0">
              <a:solidFill>
                <a:schemeClr val="accent1">
                  <a:lumMod val="50000"/>
                </a:schemeClr>
              </a:solidFill>
              <a:latin typeface="gill sans nova medium"/>
            </a:endParaRPr>
          </a:p>
          <a:p>
            <a:pPr algn="ctr"/>
            <a:endParaRPr lang="en-US" sz="1400" b="0" i="0" dirty="0">
              <a:solidFill>
                <a:schemeClr val="accent1">
                  <a:lumMod val="50000"/>
                </a:schemeClr>
              </a:solidFill>
              <a:effectLst/>
              <a:latin typeface="goudyoldstylebt-roma"/>
            </a:endParaRPr>
          </a:p>
          <a:p>
            <a:pPr algn="ctr"/>
            <a:r>
              <a:rPr lang="en-US" sz="1400" b="0" i="0" dirty="0">
                <a:solidFill>
                  <a:schemeClr val="accent1">
                    <a:lumMod val="50000"/>
                  </a:schemeClr>
                </a:solidFill>
                <a:effectLst/>
                <a:latin typeface="goudyoldstylebt-roma"/>
              </a:rPr>
              <a:t>The drapery of a kneeling figure c.1491-4</a:t>
            </a:r>
          </a:p>
          <a:p>
            <a:pPr algn="ctr"/>
            <a:endParaRPr lang="en-US" sz="1400" b="0" i="0" dirty="0">
              <a:solidFill>
                <a:schemeClr val="accent1">
                  <a:lumMod val="50000"/>
                </a:schemeClr>
              </a:solidFill>
              <a:effectLst/>
              <a:latin typeface="goudyoldstylebt-roma"/>
            </a:endParaRPr>
          </a:p>
          <a:p>
            <a:pPr algn="ctr"/>
            <a:r>
              <a:rPr lang="en-US" sz="1400" b="0" i="0" dirty="0">
                <a:solidFill>
                  <a:schemeClr val="accent1">
                    <a:lumMod val="50000"/>
                  </a:schemeClr>
                </a:solidFill>
                <a:effectLst/>
                <a:latin typeface="gill sans nova medium"/>
              </a:rPr>
              <a:t>Brush and black ink, white heightening, on pale blue prepared paper</a:t>
            </a:r>
          </a:p>
          <a:p>
            <a:pPr algn="ctr"/>
            <a:endParaRPr lang="en-US" sz="1400" dirty="0">
              <a:solidFill>
                <a:schemeClr val="accent1">
                  <a:lumMod val="50000"/>
                </a:schemeClr>
              </a:solidFill>
              <a:latin typeface="gill sans nova medium"/>
            </a:endParaRPr>
          </a:p>
          <a:p>
            <a:pPr algn="ctr"/>
            <a:r>
              <a:rPr lang="en-US" sz="1400" b="0" i="0" dirty="0">
                <a:solidFill>
                  <a:schemeClr val="accent1">
                    <a:lumMod val="50000"/>
                  </a:schemeClr>
                </a:solidFill>
                <a:effectLst/>
                <a:latin typeface="gill sans nova medium"/>
              </a:rPr>
              <a:t>21.3 x 15.9 cm (sheet of paper) </a:t>
            </a:r>
          </a:p>
        </p:txBody>
      </p:sp>
      <p:sp>
        <p:nvSpPr>
          <p:cNvPr id="4" name="Google Shape;55;p13">
            <a:extLst>
              <a:ext uri="{FF2B5EF4-FFF2-40B4-BE49-F238E27FC236}">
                <a16:creationId xmlns:a16="http://schemas.microsoft.com/office/drawing/2014/main" id="{DFD16E4E-06F7-7FEE-9736-4D5B8E37492E}"/>
              </a:ext>
            </a:extLst>
          </p:cNvPr>
          <p:cNvSpPr txBox="1"/>
          <p:nvPr/>
        </p:nvSpPr>
        <p:spPr>
          <a:xfrm>
            <a:off x="10067267" y="141467"/>
            <a:ext cx="2010800" cy="1572000"/>
          </a:xfrm>
          <a:prstGeom prst="rect">
            <a:avLst/>
          </a:prstGeom>
          <a:noFill/>
          <a:ln>
            <a:noFill/>
          </a:ln>
        </p:spPr>
        <p:txBody>
          <a:bodyPr spcFirstLastPara="1" wrap="square" lIns="121900" tIns="121900" rIns="121900" bIns="121900" anchor="t" anchorCtr="0">
            <a:noAutofit/>
          </a:bodyPr>
          <a:lstStyle/>
          <a:p>
            <a:pPr algn="r"/>
            <a:r>
              <a:rPr lang="en" sz="2400" b="1" dirty="0">
                <a:solidFill>
                  <a:schemeClr val="accent2"/>
                </a:solidFill>
              </a:rPr>
              <a:t>FORMAL ELEMENTS </a:t>
            </a:r>
            <a:endParaRPr sz="2400" b="1" dirty="0">
              <a:solidFill>
                <a:schemeClr val="accent2"/>
              </a:solidFill>
            </a:endParaRPr>
          </a:p>
          <a:p>
            <a:pPr algn="r"/>
            <a:endParaRPr lang="en" sz="2400" b="1" dirty="0">
              <a:solidFill>
                <a:srgbClr val="FAF5ED"/>
              </a:solidFill>
              <a:highlight>
                <a:srgbClr val="000000"/>
              </a:highlight>
            </a:endParaRPr>
          </a:p>
          <a:p>
            <a:pPr algn="r"/>
            <a:r>
              <a:rPr lang="en" sz="2400" b="1" dirty="0">
                <a:solidFill>
                  <a:srgbClr val="FAF5ED"/>
                </a:solidFill>
                <a:highlight>
                  <a:srgbClr val="000000"/>
                </a:highlight>
              </a:rPr>
              <a:t>TEXTURE </a:t>
            </a:r>
            <a:endParaRPr sz="2400" b="1" dirty="0">
              <a:solidFill>
                <a:srgbClr val="FAF5ED"/>
              </a:solidFill>
              <a:highlight>
                <a:srgbClr val="000000"/>
              </a:highlight>
            </a:endParaRPr>
          </a:p>
          <a:p>
            <a:pPr algn="r"/>
            <a:r>
              <a:rPr lang="en" sz="2400" b="1" dirty="0">
                <a:solidFill>
                  <a:srgbClr val="FAF5ED"/>
                </a:solidFill>
                <a:highlight>
                  <a:srgbClr val="000000"/>
                </a:highlight>
              </a:rPr>
              <a:t>TONE</a:t>
            </a:r>
            <a:endParaRPr sz="2400" b="1" dirty="0">
              <a:solidFill>
                <a:srgbClr val="FAF5ED"/>
              </a:solidFill>
              <a:highlight>
                <a:srgbClr val="000000"/>
              </a:highlight>
            </a:endParaRPr>
          </a:p>
          <a:p>
            <a:pPr algn="r"/>
            <a:r>
              <a:rPr lang="en" sz="2400" b="1" dirty="0">
                <a:solidFill>
                  <a:srgbClr val="FAF5ED"/>
                </a:solidFill>
                <a:highlight>
                  <a:srgbClr val="000000"/>
                </a:highlight>
              </a:rPr>
              <a:t>LINE</a:t>
            </a:r>
            <a:endParaRPr sz="2400" b="1" dirty="0">
              <a:solidFill>
                <a:srgbClr val="FAF5ED"/>
              </a:solidFill>
              <a:highlight>
                <a:srgbClr val="000000"/>
              </a:highlight>
            </a:endParaRPr>
          </a:p>
          <a:p>
            <a:endParaRPr sz="2400" b="1" dirty="0">
              <a:solidFill>
                <a:schemeClr val="accent2"/>
              </a:solidFill>
              <a:highlight>
                <a:srgbClr val="000000"/>
              </a:highlight>
            </a:endParaRPr>
          </a:p>
          <a:p>
            <a:endParaRPr sz="2400" dirty="0">
              <a:solidFill>
                <a:schemeClr val="accent2"/>
              </a:solidFill>
              <a:highlight>
                <a:srgbClr val="000000"/>
              </a:highlight>
            </a:endParaRPr>
          </a:p>
          <a:p>
            <a:endParaRPr sz="2400" dirty="0">
              <a:solidFill>
                <a:srgbClr val="FAF5E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AA31-FE4F-4EF5-A173-12343C242E15}"/>
              </a:ext>
            </a:extLst>
          </p:cNvPr>
          <p:cNvSpPr>
            <a:spLocks noGrp="1"/>
          </p:cNvSpPr>
          <p:nvPr>
            <p:ph type="title"/>
          </p:nvPr>
        </p:nvSpPr>
        <p:spPr>
          <a:xfrm>
            <a:off x="311559" y="288388"/>
            <a:ext cx="5251316" cy="1807305"/>
          </a:xfrm>
        </p:spPr>
        <p:txBody>
          <a:bodyPr>
            <a:normAutofit/>
          </a:bodyPr>
          <a:lstStyle/>
          <a:p>
            <a:r>
              <a:rPr lang="en-US" sz="5400" b="0" dirty="0">
                <a:solidFill>
                  <a:schemeClr val="accent1">
                    <a:lumMod val="50000"/>
                  </a:schemeClr>
                </a:solidFill>
                <a:latin typeface="Montserrat" panose="00000500000000000000" pitchFamily="2" charset="0"/>
                <a:cs typeface="Cavolini" panose="03000502040302020204" pitchFamily="66" charset="0"/>
              </a:rPr>
              <a:t>Learning Intentions</a:t>
            </a:r>
            <a:endParaRPr lang="en-GB" sz="5400" b="0" dirty="0">
              <a:solidFill>
                <a:schemeClr val="accent1">
                  <a:lumMod val="50000"/>
                </a:schemeClr>
              </a:solidFill>
              <a:latin typeface="Montserrat" panose="00000500000000000000" pitchFamily="2" charset="0"/>
              <a:cs typeface="Cavolini" panose="03000502040302020204" pitchFamily="66" charset="0"/>
            </a:endParaRPr>
          </a:p>
        </p:txBody>
      </p:sp>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88035" y="2724150"/>
            <a:ext cx="5098365" cy="3845462"/>
          </a:xfrm>
        </p:spPr>
        <p:txBody>
          <a:bodyPr>
            <a:normAutofit/>
          </a:bodyPr>
          <a:lstStyle/>
          <a:p>
            <a:pPr marL="0" indent="0" algn="l">
              <a:buNone/>
            </a:pPr>
            <a:r>
              <a:rPr lang="en-US" sz="2800" i="0" dirty="0">
                <a:solidFill>
                  <a:srgbClr val="371E2D"/>
                </a:solidFill>
                <a:effectLst/>
                <a:latin typeface="Open Sans" panose="020B0606030504020204" pitchFamily="34" charset="0"/>
              </a:rPr>
              <a:t>In this lesson we will learn about different types of texture.</a:t>
            </a: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952" b="595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5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30200" y="82400"/>
            <a:ext cx="9680550" cy="6693200"/>
          </a:xfrm>
          <a:prstGeom prst="rect">
            <a:avLst/>
          </a:prstGeom>
          <a:noFill/>
          <a:ln>
            <a:noFill/>
          </a:ln>
        </p:spPr>
        <p:txBody>
          <a:bodyPr spcFirstLastPara="1" wrap="square" lIns="121900" tIns="121900" rIns="121900" bIns="121900" anchor="t" anchorCtr="0">
            <a:noAutofit/>
          </a:bodyPr>
          <a:lstStyle/>
          <a:p>
            <a:r>
              <a:rPr lang="en-US" sz="7200" b="1" dirty="0">
                <a:solidFill>
                  <a:srgbClr val="FFFFFF"/>
                </a:solidFill>
                <a:highlight>
                  <a:srgbClr val="000000"/>
                </a:highlight>
                <a:latin typeface="Montserrat" panose="00000500000000000000" pitchFamily="2" charset="0"/>
                <a:cs typeface="Mongolian Baiti" panose="03000500000000000000" pitchFamily="66" charset="0"/>
              </a:rPr>
              <a:t>FOLDS IN FABRIC</a:t>
            </a:r>
            <a:endParaRPr sz="7200" b="1" dirty="0">
              <a:solidFill>
                <a:srgbClr val="FFFFFF"/>
              </a:solidFill>
              <a:highlight>
                <a:srgbClr val="D9D9D9"/>
              </a:highlight>
              <a:latin typeface="Montserrat" panose="00000500000000000000" pitchFamily="2" charset="0"/>
              <a:cs typeface="Mongolian Baiti" panose="03000500000000000000" pitchFamily="66" charset="0"/>
            </a:endParaRPr>
          </a:p>
          <a:p>
            <a:endParaRPr lang="en" sz="2533" b="1" dirty="0">
              <a:highlight>
                <a:srgbClr val="FFFF00"/>
              </a:highlight>
            </a:endParaRPr>
          </a:p>
        </p:txBody>
      </p:sp>
      <p:pic>
        <p:nvPicPr>
          <p:cNvPr id="3074" name="Picture 2">
            <a:extLst>
              <a:ext uri="{FF2B5EF4-FFF2-40B4-BE49-F238E27FC236}">
                <a16:creationId xmlns:a16="http://schemas.microsoft.com/office/drawing/2014/main" id="{1D2C6B44-CEEA-618F-FB51-D0D9F4648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375" y="1495425"/>
            <a:ext cx="4106850" cy="5198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95BDE3-3FF4-9582-6FF5-F82545105ECC}"/>
              </a:ext>
            </a:extLst>
          </p:cNvPr>
          <p:cNvSpPr txBox="1"/>
          <p:nvPr/>
        </p:nvSpPr>
        <p:spPr>
          <a:xfrm>
            <a:off x="130200" y="1666875"/>
            <a:ext cx="6248400" cy="1015663"/>
          </a:xfrm>
          <a:prstGeom prst="rect">
            <a:avLst/>
          </a:prstGeom>
          <a:noFill/>
        </p:spPr>
        <p:txBody>
          <a:bodyPr wrap="square">
            <a:spAutoFit/>
          </a:bodyPr>
          <a:lstStyle/>
          <a:p>
            <a:r>
              <a:rPr lang="en-US" sz="2000" b="1" dirty="0">
                <a:solidFill>
                  <a:schemeClr val="accent2"/>
                </a:solidFill>
              </a:rPr>
              <a:t>The world offers unlimited numbers of cool things to draw. Yet, artists seem to have special affection for drawing folds in fabric.</a:t>
            </a:r>
            <a:endParaRPr lang="en-US" sz="2400" dirty="0"/>
          </a:p>
        </p:txBody>
      </p:sp>
    </p:spTree>
    <p:extLst>
      <p:ext uri="{BB962C8B-B14F-4D97-AF65-F5344CB8AC3E}">
        <p14:creationId xmlns:p14="http://schemas.microsoft.com/office/powerpoint/2010/main" val="56332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30200" y="82400"/>
            <a:ext cx="9680550" cy="6693200"/>
          </a:xfrm>
          <a:prstGeom prst="rect">
            <a:avLst/>
          </a:prstGeom>
          <a:noFill/>
          <a:ln>
            <a:noFill/>
          </a:ln>
        </p:spPr>
        <p:txBody>
          <a:bodyPr spcFirstLastPara="1" wrap="square" lIns="121900" tIns="121900" rIns="121900" bIns="121900" anchor="t" anchorCtr="0">
            <a:noAutofit/>
          </a:bodyPr>
          <a:lstStyle/>
          <a:p>
            <a:r>
              <a:rPr lang="en-US" sz="7200" b="1" dirty="0">
                <a:solidFill>
                  <a:srgbClr val="FFFFFF"/>
                </a:solidFill>
                <a:highlight>
                  <a:srgbClr val="000000"/>
                </a:highlight>
                <a:latin typeface="Montserrat" panose="00000500000000000000" pitchFamily="2" charset="0"/>
                <a:cs typeface="Mongolian Baiti" panose="03000500000000000000" pitchFamily="66" charset="0"/>
              </a:rPr>
              <a:t>FOLDS IN FABRIC</a:t>
            </a:r>
            <a:endParaRPr sz="7200" b="1" dirty="0">
              <a:solidFill>
                <a:srgbClr val="FFFFFF"/>
              </a:solidFill>
              <a:highlight>
                <a:srgbClr val="D9D9D9"/>
              </a:highlight>
              <a:latin typeface="Montserrat" panose="00000500000000000000" pitchFamily="2" charset="0"/>
              <a:cs typeface="Mongolian Baiti" panose="03000500000000000000" pitchFamily="66" charset="0"/>
            </a:endParaRPr>
          </a:p>
          <a:p>
            <a:endParaRPr lang="en" sz="2533" b="1" dirty="0">
              <a:highlight>
                <a:srgbClr val="FFFF00"/>
              </a:highlight>
            </a:endParaRPr>
          </a:p>
        </p:txBody>
      </p:sp>
      <p:pic>
        <p:nvPicPr>
          <p:cNvPr id="3074" name="Picture 2">
            <a:extLst>
              <a:ext uri="{FF2B5EF4-FFF2-40B4-BE49-F238E27FC236}">
                <a16:creationId xmlns:a16="http://schemas.microsoft.com/office/drawing/2014/main" id="{1D2C6B44-CEEA-618F-FB51-D0D9F4648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331128" y="2057400"/>
            <a:ext cx="6432247" cy="4429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95BDE3-3FF4-9582-6FF5-F82545105ECC}"/>
              </a:ext>
            </a:extLst>
          </p:cNvPr>
          <p:cNvSpPr txBox="1"/>
          <p:nvPr/>
        </p:nvSpPr>
        <p:spPr>
          <a:xfrm>
            <a:off x="130199" y="2057400"/>
            <a:ext cx="4851375" cy="2554545"/>
          </a:xfrm>
          <a:prstGeom prst="rect">
            <a:avLst/>
          </a:prstGeom>
          <a:noFill/>
        </p:spPr>
        <p:txBody>
          <a:bodyPr wrap="square">
            <a:spAutoFit/>
          </a:bodyPr>
          <a:lstStyle/>
          <a:p>
            <a:r>
              <a:rPr lang="en-US" sz="2000" b="1" dirty="0">
                <a:solidFill>
                  <a:schemeClr val="accent2"/>
                </a:solidFill>
              </a:rPr>
              <a:t>Folds dominate so many pictures, it is clear that artists are fascinated by them. Their complexity, their movement and their abstract quality give artists a lot to play with. Sometimes folds are such fun to draw that artists go a little overboard.</a:t>
            </a:r>
          </a:p>
          <a:p>
            <a:endParaRPr lang="en-US" sz="2000" b="1" dirty="0">
              <a:solidFill>
                <a:schemeClr val="accent2"/>
              </a:solidFill>
            </a:endParaRPr>
          </a:p>
        </p:txBody>
      </p:sp>
    </p:spTree>
    <p:extLst>
      <p:ext uri="{BB962C8B-B14F-4D97-AF65-F5344CB8AC3E}">
        <p14:creationId xmlns:p14="http://schemas.microsoft.com/office/powerpoint/2010/main" val="231793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30200" y="82400"/>
            <a:ext cx="9680550" cy="6693200"/>
          </a:xfrm>
          <a:prstGeom prst="rect">
            <a:avLst/>
          </a:prstGeom>
          <a:noFill/>
          <a:ln>
            <a:noFill/>
          </a:ln>
        </p:spPr>
        <p:txBody>
          <a:bodyPr spcFirstLastPara="1" wrap="square" lIns="121900" tIns="121900" rIns="121900" bIns="121900" anchor="t" anchorCtr="0">
            <a:noAutofit/>
          </a:bodyPr>
          <a:lstStyle/>
          <a:p>
            <a:r>
              <a:rPr lang="en-US" sz="7200" b="1" dirty="0">
                <a:solidFill>
                  <a:srgbClr val="FFFFFF"/>
                </a:solidFill>
                <a:highlight>
                  <a:srgbClr val="000000"/>
                </a:highlight>
                <a:latin typeface="Montserrat" panose="00000500000000000000" pitchFamily="2" charset="0"/>
                <a:cs typeface="Mongolian Baiti" panose="03000500000000000000" pitchFamily="66" charset="0"/>
              </a:rPr>
              <a:t>FOLDS IN FABRIC</a:t>
            </a:r>
            <a:endParaRPr sz="7200" b="1" dirty="0">
              <a:solidFill>
                <a:srgbClr val="FFFFFF"/>
              </a:solidFill>
              <a:highlight>
                <a:srgbClr val="D9D9D9"/>
              </a:highlight>
              <a:latin typeface="Montserrat" panose="00000500000000000000" pitchFamily="2" charset="0"/>
              <a:cs typeface="Mongolian Baiti" panose="03000500000000000000" pitchFamily="66" charset="0"/>
            </a:endParaRPr>
          </a:p>
          <a:p>
            <a:endParaRPr lang="en" sz="2533" b="1" dirty="0">
              <a:highlight>
                <a:srgbClr val="FFFF00"/>
              </a:highlight>
            </a:endParaRPr>
          </a:p>
        </p:txBody>
      </p:sp>
      <p:sp>
        <p:nvSpPr>
          <p:cNvPr id="6" name="TextBox 5">
            <a:extLst>
              <a:ext uri="{FF2B5EF4-FFF2-40B4-BE49-F238E27FC236}">
                <a16:creationId xmlns:a16="http://schemas.microsoft.com/office/drawing/2014/main" id="{0D95BDE3-3FF4-9582-6FF5-F82545105ECC}"/>
              </a:ext>
            </a:extLst>
          </p:cNvPr>
          <p:cNvSpPr txBox="1"/>
          <p:nvPr/>
        </p:nvSpPr>
        <p:spPr>
          <a:xfrm>
            <a:off x="130200" y="1666875"/>
            <a:ext cx="4260825" cy="4093428"/>
          </a:xfrm>
          <a:prstGeom prst="rect">
            <a:avLst/>
          </a:prstGeom>
          <a:noFill/>
        </p:spPr>
        <p:txBody>
          <a:bodyPr wrap="square">
            <a:spAutoFit/>
          </a:bodyPr>
          <a:lstStyle/>
          <a:p>
            <a:r>
              <a:rPr lang="en-US" sz="2000" b="1" dirty="0">
                <a:solidFill>
                  <a:schemeClr val="accent2"/>
                </a:solidFill>
              </a:rPr>
              <a:t>Although folds in cloth have remained basically unchanged through the ages, the artist’s treatment of them has changed dramatically. Folds in medieval art were generally angular, while folds in Renaissance art were rounded. For a contrast between two different cultures, compare the carefully controlled, tightly rendered folds drawn by the great illustrator Durer in 16th century Germany...</a:t>
            </a:r>
          </a:p>
        </p:txBody>
      </p:sp>
      <p:pic>
        <p:nvPicPr>
          <p:cNvPr id="4098" name="Picture 2">
            <a:extLst>
              <a:ext uri="{FF2B5EF4-FFF2-40B4-BE49-F238E27FC236}">
                <a16:creationId xmlns:a16="http://schemas.microsoft.com/office/drawing/2014/main" id="{3E2592DD-B8D8-419B-40C9-8C6FC9EBD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390" y="1428750"/>
            <a:ext cx="3114540" cy="5346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E6AF2F2-4CE6-BD84-841F-6FFA47358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834" y="2674229"/>
            <a:ext cx="3753712" cy="321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1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30200" y="82400"/>
            <a:ext cx="9680550" cy="6693200"/>
          </a:xfrm>
          <a:prstGeom prst="rect">
            <a:avLst/>
          </a:prstGeom>
          <a:noFill/>
          <a:ln>
            <a:noFill/>
          </a:ln>
        </p:spPr>
        <p:txBody>
          <a:bodyPr spcFirstLastPara="1" wrap="square" lIns="121900" tIns="121900" rIns="121900" bIns="121900" anchor="t" anchorCtr="0">
            <a:noAutofit/>
          </a:bodyPr>
          <a:lstStyle/>
          <a:p>
            <a:r>
              <a:rPr lang="en-US" sz="7200" b="1" dirty="0">
                <a:solidFill>
                  <a:srgbClr val="FFFFFF"/>
                </a:solidFill>
                <a:highlight>
                  <a:srgbClr val="000000"/>
                </a:highlight>
                <a:latin typeface="Montserrat" panose="00000500000000000000" pitchFamily="2" charset="0"/>
                <a:cs typeface="Mongolian Baiti" panose="03000500000000000000" pitchFamily="66" charset="0"/>
              </a:rPr>
              <a:t>FOLDS IN FABRIC</a:t>
            </a:r>
            <a:endParaRPr sz="7200" b="1" dirty="0">
              <a:solidFill>
                <a:srgbClr val="FFFFFF"/>
              </a:solidFill>
              <a:highlight>
                <a:srgbClr val="D9D9D9"/>
              </a:highlight>
              <a:latin typeface="Montserrat" panose="00000500000000000000" pitchFamily="2" charset="0"/>
              <a:cs typeface="Mongolian Baiti" panose="03000500000000000000" pitchFamily="66" charset="0"/>
            </a:endParaRPr>
          </a:p>
          <a:p>
            <a:endParaRPr lang="en" sz="2533" b="1" dirty="0">
              <a:highlight>
                <a:srgbClr val="FFFF00"/>
              </a:highlight>
            </a:endParaRPr>
          </a:p>
        </p:txBody>
      </p:sp>
      <p:sp>
        <p:nvSpPr>
          <p:cNvPr id="6" name="TextBox 5">
            <a:extLst>
              <a:ext uri="{FF2B5EF4-FFF2-40B4-BE49-F238E27FC236}">
                <a16:creationId xmlns:a16="http://schemas.microsoft.com/office/drawing/2014/main" id="{0D95BDE3-3FF4-9582-6FF5-F82545105ECC}"/>
              </a:ext>
            </a:extLst>
          </p:cNvPr>
          <p:cNvSpPr txBox="1"/>
          <p:nvPr/>
        </p:nvSpPr>
        <p:spPr>
          <a:xfrm>
            <a:off x="130200" y="1666875"/>
            <a:ext cx="4260825" cy="1323439"/>
          </a:xfrm>
          <a:prstGeom prst="rect">
            <a:avLst/>
          </a:prstGeom>
          <a:noFill/>
        </p:spPr>
        <p:txBody>
          <a:bodyPr wrap="square">
            <a:spAutoFit/>
          </a:bodyPr>
          <a:lstStyle/>
          <a:p>
            <a:r>
              <a:rPr lang="en-US" sz="2000" b="1" dirty="0">
                <a:solidFill>
                  <a:schemeClr val="accent2"/>
                </a:solidFill>
              </a:rPr>
              <a:t>...with the lush, spontaneous lines of another great illustrator, Bernie Fuchs, in the U.S. in the 1970s</a:t>
            </a:r>
          </a:p>
        </p:txBody>
      </p:sp>
      <p:pic>
        <p:nvPicPr>
          <p:cNvPr id="4098" name="Picture 2">
            <a:extLst>
              <a:ext uri="{FF2B5EF4-FFF2-40B4-BE49-F238E27FC236}">
                <a16:creationId xmlns:a16="http://schemas.microsoft.com/office/drawing/2014/main" id="{3E2592DD-B8D8-419B-40C9-8C6FC9EBD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855061" y="753554"/>
            <a:ext cx="3206739" cy="60220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E6AF2F2-4CE6-BD84-841F-6FFA47358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029135" y="2990314"/>
            <a:ext cx="4546661" cy="378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2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30200" y="82400"/>
            <a:ext cx="9680550" cy="6693200"/>
          </a:xfrm>
          <a:prstGeom prst="rect">
            <a:avLst/>
          </a:prstGeom>
          <a:noFill/>
          <a:ln>
            <a:noFill/>
          </a:ln>
        </p:spPr>
        <p:txBody>
          <a:bodyPr spcFirstLastPara="1" wrap="square" lIns="121900" tIns="121900" rIns="121900" bIns="121900" anchor="t" anchorCtr="0">
            <a:noAutofit/>
          </a:bodyPr>
          <a:lstStyle/>
          <a:p>
            <a:r>
              <a:rPr lang="en-US" sz="7200" b="1" dirty="0">
                <a:solidFill>
                  <a:srgbClr val="FFFFFF"/>
                </a:solidFill>
                <a:highlight>
                  <a:srgbClr val="000000"/>
                </a:highlight>
                <a:latin typeface="Montserrat" panose="00000500000000000000" pitchFamily="2" charset="0"/>
                <a:cs typeface="Mongolian Baiti" panose="03000500000000000000" pitchFamily="66" charset="0"/>
              </a:rPr>
              <a:t>TYPES OF TEXTURE</a:t>
            </a:r>
            <a:endParaRPr sz="7200" b="1" dirty="0">
              <a:solidFill>
                <a:srgbClr val="FFFFFF"/>
              </a:solidFill>
              <a:highlight>
                <a:srgbClr val="D9D9D9"/>
              </a:highlight>
              <a:latin typeface="Montserrat" panose="00000500000000000000" pitchFamily="2" charset="0"/>
              <a:cs typeface="Mongolian Baiti" panose="03000500000000000000" pitchFamily="66" charset="0"/>
            </a:endParaRPr>
          </a:p>
          <a:p>
            <a:endParaRPr lang="en" sz="2533" b="1" dirty="0">
              <a:highlight>
                <a:srgbClr val="FFFF00"/>
              </a:highlight>
            </a:endParaRPr>
          </a:p>
          <a:p>
            <a:r>
              <a:rPr lang="en-US" sz="2000" b="1" dirty="0">
                <a:solidFill>
                  <a:schemeClr val="accent2"/>
                </a:solidFill>
              </a:rPr>
              <a:t>There are two types of texture you need to know about in art.</a:t>
            </a:r>
          </a:p>
          <a:p>
            <a:endParaRPr lang="en-US" sz="2000" dirty="0"/>
          </a:p>
          <a:p>
            <a:r>
              <a:rPr lang="en-US" sz="2400" b="1" dirty="0">
                <a:solidFill>
                  <a:srgbClr val="FAF5ED"/>
                </a:solidFill>
                <a:highlight>
                  <a:srgbClr val="000000"/>
                </a:highlight>
              </a:rPr>
              <a:t>Actual vs. Implied </a:t>
            </a:r>
            <a:endParaRPr lang="en-US" sz="2400" b="1" dirty="0">
              <a:solidFill>
                <a:srgbClr val="FAF5ED"/>
              </a:solidFill>
            </a:endParaRPr>
          </a:p>
          <a:p>
            <a:endParaRPr lang="en-US" sz="2400" b="1" dirty="0">
              <a:solidFill>
                <a:srgbClr val="FAF5ED"/>
              </a:solidFill>
            </a:endParaRPr>
          </a:p>
          <a:p>
            <a:r>
              <a:rPr lang="en-US" sz="2400" dirty="0">
                <a:solidFill>
                  <a:schemeClr val="accent2"/>
                </a:solidFill>
              </a:rPr>
              <a:t>Actual texture is touchable</a:t>
            </a:r>
            <a:r>
              <a:rPr lang="en-US" sz="2400" dirty="0"/>
              <a:t>. It’s real. Think about a drawing that makes use of collage. The collaged element would stand in relief against the supporting paper, giving the artwork a texture, you can both see and feel.</a:t>
            </a:r>
          </a:p>
          <a:p>
            <a:endParaRPr lang="en-US" sz="2400" dirty="0">
              <a:solidFill>
                <a:schemeClr val="accent2"/>
              </a:solidFill>
            </a:endParaRPr>
          </a:p>
          <a:p>
            <a:endParaRPr lang="en-US" sz="2400" dirty="0">
              <a:solidFill>
                <a:schemeClr val="accent2"/>
              </a:solidFill>
            </a:endParaRPr>
          </a:p>
          <a:p>
            <a:r>
              <a:rPr lang="en-US" sz="2400" dirty="0">
                <a:solidFill>
                  <a:schemeClr val="accent2"/>
                </a:solidFill>
              </a:rPr>
              <a:t>Implied texture is the illusion </a:t>
            </a:r>
            <a:r>
              <a:rPr lang="en-US" sz="2400" dirty="0"/>
              <a:t>of a textured surface created through changes in value using mark-making.</a:t>
            </a:r>
          </a:p>
        </p:txBody>
      </p:sp>
      <p:pic>
        <p:nvPicPr>
          <p:cNvPr id="3" name="Picture 2">
            <a:extLst>
              <a:ext uri="{FF2B5EF4-FFF2-40B4-BE49-F238E27FC236}">
                <a16:creationId xmlns:a16="http://schemas.microsoft.com/office/drawing/2014/main" id="{5660A9AC-7B43-D8BF-2642-2B0F42F9E100}"/>
              </a:ext>
            </a:extLst>
          </p:cNvPr>
          <p:cNvPicPr>
            <a:picLocks noChangeAspect="1"/>
          </p:cNvPicPr>
          <p:nvPr/>
        </p:nvPicPr>
        <p:blipFill>
          <a:blip r:embed="rId3"/>
          <a:stretch>
            <a:fillRect/>
          </a:stretch>
        </p:blipFill>
        <p:spPr>
          <a:xfrm>
            <a:off x="9810749" y="2156995"/>
            <a:ext cx="2169931" cy="1706451"/>
          </a:xfrm>
          <a:prstGeom prst="rect">
            <a:avLst/>
          </a:prstGeom>
        </p:spPr>
      </p:pic>
      <p:pic>
        <p:nvPicPr>
          <p:cNvPr id="4" name="Picture 3">
            <a:extLst>
              <a:ext uri="{FF2B5EF4-FFF2-40B4-BE49-F238E27FC236}">
                <a16:creationId xmlns:a16="http://schemas.microsoft.com/office/drawing/2014/main" id="{B4F7D992-F74B-8BF3-B921-2D58CB4A3846}"/>
              </a:ext>
            </a:extLst>
          </p:cNvPr>
          <p:cNvPicPr>
            <a:picLocks noChangeAspect="1"/>
          </p:cNvPicPr>
          <p:nvPr/>
        </p:nvPicPr>
        <p:blipFill>
          <a:blip r:embed="rId4"/>
          <a:stretch>
            <a:fillRect/>
          </a:stretch>
        </p:blipFill>
        <p:spPr>
          <a:xfrm>
            <a:off x="9810750" y="4056909"/>
            <a:ext cx="2169931" cy="2641205"/>
          </a:xfrm>
          <a:prstGeom prst="rect">
            <a:avLst/>
          </a:prstGeom>
        </p:spPr>
      </p:pic>
    </p:spTree>
    <p:extLst>
      <p:ext uri="{BB962C8B-B14F-4D97-AF65-F5344CB8AC3E}">
        <p14:creationId xmlns:p14="http://schemas.microsoft.com/office/powerpoint/2010/main" val="211808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46467" y="74867"/>
            <a:ext cx="11931600" cy="6693200"/>
          </a:xfrm>
          <a:prstGeom prst="rect">
            <a:avLst/>
          </a:prstGeom>
          <a:noFill/>
          <a:ln>
            <a:noFill/>
          </a:ln>
        </p:spPr>
        <p:txBody>
          <a:bodyPr spcFirstLastPara="1" wrap="square" lIns="121900" tIns="121900" rIns="121900" bIns="121900" anchor="t" anchorCtr="0">
            <a:noAutofit/>
          </a:bodyPr>
          <a:lstStyle/>
          <a:p>
            <a:r>
              <a:rPr lang="en-US" sz="8666" b="1" dirty="0">
                <a:solidFill>
                  <a:srgbClr val="FAF5ED"/>
                </a:solidFill>
                <a:highlight>
                  <a:srgbClr val="000000"/>
                </a:highlight>
              </a:rPr>
              <a:t>TASK 1</a:t>
            </a:r>
          </a:p>
          <a:p>
            <a:r>
              <a:rPr lang="en-US" sz="8666" b="1" dirty="0">
                <a:solidFill>
                  <a:schemeClr val="accent2"/>
                </a:solidFill>
              </a:rPr>
              <a:t>LOOKING AT ART</a:t>
            </a:r>
            <a:endParaRPr sz="8666" b="1" dirty="0">
              <a:solidFill>
                <a:schemeClr val="accent2"/>
              </a:solidFill>
            </a:endParaRPr>
          </a:p>
          <a:p>
            <a:endParaRPr lang="en" sz="3200" b="1" dirty="0">
              <a:solidFill>
                <a:srgbClr val="FFFFFF"/>
              </a:solidFill>
              <a:highlight>
                <a:srgbClr val="666666"/>
              </a:highlight>
            </a:endParaRPr>
          </a:p>
          <a:p>
            <a:r>
              <a:rPr lang="en" sz="3200" b="1" dirty="0">
                <a:solidFill>
                  <a:srgbClr val="FFFFFF"/>
                </a:solidFill>
                <a:highlight>
                  <a:srgbClr val="666666"/>
                </a:highlight>
              </a:rPr>
              <a:t>DA VINCI - </a:t>
            </a:r>
            <a:r>
              <a:rPr lang="en-US" sz="3200" b="1" dirty="0">
                <a:solidFill>
                  <a:srgbClr val="FFFFFF"/>
                </a:solidFill>
                <a:highlight>
                  <a:srgbClr val="666666"/>
                </a:highlight>
              </a:rPr>
              <a:t>The drapery of a kneeling figure c.1491-4</a:t>
            </a:r>
            <a:endParaRPr sz="3200" b="1" dirty="0">
              <a:solidFill>
                <a:srgbClr val="FFFFFF"/>
              </a:solidFill>
              <a:highlight>
                <a:srgbClr val="666666"/>
              </a:highlight>
            </a:endParaRPr>
          </a:p>
          <a:p>
            <a:endParaRPr lang="en" sz="2533" b="1" dirty="0">
              <a:highlight>
                <a:srgbClr val="FFFF00"/>
              </a:highlight>
            </a:endParaRPr>
          </a:p>
          <a:p>
            <a:r>
              <a:rPr lang="en" sz="2533" b="1" dirty="0">
                <a:solidFill>
                  <a:srgbClr val="FAF5ED"/>
                </a:solidFill>
                <a:highlight>
                  <a:srgbClr val="111111"/>
                </a:highlight>
              </a:rPr>
              <a:t>FORMAL ELEMENTS: SHAPE /  LINE / TONE</a:t>
            </a:r>
            <a:endParaRPr sz="2000" b="1" dirty="0">
              <a:solidFill>
                <a:srgbClr val="FAF5ED"/>
              </a:solidFill>
              <a:highlight>
                <a:srgbClr val="111111"/>
              </a:highlight>
            </a:endParaRPr>
          </a:p>
          <a:p>
            <a:endParaRPr lang="en" sz="2000" dirty="0">
              <a:solidFill>
                <a:schemeClr val="accent2"/>
              </a:solidFill>
            </a:endParaRPr>
          </a:p>
          <a:p>
            <a:r>
              <a:rPr lang="en" sz="2000" dirty="0">
                <a:solidFill>
                  <a:schemeClr val="accent2"/>
                </a:solidFill>
              </a:rPr>
              <a:t>Today we are going to look at and discuss the drawing ‘</a:t>
            </a:r>
            <a:r>
              <a:rPr lang="en-US" sz="2000" dirty="0">
                <a:solidFill>
                  <a:schemeClr val="accent2"/>
                </a:solidFill>
              </a:rPr>
              <a:t>The drapery of a kneeling figure’</a:t>
            </a:r>
            <a:r>
              <a:rPr lang="en" sz="2000" dirty="0">
                <a:solidFill>
                  <a:schemeClr val="accent2"/>
                </a:solidFill>
              </a:rPr>
              <a:t> by Leonardo Da Vinci. You will independently, and in groups, identify and discuss how Da Vinci used SHAPE / LINE / TONE in his drawing.</a:t>
            </a:r>
            <a:endParaRPr sz="2000" dirty="0">
              <a:solidFill>
                <a:schemeClr val="accent2"/>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MASTERBRAND" val="33JBNL3U"/>
  <p:tag name="ARTICULATE_DESIGN_ID_SCHOOLS" val="X5IcPeIe"/>
  <p:tag name="ARTICULATE_DESIGN_ID_BILINGUAL LANGUAGE 01" val="93W0bYfq"/>
  <p:tag name="ARTICULATE_DESIGN_ID_BILINGUAL LANGUAGE 02" val="rnDgokBZ"/>
  <p:tag name="ARTICULATE_SLIDE_COUNT" val="55"/>
  <p:tag name="ARTICULATE_PROJECT_OPEN" val="0"/>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chools">
  <a:themeElements>
    <a:clrScheme name="NAE-2">
      <a:dk1>
        <a:srgbClr val="000000"/>
      </a:dk1>
      <a:lt1>
        <a:srgbClr val="FFFFFF"/>
      </a:lt1>
      <a:dk2>
        <a:srgbClr val="003253"/>
      </a:dk2>
      <a:lt2>
        <a:srgbClr val="2FCCD6"/>
      </a:lt2>
      <a:accent1>
        <a:srgbClr val="B3EBF4"/>
      </a:accent1>
      <a:accent2>
        <a:srgbClr val="1D95A4"/>
      </a:accent2>
      <a:accent3>
        <a:srgbClr val="FFCB00"/>
      </a:accent3>
      <a:accent4>
        <a:srgbClr val="E1AA28"/>
      </a:accent4>
      <a:accent5>
        <a:srgbClr val="F0B2A0"/>
      </a:accent5>
      <a:accent6>
        <a:srgbClr val="FF3650"/>
      </a:accent6>
      <a:hlink>
        <a:srgbClr val="2FCCD6"/>
      </a:hlink>
      <a:folHlink>
        <a:srgbClr val="2FCC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F1CF20FA-4A47-48A8-BBC3-AF36DC7AA74A}" vid="{7906740F-3B5B-4E6E-B051-8C0C769E69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68B90C-4F06-485E-B058-67D58BDEAD21}">
  <ds:schemaRefs>
    <ds:schemaRef ds:uri="http://schemas.microsoft.com/sharepoint/v3/contenttype/forms"/>
  </ds:schemaRefs>
</ds:datastoreItem>
</file>

<file path=customXml/itemProps2.xml><?xml version="1.0" encoding="utf-8"?>
<ds:datastoreItem xmlns:ds="http://schemas.openxmlformats.org/officeDocument/2006/customXml" ds:itemID="{FBEBB3DF-BE0D-4059-8353-12144A642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60c25-18cb-48a6-b025-57389eb80028"/>
    <ds:schemaRef ds:uri="7e98cdcf-79cd-4b6a-8b12-36fc03f98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C8E5EE-82AC-4C25-9DC5-9FA9412E9ADB}">
  <ds:schemaRefs>
    <ds:schemaRef ds:uri="23760c25-18cb-48a6-b025-57389eb80028"/>
    <ds:schemaRef ds:uri="http://schemas.openxmlformats.org/package/2006/metadata/core-properties"/>
    <ds:schemaRef ds:uri="7e98cdcf-79cd-4b6a-8b12-36fc03f9898a"/>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Template_Powerpoint_School_Single language</Template>
  <TotalTime>234</TotalTime>
  <Words>649</Words>
  <Application>Microsoft Macintosh PowerPoint</Application>
  <PresentationFormat>Widescreen</PresentationFormat>
  <Paragraphs>181</Paragraphs>
  <Slides>12</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Arial</vt:lpstr>
      <vt:lpstr>Bahnschrift</vt:lpstr>
      <vt:lpstr>Bahnschrift SemiLight SemiConde</vt:lpstr>
      <vt:lpstr>Balloonist</vt:lpstr>
      <vt:lpstr>Calibri</vt:lpstr>
      <vt:lpstr>gill sans nova medium</vt:lpstr>
      <vt:lpstr>goudyoldstylebt-roma</vt:lpstr>
      <vt:lpstr>Kartika</vt:lpstr>
      <vt:lpstr>Montserrat</vt:lpstr>
      <vt:lpstr>Open Sans</vt:lpstr>
      <vt:lpstr>Source Han Sans CN Medium</vt:lpstr>
      <vt:lpstr>System Font Regular</vt:lpstr>
      <vt:lpstr>Schools</vt:lpstr>
      <vt:lpstr>MATERIAL THINGS</vt:lpstr>
      <vt:lpstr>PowerPoint Presentation</vt:lpstr>
      <vt:lpstr>Learning Intentions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 &amp; Texture</dc:title>
  <dc:creator>Michael Mitchell</dc:creator>
  <cp:lastModifiedBy>Michael Mitchell</cp:lastModifiedBy>
  <cp:revision>1</cp:revision>
  <cp:lastPrinted>2024-04-24T05:23:43Z</cp:lastPrinted>
  <dcterms:created xsi:type="dcterms:W3CDTF">2023-06-05T06:07:44Z</dcterms:created>
  <dcterms:modified xsi:type="dcterms:W3CDTF">2024-04-24T06:41:08Z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E8C7FF76-8363-422A-A81B-284BE5E1FA3A</vt:lpwstr>
  </property>
  <property fmtid="{D5CDD505-2E9C-101B-9397-08002B2CF9AE}" pid="3" name="ArticulatePath">
    <vt:lpwstr>https://d.docs.live.net/28f8010452fa08a4/Desktop/22032021/Wenesday/Laura/To be worked on/210323_NordAnglie_Powerpoint Template_LB04_Master</vt:lpwstr>
  </property>
  <property fmtid="{D5CDD505-2E9C-101B-9397-08002B2CF9AE}" pid="4" name="ContentTypeId">
    <vt:lpwstr>0x010100FD6F92736281B54C8B419413EAA7B752</vt:lpwstr>
  </property>
  <property fmtid="{D5CDD505-2E9C-101B-9397-08002B2CF9AE}" pid="5" name="MediaServiceImageTags">
    <vt:lpwstr/>
  </property>
</Properties>
</file>