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4" r:id="rId5"/>
    <p:sldId id="257" r:id="rId6"/>
    <p:sldId id="276" r:id="rId7"/>
    <p:sldId id="258" r:id="rId8"/>
    <p:sldId id="277" r:id="rId9"/>
    <p:sldId id="278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9"/>
  </p:normalViewPr>
  <p:slideViewPr>
    <p:cSldViewPr snapToGrid="0">
      <p:cViewPr varScale="1">
        <p:scale>
          <a:sx n="101" d="100"/>
          <a:sy n="101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itchell" userId="17dd9d3a-9f6b-4a21-b2ca-36059f4b673b" providerId="ADAL" clId="{709F479F-B458-4C49-A298-AC3C02E136C1}"/>
    <pc:docChg chg="modSld">
      <pc:chgData name="Michael Mitchell" userId="17dd9d3a-9f6b-4a21-b2ca-36059f4b673b" providerId="ADAL" clId="{709F479F-B458-4C49-A298-AC3C02E136C1}" dt="2024-05-23T02:51:09.269" v="10" actId="20577"/>
      <pc:docMkLst>
        <pc:docMk/>
      </pc:docMkLst>
      <pc:sldChg chg="modSp mod">
        <pc:chgData name="Michael Mitchell" userId="17dd9d3a-9f6b-4a21-b2ca-36059f4b673b" providerId="ADAL" clId="{709F479F-B458-4C49-A298-AC3C02E136C1}" dt="2024-05-23T02:51:09.269" v="10" actId="20577"/>
        <pc:sldMkLst>
          <pc:docMk/>
          <pc:sldMk cId="814101911" sldId="264"/>
        </pc:sldMkLst>
        <pc:spChg chg="mod">
          <ac:chgData name="Michael Mitchell" userId="17dd9d3a-9f6b-4a21-b2ca-36059f4b673b" providerId="ADAL" clId="{709F479F-B458-4C49-A298-AC3C02E136C1}" dt="2024-05-23T02:51:06.010" v="0"/>
          <ac:spMkLst>
            <pc:docMk/>
            <pc:sldMk cId="814101911" sldId="264"/>
            <ac:spMk id="4" creationId="{89FC7265-123C-45C4-9B26-43F256F3C57D}"/>
          </ac:spMkLst>
        </pc:spChg>
        <pc:spChg chg="mod">
          <ac:chgData name="Michael Mitchell" userId="17dd9d3a-9f6b-4a21-b2ca-36059f4b673b" providerId="ADAL" clId="{709F479F-B458-4C49-A298-AC3C02E136C1}" dt="2024-05-23T02:51:09.269" v="10" actId="20577"/>
          <ac:spMkLst>
            <pc:docMk/>
            <pc:sldMk cId="814101911" sldId="264"/>
            <ac:spMk id="5" creationId="{7377C2D5-CA73-4136-B5B4-3F1034207F38}"/>
          </ac:spMkLst>
        </pc:spChg>
      </pc:sldChg>
    </pc:docChg>
  </pc:docChgLst>
  <pc:docChgLst>
    <pc:chgData name="Michael Mitchell" userId="17dd9d3a-9f6b-4a21-b2ca-36059f4b673b" providerId="ADAL" clId="{01F7D3EA-3EC6-4AD7-BAFB-81419EAA7A09}"/>
    <pc:docChg chg="undo custSel addSld modSld">
      <pc:chgData name="Michael Mitchell" userId="17dd9d3a-9f6b-4a21-b2ca-36059f4b673b" providerId="ADAL" clId="{01F7D3EA-3EC6-4AD7-BAFB-81419EAA7A09}" dt="2022-05-18T08:56:28.012" v="130" actId="14100"/>
      <pc:docMkLst>
        <pc:docMk/>
      </pc:docMkLst>
      <pc:sldChg chg="addSp delSp modSp mod">
        <pc:chgData name="Michael Mitchell" userId="17dd9d3a-9f6b-4a21-b2ca-36059f4b673b" providerId="ADAL" clId="{01F7D3EA-3EC6-4AD7-BAFB-81419EAA7A09}" dt="2022-05-18T08:49:33.304" v="27" actId="1038"/>
        <pc:sldMkLst>
          <pc:docMk/>
          <pc:sldMk cId="0" sldId="257"/>
        </pc:sldMkLst>
        <pc:spChg chg="mod">
          <ac:chgData name="Michael Mitchell" userId="17dd9d3a-9f6b-4a21-b2ca-36059f4b673b" providerId="ADAL" clId="{01F7D3EA-3EC6-4AD7-BAFB-81419EAA7A09}" dt="2022-05-18T08:47:56.619" v="12" actId="27636"/>
          <ac:spMkLst>
            <pc:docMk/>
            <pc:sldMk cId="0" sldId="257"/>
            <ac:spMk id="129" creationId="{00000000-0000-0000-0000-000000000000}"/>
          </ac:spMkLst>
        </pc:spChg>
        <pc:picChg chg="del mod">
          <ac:chgData name="Michael Mitchell" userId="17dd9d3a-9f6b-4a21-b2ca-36059f4b673b" providerId="ADAL" clId="{01F7D3EA-3EC6-4AD7-BAFB-81419EAA7A09}" dt="2022-05-18T08:48:36.906" v="14" actId="478"/>
          <ac:picMkLst>
            <pc:docMk/>
            <pc:sldMk cId="0" sldId="257"/>
            <ac:picMk id="2" creationId="{60ACCC6C-D085-AB78-F9D3-A553EEE40A4B}"/>
          </ac:picMkLst>
        </pc:picChg>
        <pc:picChg chg="add mod">
          <ac:chgData name="Michael Mitchell" userId="17dd9d3a-9f6b-4a21-b2ca-36059f4b673b" providerId="ADAL" clId="{01F7D3EA-3EC6-4AD7-BAFB-81419EAA7A09}" dt="2022-05-18T08:49:33.304" v="27" actId="1038"/>
          <ac:picMkLst>
            <pc:docMk/>
            <pc:sldMk cId="0" sldId="257"/>
            <ac:picMk id="3" creationId="{06755CFB-D217-A7C3-64FA-FB71BB321DF9}"/>
          </ac:picMkLst>
        </pc:picChg>
        <pc:picChg chg="add mod">
          <ac:chgData name="Michael Mitchell" userId="17dd9d3a-9f6b-4a21-b2ca-36059f4b673b" providerId="ADAL" clId="{01F7D3EA-3EC6-4AD7-BAFB-81419EAA7A09}" dt="2022-05-18T08:49:33.304" v="27" actId="1038"/>
          <ac:picMkLst>
            <pc:docMk/>
            <pc:sldMk cId="0" sldId="257"/>
            <ac:picMk id="1026" creationId="{6E635520-BA5F-05D2-B0A4-FD2C47A2E96F}"/>
          </ac:picMkLst>
        </pc:picChg>
      </pc:sldChg>
      <pc:sldChg chg="addSp delSp modSp mod delAnim modAnim">
        <pc:chgData name="Michael Mitchell" userId="17dd9d3a-9f6b-4a21-b2ca-36059f4b673b" providerId="ADAL" clId="{01F7D3EA-3EC6-4AD7-BAFB-81419EAA7A09}" dt="2022-05-18T08:52:15.125" v="96" actId="1076"/>
        <pc:sldMkLst>
          <pc:docMk/>
          <pc:sldMk cId="0" sldId="258"/>
        </pc:sldMkLst>
        <pc:spChg chg="mod">
          <ac:chgData name="Michael Mitchell" userId="17dd9d3a-9f6b-4a21-b2ca-36059f4b673b" providerId="ADAL" clId="{01F7D3EA-3EC6-4AD7-BAFB-81419EAA7A09}" dt="2022-05-18T08:47:34.554" v="3"/>
          <ac:spMkLst>
            <pc:docMk/>
            <pc:sldMk cId="0" sldId="258"/>
            <ac:spMk id="7" creationId="{153BAFB5-BA85-4503-95A2-022D0488CAC5}"/>
          </ac:spMkLst>
        </pc:spChg>
        <pc:spChg chg="mod">
          <ac:chgData name="Michael Mitchell" userId="17dd9d3a-9f6b-4a21-b2ca-36059f4b673b" providerId="ADAL" clId="{01F7D3EA-3EC6-4AD7-BAFB-81419EAA7A09}" dt="2022-05-18T08:51:22.099" v="89" actId="20577"/>
          <ac:spMkLst>
            <pc:docMk/>
            <pc:sldMk cId="0" sldId="258"/>
            <ac:spMk id="135" creationId="{00000000-0000-0000-0000-000000000000}"/>
          </ac:spMkLst>
        </pc:spChg>
        <pc:picChg chg="add mod">
          <ac:chgData name="Michael Mitchell" userId="17dd9d3a-9f6b-4a21-b2ca-36059f4b673b" providerId="ADAL" clId="{01F7D3EA-3EC6-4AD7-BAFB-81419EAA7A09}" dt="2022-05-18T08:52:15.125" v="96" actId="1076"/>
          <ac:picMkLst>
            <pc:docMk/>
            <pc:sldMk cId="0" sldId="258"/>
            <ac:picMk id="2" creationId="{DCFA8FC4-4FCA-492F-53C8-3E2AF2216FFB}"/>
          </ac:picMkLst>
        </pc:picChg>
        <pc:picChg chg="del">
          <ac:chgData name="Michael Mitchell" userId="17dd9d3a-9f6b-4a21-b2ca-36059f4b673b" providerId="ADAL" clId="{01F7D3EA-3EC6-4AD7-BAFB-81419EAA7A09}" dt="2022-05-18T08:51:24.320" v="90" actId="478"/>
          <ac:picMkLst>
            <pc:docMk/>
            <pc:sldMk cId="0" sldId="258"/>
            <ac:picMk id="3" creationId="{E3FF7467-BF5C-CC9B-522B-BEA07493A23F}"/>
          </ac:picMkLst>
        </pc:picChg>
      </pc:sldChg>
      <pc:sldChg chg="modSp">
        <pc:chgData name="Michael Mitchell" userId="17dd9d3a-9f6b-4a21-b2ca-36059f4b673b" providerId="ADAL" clId="{01F7D3EA-3EC6-4AD7-BAFB-81419EAA7A09}" dt="2022-05-18T08:56:28.012" v="130" actId="14100"/>
        <pc:sldMkLst>
          <pc:docMk/>
          <pc:sldMk cId="0" sldId="263"/>
        </pc:sldMkLst>
        <pc:picChg chg="mod">
          <ac:chgData name="Michael Mitchell" userId="17dd9d3a-9f6b-4a21-b2ca-36059f4b673b" providerId="ADAL" clId="{01F7D3EA-3EC6-4AD7-BAFB-81419EAA7A09}" dt="2022-05-18T08:56:28.012" v="130" actId="14100"/>
          <ac:picMkLst>
            <pc:docMk/>
            <pc:sldMk cId="0" sldId="263"/>
            <ac:picMk id="3074" creationId="{4A104CC8-EB17-B312-0019-AD0F6C5726FE}"/>
          </ac:picMkLst>
        </pc:picChg>
      </pc:sldChg>
      <pc:sldChg chg="modSp mod">
        <pc:chgData name="Michael Mitchell" userId="17dd9d3a-9f6b-4a21-b2ca-36059f4b673b" providerId="ADAL" clId="{01F7D3EA-3EC6-4AD7-BAFB-81419EAA7A09}" dt="2022-05-18T08:50:14.560" v="77" actId="29295"/>
        <pc:sldMkLst>
          <pc:docMk/>
          <pc:sldMk cId="814101911" sldId="264"/>
        </pc:sldMkLst>
        <pc:spChg chg="mod">
          <ac:chgData name="Michael Mitchell" userId="17dd9d3a-9f6b-4a21-b2ca-36059f4b673b" providerId="ADAL" clId="{01F7D3EA-3EC6-4AD7-BAFB-81419EAA7A09}" dt="2022-05-18T08:47:13.702" v="2" actId="20577"/>
          <ac:spMkLst>
            <pc:docMk/>
            <pc:sldMk cId="814101911" sldId="264"/>
            <ac:spMk id="5" creationId="{7377C2D5-CA73-4136-B5B4-3F1034207F38}"/>
          </ac:spMkLst>
        </pc:spChg>
        <pc:picChg chg="mod">
          <ac:chgData name="Michael Mitchell" userId="17dd9d3a-9f6b-4a21-b2ca-36059f4b673b" providerId="ADAL" clId="{01F7D3EA-3EC6-4AD7-BAFB-81419EAA7A09}" dt="2022-05-18T08:50:14.560" v="77" actId="29295"/>
          <ac:picMkLst>
            <pc:docMk/>
            <pc:sldMk cId="814101911" sldId="264"/>
            <ac:picMk id="3" creationId="{340FEF38-1CE1-09E8-2869-39E42E6E468D}"/>
          </ac:picMkLst>
        </pc:picChg>
      </pc:sldChg>
      <pc:sldChg chg="modSp mod">
        <pc:chgData name="Michael Mitchell" userId="17dd9d3a-9f6b-4a21-b2ca-36059f4b673b" providerId="ADAL" clId="{01F7D3EA-3EC6-4AD7-BAFB-81419EAA7A09}" dt="2022-05-18T08:50:19.815" v="78" actId="14826"/>
        <pc:sldMkLst>
          <pc:docMk/>
          <pc:sldMk cId="1921753946" sldId="276"/>
        </pc:sldMkLst>
        <pc:spChg chg="mod">
          <ac:chgData name="Michael Mitchell" userId="17dd9d3a-9f6b-4a21-b2ca-36059f4b673b" providerId="ADAL" clId="{01F7D3EA-3EC6-4AD7-BAFB-81419EAA7A09}" dt="2022-05-18T08:47:47.218" v="8" actId="27636"/>
          <ac:spMkLst>
            <pc:docMk/>
            <pc:sldMk cId="1921753946" sldId="276"/>
            <ac:spMk id="3" creationId="{AD8CD7A6-B824-4FB2-9E74-1817D34FA483}"/>
          </ac:spMkLst>
        </pc:spChg>
        <pc:picChg chg="mod">
          <ac:chgData name="Michael Mitchell" userId="17dd9d3a-9f6b-4a21-b2ca-36059f4b673b" providerId="ADAL" clId="{01F7D3EA-3EC6-4AD7-BAFB-81419EAA7A09}" dt="2022-05-18T08:50:19.815" v="78" actId="14826"/>
          <ac:picMkLst>
            <pc:docMk/>
            <pc:sldMk cId="1921753946" sldId="276"/>
            <ac:picMk id="7170" creationId="{EB3EB1F6-6EB4-4513-9432-1294A683D8D7}"/>
          </ac:picMkLst>
        </pc:picChg>
      </pc:sldChg>
      <pc:sldChg chg="addSp delSp modSp mod">
        <pc:chgData name="Michael Mitchell" userId="17dd9d3a-9f6b-4a21-b2ca-36059f4b673b" providerId="ADAL" clId="{01F7D3EA-3EC6-4AD7-BAFB-81419EAA7A09}" dt="2022-05-18T08:54:51.516" v="117" actId="14100"/>
        <pc:sldMkLst>
          <pc:docMk/>
          <pc:sldMk cId="1652462930" sldId="277"/>
        </pc:sldMkLst>
        <pc:spChg chg="mod">
          <ac:chgData name="Michael Mitchell" userId="17dd9d3a-9f6b-4a21-b2ca-36059f4b673b" providerId="ADAL" clId="{01F7D3EA-3EC6-4AD7-BAFB-81419EAA7A09}" dt="2022-05-18T08:47:39.623" v="4"/>
          <ac:spMkLst>
            <pc:docMk/>
            <pc:sldMk cId="1652462930" sldId="277"/>
            <ac:spMk id="7" creationId="{153BAFB5-BA85-4503-95A2-022D0488CAC5}"/>
          </ac:spMkLst>
        </pc:spChg>
        <pc:picChg chg="add del mod">
          <ac:chgData name="Michael Mitchell" userId="17dd9d3a-9f6b-4a21-b2ca-36059f4b673b" providerId="ADAL" clId="{01F7D3EA-3EC6-4AD7-BAFB-81419EAA7A09}" dt="2022-05-18T08:54:13.295" v="107" actId="478"/>
          <ac:picMkLst>
            <pc:docMk/>
            <pc:sldMk cId="1652462930" sldId="277"/>
            <ac:picMk id="2" creationId="{AD75872E-C4E4-1DE0-395B-2A16F2EB8893}"/>
          </ac:picMkLst>
        </pc:picChg>
        <pc:picChg chg="add mod">
          <ac:chgData name="Michael Mitchell" userId="17dd9d3a-9f6b-4a21-b2ca-36059f4b673b" providerId="ADAL" clId="{01F7D3EA-3EC6-4AD7-BAFB-81419EAA7A09}" dt="2022-05-18T08:54:45.702" v="116" actId="1076"/>
          <ac:picMkLst>
            <pc:docMk/>
            <pc:sldMk cId="1652462930" sldId="277"/>
            <ac:picMk id="3" creationId="{89A82445-ED0F-7BDE-DB3B-F5D02BCBE89F}"/>
          </ac:picMkLst>
        </pc:picChg>
        <pc:picChg chg="add mod">
          <ac:chgData name="Michael Mitchell" userId="17dd9d3a-9f6b-4a21-b2ca-36059f4b673b" providerId="ADAL" clId="{01F7D3EA-3EC6-4AD7-BAFB-81419EAA7A09}" dt="2022-05-18T08:54:51.516" v="117" actId="14100"/>
          <ac:picMkLst>
            <pc:docMk/>
            <pc:sldMk cId="1652462930" sldId="277"/>
            <ac:picMk id="4" creationId="{25C55128-0977-3C77-73ED-15CBE00C4089}"/>
          </ac:picMkLst>
        </pc:picChg>
        <pc:picChg chg="add del mod">
          <ac:chgData name="Michael Mitchell" userId="17dd9d3a-9f6b-4a21-b2ca-36059f4b673b" providerId="ADAL" clId="{01F7D3EA-3EC6-4AD7-BAFB-81419EAA7A09}" dt="2022-05-18T08:54:13.295" v="107" actId="478"/>
          <ac:picMkLst>
            <pc:docMk/>
            <pc:sldMk cId="1652462930" sldId="277"/>
            <ac:picMk id="1026" creationId="{E33A7071-1F94-8AB9-CC1C-5AFDD591298F}"/>
          </ac:picMkLst>
        </pc:picChg>
        <pc:picChg chg="add del mod">
          <ac:chgData name="Michael Mitchell" userId="17dd9d3a-9f6b-4a21-b2ca-36059f4b673b" providerId="ADAL" clId="{01F7D3EA-3EC6-4AD7-BAFB-81419EAA7A09}" dt="2022-05-18T08:54:02.914" v="101" actId="478"/>
          <ac:picMkLst>
            <pc:docMk/>
            <pc:sldMk cId="1652462930" sldId="277"/>
            <ac:picMk id="2050" creationId="{05A7D4EF-5640-F53B-5047-AB328262E0AC}"/>
          </ac:picMkLst>
        </pc:picChg>
      </pc:sldChg>
      <pc:sldChg chg="addSp modSp add mod">
        <pc:chgData name="Michael Mitchell" userId="17dd9d3a-9f6b-4a21-b2ca-36059f4b673b" providerId="ADAL" clId="{01F7D3EA-3EC6-4AD7-BAFB-81419EAA7A09}" dt="2022-05-18T08:56:03.658" v="126" actId="1076"/>
        <pc:sldMkLst>
          <pc:docMk/>
          <pc:sldMk cId="3972712698" sldId="278"/>
        </pc:sldMkLst>
        <pc:picChg chg="mod">
          <ac:chgData name="Michael Mitchell" userId="17dd9d3a-9f6b-4a21-b2ca-36059f4b673b" providerId="ADAL" clId="{01F7D3EA-3EC6-4AD7-BAFB-81419EAA7A09}" dt="2022-05-18T08:55:29.376" v="121" actId="1076"/>
          <ac:picMkLst>
            <pc:docMk/>
            <pc:sldMk cId="3972712698" sldId="278"/>
            <ac:picMk id="3" creationId="{89A82445-ED0F-7BDE-DB3B-F5D02BCBE89F}"/>
          </ac:picMkLst>
        </pc:picChg>
        <pc:picChg chg="mod">
          <ac:chgData name="Michael Mitchell" userId="17dd9d3a-9f6b-4a21-b2ca-36059f4b673b" providerId="ADAL" clId="{01F7D3EA-3EC6-4AD7-BAFB-81419EAA7A09}" dt="2022-05-18T08:56:03.658" v="126" actId="1076"/>
          <ac:picMkLst>
            <pc:docMk/>
            <pc:sldMk cId="3972712698" sldId="278"/>
            <ac:picMk id="4" creationId="{25C55128-0977-3C77-73ED-15CBE00C4089}"/>
          </ac:picMkLst>
        </pc:picChg>
        <pc:picChg chg="add mod">
          <ac:chgData name="Michael Mitchell" userId="17dd9d3a-9f6b-4a21-b2ca-36059f4b673b" providerId="ADAL" clId="{01F7D3EA-3EC6-4AD7-BAFB-81419EAA7A09}" dt="2022-05-18T08:56:00.643" v="125" actId="1076"/>
          <ac:picMkLst>
            <pc:docMk/>
            <pc:sldMk cId="3972712698" sldId="278"/>
            <ac:picMk id="3074" creationId="{8845EC4F-A577-979A-4D98-458D459F350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59488-02CE-4F49-8F00-37292E3AB894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49C5C-72B0-4C5B-B9FE-26C90F753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02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49C5C-72B0-4C5B-B9FE-26C90F753B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49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49C5C-72B0-4C5B-B9FE-26C90F753B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288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49C5C-72B0-4C5B-B9FE-26C90F753B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64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4C5F-92E5-4F8C-A90D-74B4C0A6F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B17F6-267A-497B-A47F-39E7E086B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FE365-768A-4889-B635-0225767E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D0167-05E2-470D-8160-C3DACF66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74C1E-0F13-4EA6-B14B-8E9C9570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99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4F92-7611-4A5D-8F69-D7E98879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33C96-0FC0-48C3-897F-33382CDAA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92418-0A2B-4828-B195-6777A21B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423D3-7E59-4DEA-B808-978BE0F8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3321E-62C9-49E0-AEC8-79E16BB2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5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CB99FD-A1EF-4419-B6E4-A7E0A7AE3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47F4F-7D44-4941-BE7F-7F86AD222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2DC7-9A89-4FAA-A095-B946A1D1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FF321-9235-426E-8918-36FC94B2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4294D-3A03-47D6-AEFA-F2870E88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07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4253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FD26-C47C-45F5-BC07-68514C77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4FBD7-798B-4599-9474-7A6839548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24030-81D8-447A-BD84-730BC574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BEB5-B8A8-4CB1-B57B-CE98629A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C3ACB-51E1-432A-8FE4-DEFD1E08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9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ABC3E-E5A0-4D11-A6F4-22BEE38B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0F743-FDEE-4993-901D-1B5CB578D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CD1E1-E5A2-43A7-9E8B-D326EA7F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FF2D1-F431-40FE-8FDC-446B626C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B25A9-FA13-43B3-8356-4ECA912B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8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1A22-EAD6-4DF7-B4BB-11BF0D71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B8E7-65C6-4BDE-AFBB-32C8C3122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6227-0910-4E35-B016-648794C72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A629D-0C9C-4145-A32D-78B697E5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55CF9-5D40-4AD0-BAAD-77B7FC61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FE2D3-A91F-429D-8FD5-090EDA7B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44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1218-00F7-4835-8F83-A7A532DF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872AD-99F7-4AD2-A5EA-951D09359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014D6-AA14-4ED4-866E-B8C1BF59B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EEB9E-BAD0-4D77-9195-E1CE1A5E0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92E45-A033-41F5-A226-A3971F44C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B78F0-7670-4D23-A19A-606BBB4E1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134DD-1DE3-4471-8B41-1CB7BDE69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B5FE7E-36EA-48E5-9DA4-CEC20E49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1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EB11-30C0-4658-99B1-765FF30F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646D3-0C67-4533-832E-2453EAA6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7BD79-6A10-4FE6-980F-0722AD57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64A00-0659-4584-871C-A17DADF0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34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CFB18-8260-45D7-B868-E2CBFB39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5BA1DE-7E73-4D32-BD86-53DE34FE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BC552-02B2-48F7-A5AB-853F41BB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99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8E376-5580-4800-8124-0DD90636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757BB-5090-4F1A-B4E4-44F981875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59309-E9C1-4BE9-8518-E3388089A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7521F-19C7-4930-96EE-76278015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281C9-20A7-4FF9-A6CE-0BF0660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ACBD2-D7F3-4886-BE06-85E9EF3B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77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3601-E3A7-48B9-9A47-8383B3D6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F71151-39EB-4850-9B5A-2397602A5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6C90C-F3B7-4C5A-BEAE-C3690D984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0C800-F4F6-4E45-8D12-98573180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97B1F-3184-4488-A957-9AB0C9EB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BEE51-568B-49BA-B8DF-83D9D8EB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29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ECACB3-8674-4E9F-88FB-D4310426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F4745-7B86-4155-845B-A828255FA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85AD4-22C4-451C-9F09-117A92C89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6CDE7-41F4-472C-B773-EE81A004E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D8433-33F6-405C-9196-91623F044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2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pOqIoW8ldlQ?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FEF38-1CE1-09E8-2869-39E42E6E46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1" b="21911"/>
          <a:stretch/>
        </p:blipFill>
        <p:spPr>
          <a:xfrm>
            <a:off x="0" y="-1"/>
            <a:ext cx="12207583" cy="6858001"/>
          </a:xfrm>
          <a:prstGeom prst="rect">
            <a:avLst/>
          </a:prstGeom>
          <a:pattFill prst="pct70">
            <a:fgClr>
              <a:schemeClr val="tx2"/>
            </a:fgClr>
            <a:bgClr>
              <a:schemeClr val="tx2">
                <a:lumMod val="60000"/>
                <a:lumOff val="40000"/>
              </a:schemeClr>
            </a:bgClr>
          </a:patt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20" y="2122750"/>
            <a:ext cx="11251756" cy="2319867"/>
          </a:xfrm>
        </p:spPr>
        <p:txBody>
          <a:bodyPr anchor="ctr">
            <a:no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Kartika" panose="020B0502040204020203" pitchFamily="18" charset="0"/>
                <a:cs typeface="Kartika" panose="020B0502040204020203" pitchFamily="18" charset="0"/>
              </a:rPr>
              <a:t>An Introduction to Photo Editing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FC7265-123C-45C4-9B26-43F256F3C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22" y="488952"/>
            <a:ext cx="1103375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alloonist" pitchFamily="2" charset="0"/>
              </a:rPr>
              <a:t>End of Year 10: Summer Project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7C2D5-CA73-4136-B5B4-3F103420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19" y="4869770"/>
            <a:ext cx="1103375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alloonist" pitchFamily="2" charset="0"/>
              </a:rPr>
              <a:t>Editing in the style of Tommy </a:t>
            </a:r>
            <a:r>
              <a:rPr lang="en-US" altLang="en-US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Balloonist" pitchFamily="2" charset="0"/>
              </a:rPr>
              <a:t>Ingberg</a:t>
            </a:r>
            <a:r>
              <a:rPr lang="en-US" alt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alloonist" pitchFamily="2" charset="0"/>
              </a:rPr>
              <a:t>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 b="1" dirty="0">
              <a:solidFill>
                <a:schemeClr val="tx2">
                  <a:lumMod val="20000"/>
                  <a:lumOff val="80000"/>
                </a:schemeClr>
              </a:solidFill>
              <a:latin typeface="Balloonist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5400" b="1" dirty="0">
              <a:solidFill>
                <a:schemeClr val="accent4">
                  <a:lumMod val="40000"/>
                  <a:lumOff val="60000"/>
                </a:schemeClr>
              </a:solidFill>
              <a:latin typeface="Ballooni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What can you tell me about this image?"/>
          <p:cNvSpPr txBox="1">
            <a:spLocks noGrp="1"/>
          </p:cNvSpPr>
          <p:nvPr>
            <p:ph type="subTitle" sz="quarter" idx="1"/>
          </p:nvPr>
        </p:nvSpPr>
        <p:spPr>
          <a:xfrm>
            <a:off x="1666035" y="6310526"/>
            <a:ext cx="8859930" cy="4318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What can you tell me about these images by Tommy </a:t>
            </a:r>
            <a:r>
              <a:rPr lang="en-US" dirty="0" err="1"/>
              <a:t>Ingberg</a:t>
            </a:r>
            <a:r>
              <a:rPr lang="en-US" dirty="0"/>
              <a:t>​​?</a:t>
            </a:r>
            <a:endParaRPr dirty="0"/>
          </a:p>
        </p:txBody>
      </p:sp>
      <p:pic>
        <p:nvPicPr>
          <p:cNvPr id="1026" name="Picture 2" descr="Tommy Ingberg – Artist Profile on &quot;The Art of Creative Photography&quot;">
            <a:extLst>
              <a:ext uri="{FF2B5EF4-FFF2-40B4-BE49-F238E27FC236}">
                <a16:creationId xmlns:a16="http://schemas.microsoft.com/office/drawing/2014/main" id="{6E635520-BA5F-05D2-B0A4-FD2C47A2E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9" y="1358773"/>
            <a:ext cx="5854414" cy="390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755CFB-D217-A7C3-64FA-FB71BB321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822" y="1358772"/>
            <a:ext cx="5854558" cy="39005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AA31-FE4F-4EF5-A173-12343C24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55" y="272657"/>
            <a:ext cx="5846560" cy="2429446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Learning Intentions</a:t>
            </a:r>
            <a:endParaRPr lang="en-GB" sz="6600" dirty="0">
              <a:solidFill>
                <a:schemeClr val="accent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D7A6-B824-4FB2-9E74-1817D34F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5" y="2781916"/>
            <a:ext cx="5580131" cy="34442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3000" dirty="0">
                <a:solidFill>
                  <a:schemeClr val="tx2"/>
                </a:solidFill>
              </a:rPr>
              <a:t>AO2: Refine work by exploring ideas, selecting and experimenting with appropriate media, materials, techniques and processes.</a:t>
            </a:r>
          </a:p>
          <a:p>
            <a:pPr marL="0" indent="0">
              <a:buNone/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lang="en-US" sz="3000" dirty="0">
              <a:solidFill>
                <a:schemeClr val="tx2"/>
              </a:solidFill>
            </a:endParaRPr>
          </a:p>
          <a:p>
            <a:pPr marL="0" indent="0">
              <a:buNone/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3000" dirty="0">
                <a:solidFill>
                  <a:schemeClr val="tx2"/>
                </a:solidFill>
              </a:rPr>
              <a:t>To explore a range of photo editing skills using </a:t>
            </a:r>
            <a:r>
              <a:rPr lang="en-US" sz="3000" dirty="0" err="1">
                <a:solidFill>
                  <a:schemeClr val="tx2"/>
                </a:solidFill>
              </a:rPr>
              <a:t>Photopea</a:t>
            </a:r>
            <a:r>
              <a:rPr lang="en-US" sz="3000" dirty="0">
                <a:solidFill>
                  <a:schemeClr val="tx2"/>
                </a:solidFill>
              </a:rPr>
              <a:t> and Photoshop in the style of Tommy </a:t>
            </a:r>
            <a:r>
              <a:rPr lang="en-US" sz="3000" dirty="0" err="1">
                <a:solidFill>
                  <a:schemeClr val="tx2"/>
                </a:solidFill>
              </a:rPr>
              <a:t>Ingberg</a:t>
            </a:r>
            <a:r>
              <a:rPr lang="en-US" sz="3000" dirty="0">
                <a:solidFill>
                  <a:schemeClr val="tx2"/>
                </a:solidFill>
              </a:rPr>
              <a:t>​​.</a:t>
            </a:r>
          </a:p>
          <a:p>
            <a:pPr marL="0" indent="0">
              <a:buNone/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30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B3EB1F6-6EB4-4513-9432-1294A683D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6096001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5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384776" y="1844896"/>
            <a:ext cx="4608464" cy="425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1700" dirty="0">
                <a:solidFill>
                  <a:schemeClr val="tx2"/>
                </a:solidFill>
                <a:latin typeface="Bahnschrift SemiLight SemiConde" panose="020B0502040204020203" pitchFamily="34" charset="0"/>
              </a:rPr>
              <a:t>Follow the tutorial below to create your own version of his work and to learn how to replicate his technique. 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1700" dirty="0">
              <a:solidFill>
                <a:schemeClr val="tx2"/>
              </a:solidFill>
              <a:latin typeface="Bahnschrift SemiLight SemiConde" panose="020B0502040204020203" pitchFamily="34" charset="0"/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1700" dirty="0">
                <a:solidFill>
                  <a:schemeClr val="tx2"/>
                </a:solidFill>
                <a:latin typeface="Bahnschrift SemiLight SemiConde" panose="020B0502040204020203" pitchFamily="34" charset="0"/>
              </a:rPr>
              <a:t>Use your own photos if possible or found photos if you don't have any good photographs.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1700" dirty="0">
              <a:solidFill>
                <a:schemeClr val="tx2"/>
              </a:solidFill>
              <a:latin typeface="Bahnschrift SemiLight SemiConde" panose="020B0502040204020203" pitchFamily="34" charset="0"/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1700" dirty="0">
                <a:solidFill>
                  <a:schemeClr val="tx2"/>
                </a:solidFill>
                <a:latin typeface="Bahnschrift SemiLight SemiConde" panose="020B0502040204020203" pitchFamily="34" charset="0"/>
              </a:rPr>
              <a:t>You will need a landscape photo, a bubble photo and a figure. Please upload the original pictures below your edit to prove that you have created it from scratch.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1700" dirty="0">
              <a:solidFill>
                <a:schemeClr val="tx2"/>
              </a:solidFill>
              <a:latin typeface="Bahnschrift SemiLight SemiConde" panose="020B0502040204020203" pitchFamily="34" charset="0"/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1700" dirty="0">
                <a:solidFill>
                  <a:schemeClr val="tx2"/>
                </a:solidFill>
                <a:latin typeface="Bahnschrift SemiLight SemiConde" panose="020B0502040204020203" pitchFamily="34" charset="0"/>
              </a:rPr>
              <a:t>Open the video split screen with photoshop so you can watch it, pause then have a go at a section etc. 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1700" dirty="0">
              <a:solidFill>
                <a:schemeClr val="tx2"/>
              </a:solidFill>
              <a:latin typeface="Bahnschrift SemiLight SemiConde" panose="020B0502040204020203" pitchFamily="34" charset="0"/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1700" dirty="0">
                <a:solidFill>
                  <a:schemeClr val="tx2"/>
                </a:solidFill>
                <a:latin typeface="Bahnschrift SemiLight SemiConde" panose="020B0502040204020203" pitchFamily="34" charset="0"/>
              </a:rPr>
              <a:t>Create a sketchbook page about the photographer, including your own edit in his style.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0" y="385769"/>
            <a:ext cx="10476380" cy="132556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Tommy </a:t>
            </a:r>
            <a:r>
              <a:rPr lang="en-US" sz="7200" dirty="0" err="1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Ingberg</a:t>
            </a:r>
            <a:r>
              <a:rPr lang="en-US" sz="72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​</a:t>
            </a:r>
          </a:p>
        </p:txBody>
      </p:sp>
      <p:pic>
        <p:nvPicPr>
          <p:cNvPr id="2" name="Online Media 1" title="Tommy Ingberg Photopea Tutorial">
            <a:hlinkClick r:id="" action="ppaction://media"/>
            <a:extLst>
              <a:ext uri="{FF2B5EF4-FFF2-40B4-BE49-F238E27FC236}">
                <a16:creationId xmlns:a16="http://schemas.microsoft.com/office/drawing/2014/main" id="{DCFA8FC4-4FCA-492F-53C8-3E2AF2216FF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53479" y="2163395"/>
            <a:ext cx="6699721" cy="37853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0" y="385769"/>
            <a:ext cx="10476380" cy="132556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Tommy </a:t>
            </a:r>
            <a:r>
              <a:rPr lang="en-US" sz="7200" dirty="0" err="1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Ingberg</a:t>
            </a:r>
            <a:r>
              <a:rPr lang="en-US" sz="72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82445-ED0F-7BDE-DB3B-F5D02BCBE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471" y="1781817"/>
            <a:ext cx="4799631" cy="4799631"/>
          </a:xfrm>
          <a:prstGeom prst="rect">
            <a:avLst/>
          </a:prstGeom>
        </p:spPr>
      </p:pic>
      <p:pic>
        <p:nvPicPr>
          <p:cNvPr id="4" name="Picture 2" descr="Photography by Tommy Ingberg - YouTube">
            <a:extLst>
              <a:ext uri="{FF2B5EF4-FFF2-40B4-BE49-F238E27FC236}">
                <a16:creationId xmlns:a16="http://schemas.microsoft.com/office/drawing/2014/main" id="{25C55128-0977-3C77-73ED-15CBE00C4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8" y="1781752"/>
            <a:ext cx="6399594" cy="479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629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0" y="385769"/>
            <a:ext cx="10476380" cy="132556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Tommy </a:t>
            </a:r>
            <a:r>
              <a:rPr lang="en-US" sz="7200" dirty="0" err="1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Ingberg</a:t>
            </a:r>
            <a:r>
              <a:rPr lang="en-US" sz="72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82445-ED0F-7BDE-DB3B-F5D02BCBE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0471" y="111455"/>
            <a:ext cx="4799631" cy="319975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5C55128-0977-3C77-73ED-15CBE00C4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1898" y="2062421"/>
            <a:ext cx="6399594" cy="456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ommy Ingberg – On Art and Aesthetics">
            <a:extLst>
              <a:ext uri="{FF2B5EF4-FFF2-40B4-BE49-F238E27FC236}">
                <a16:creationId xmlns:a16="http://schemas.microsoft.com/office/drawing/2014/main" id="{8845EC4F-A577-979A-4D98-458D459F3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470" y="3429000"/>
            <a:ext cx="4799631" cy="319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7126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What can you NOW tell me about this photographer?…"/>
          <p:cNvSpPr txBox="1"/>
          <p:nvPr/>
        </p:nvSpPr>
        <p:spPr>
          <a:xfrm>
            <a:off x="604417" y="3895247"/>
            <a:ext cx="4676499" cy="93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8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What evidence do you now have in your sketchbook to meet AO2?</a:t>
            </a:r>
            <a:endParaRPr sz="28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EECA02-CE34-4C87-9355-E877664A7AC3}"/>
              </a:ext>
            </a:extLst>
          </p:cNvPr>
          <p:cNvSpPr txBox="1">
            <a:spLocks/>
          </p:cNvSpPr>
          <p:nvPr/>
        </p:nvSpPr>
        <p:spPr>
          <a:xfrm>
            <a:off x="435101" y="1355133"/>
            <a:ext cx="7503943" cy="23453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600" dirty="0">
                <a:solidFill>
                  <a:schemeClr val="tx2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EXIT</a:t>
            </a:r>
            <a:endParaRPr lang="en-GB" sz="3600" dirty="0">
              <a:solidFill>
                <a:schemeClr val="tx2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A104CC8-EB17-B312-0019-AD0F6C572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1173" y="430374"/>
            <a:ext cx="6044854" cy="604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98cdcf-79cd-4b6a-8b12-36fc03f9898a" xsi:nil="true"/>
    <lcf76f155ced4ddcb4097134ff3c332f xmlns="23760c25-18cb-48a6-b025-57389eb8002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57B17E0BCE043A7436F4D4EC5955A" ma:contentTypeVersion="17" ma:contentTypeDescription="Create a new document." ma:contentTypeScope="" ma:versionID="2f27443e5d35323525bf28afd759a85e">
  <xsd:schema xmlns:xsd="http://www.w3.org/2001/XMLSchema" xmlns:xs="http://www.w3.org/2001/XMLSchema" xmlns:p="http://schemas.microsoft.com/office/2006/metadata/properties" xmlns:ns2="23760c25-18cb-48a6-b025-57389eb80028" xmlns:ns3="7e98cdcf-79cd-4b6a-8b12-36fc03f9898a" targetNamespace="http://schemas.microsoft.com/office/2006/metadata/properties" ma:root="true" ma:fieldsID="f60573e2ef0863b5cbd348a105670820" ns2:_="" ns3:_="">
    <xsd:import namespace="23760c25-18cb-48a6-b025-57389eb80028"/>
    <xsd:import namespace="7e98cdcf-79cd-4b6a-8b12-36fc03f98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60c25-18cb-48a6-b025-57389eb80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3b3a2e3-323a-4008-9162-83db92f570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8cdcf-79cd-4b6a-8b12-36fc03f9898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b9862af-ec69-4689-b71d-6dd7669a7e39}" ma:internalName="TaxCatchAll" ma:showField="CatchAllData" ma:web="7e98cdcf-79cd-4b6a-8b12-36fc03f98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05F218-F5EB-42F0-91F9-A8D5DB42B0DA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7e98cdcf-79cd-4b6a-8b12-36fc03f9898a"/>
    <ds:schemaRef ds:uri="23760c25-18cb-48a6-b025-57389eb80028"/>
  </ds:schemaRefs>
</ds:datastoreItem>
</file>

<file path=customXml/itemProps2.xml><?xml version="1.0" encoding="utf-8"?>
<ds:datastoreItem xmlns:ds="http://schemas.openxmlformats.org/officeDocument/2006/customXml" ds:itemID="{1B358A49-742A-4C92-8B7B-D0AEBD446C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760c25-18cb-48a6-b025-57389eb80028"/>
    <ds:schemaRef ds:uri="7e98cdcf-79cd-4b6a-8b12-36fc03f989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FE236C-CFAA-4666-A74E-76DBA1C878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207</Words>
  <Application>Microsoft Macintosh PowerPoint</Application>
  <PresentationFormat>Widescreen</PresentationFormat>
  <Paragraphs>27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Bahnschrift</vt:lpstr>
      <vt:lpstr>Bahnschrift SemiLight SemiConde</vt:lpstr>
      <vt:lpstr>Balloonist</vt:lpstr>
      <vt:lpstr>Calibri</vt:lpstr>
      <vt:lpstr>Calibri Light</vt:lpstr>
      <vt:lpstr>Cavolini</vt:lpstr>
      <vt:lpstr>Kartika</vt:lpstr>
      <vt:lpstr>Office Theme</vt:lpstr>
      <vt:lpstr>An Introduction to Photo Editing</vt:lpstr>
      <vt:lpstr>PowerPoint Presentation</vt:lpstr>
      <vt:lpstr>Learning Intentions</vt:lpstr>
      <vt:lpstr>Tommy Ingberg​</vt:lpstr>
      <vt:lpstr>Tommy Ingberg​</vt:lpstr>
      <vt:lpstr>Tommy Ingberg​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ALIVE</dc:title>
  <dc:creator>Michael Mitchell</dc:creator>
  <cp:lastModifiedBy>Michael Mitchell</cp:lastModifiedBy>
  <cp:revision>5</cp:revision>
  <dcterms:created xsi:type="dcterms:W3CDTF">2021-06-27T04:19:55Z</dcterms:created>
  <dcterms:modified xsi:type="dcterms:W3CDTF">2024-05-23T02:51:11Z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0x01010059A57B17E0BCE043A7436F4D4EC5955A</vt:lpwstr>
  </property>
  <property fmtid="{D5CDD505-2E9C-101B-9397-08002B2CF9AE}" pid="3" name="MediaServiceImageTags">
    <vt:lpwstr/>
  </property>
</Properties>
</file>