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3" r:id="rId2"/>
    <p:sldId id="294" r:id="rId3"/>
    <p:sldId id="297" r:id="rId4"/>
    <p:sldId id="296" r:id="rId5"/>
    <p:sldId id="275" r:id="rId6"/>
    <p:sldId id="295" r:id="rId7"/>
    <p:sldId id="298" r:id="rId8"/>
    <p:sldId id="293" r:id="rId9"/>
    <p:sldId id="262" r:id="rId10"/>
    <p:sldId id="299" r:id="rId11"/>
    <p:sldId id="300" r:id="rId12"/>
    <p:sldId id="301" r:id="rId13"/>
    <p:sldId id="302" r:id="rId14"/>
    <p:sldId id="30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quinn" initials="k" lastIdx="1" clrIdx="0">
    <p:extLst>
      <p:ext uri="{19B8F6BF-5375-455C-9EA6-DF929625EA0E}">
        <p15:presenceInfo xmlns:p15="http://schemas.microsoft.com/office/powerpoint/2012/main" userId="kqui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00FF"/>
    <a:srgbClr val="FFFF66"/>
    <a:srgbClr val="FE0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7E6187-8203-4D1A-84E0-EF204ACFB72E}" v="130" dt="2024-04-21T10:54:05.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83848" autoAdjust="0"/>
  </p:normalViewPr>
  <p:slideViewPr>
    <p:cSldViewPr>
      <p:cViewPr varScale="1">
        <p:scale>
          <a:sx n="53" d="100"/>
          <a:sy n="53" d="100"/>
        </p:scale>
        <p:origin x="944"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981E81-D8CA-41E5-89FE-586AD175623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A7671A5-D49F-4A94-BC59-853E4E51E694}">
      <dgm:prSet/>
      <dgm:spPr/>
      <dgm:t>
        <a:bodyPr/>
        <a:lstStyle/>
        <a:p>
          <a:pPr>
            <a:lnSpc>
              <a:spcPct val="100000"/>
            </a:lnSpc>
          </a:pPr>
          <a:r>
            <a:rPr lang="en-GB" b="1"/>
            <a:t>For this project you will write your own play </a:t>
          </a:r>
          <a:endParaRPr lang="en-US"/>
        </a:p>
      </dgm:t>
    </dgm:pt>
    <dgm:pt modelId="{4343F302-7912-4CAA-9D07-F62C3117C24A}" type="parTrans" cxnId="{BE7E752D-B203-4D7C-AB60-FBF376395DBA}">
      <dgm:prSet/>
      <dgm:spPr/>
      <dgm:t>
        <a:bodyPr/>
        <a:lstStyle/>
        <a:p>
          <a:endParaRPr lang="en-US"/>
        </a:p>
      </dgm:t>
    </dgm:pt>
    <dgm:pt modelId="{48036CFB-C8CE-4D9B-B014-FC1420241BC7}" type="sibTrans" cxnId="{BE7E752D-B203-4D7C-AB60-FBF376395DBA}">
      <dgm:prSet/>
      <dgm:spPr/>
      <dgm:t>
        <a:bodyPr/>
        <a:lstStyle/>
        <a:p>
          <a:endParaRPr lang="en-US"/>
        </a:p>
      </dgm:t>
    </dgm:pt>
    <dgm:pt modelId="{A4A067EC-5958-47ED-95EE-93AEB8A1590D}">
      <dgm:prSet/>
      <dgm:spPr/>
      <dgm:t>
        <a:bodyPr/>
        <a:lstStyle/>
        <a:p>
          <a:pPr>
            <a:lnSpc>
              <a:spcPct val="100000"/>
            </a:lnSpc>
          </a:pPr>
          <a:r>
            <a:rPr lang="en-GB" b="1"/>
            <a:t>The Haunted House</a:t>
          </a:r>
          <a:endParaRPr lang="en-US"/>
        </a:p>
      </dgm:t>
    </dgm:pt>
    <dgm:pt modelId="{40527BB1-DE4B-41CB-961B-4D51FD00C771}" type="parTrans" cxnId="{47C5497C-876B-408E-9BC3-4B765D4A83FB}">
      <dgm:prSet/>
      <dgm:spPr/>
      <dgm:t>
        <a:bodyPr/>
        <a:lstStyle/>
        <a:p>
          <a:endParaRPr lang="en-US"/>
        </a:p>
      </dgm:t>
    </dgm:pt>
    <dgm:pt modelId="{4F118A0F-5DF6-4148-AC2B-738877378794}" type="sibTrans" cxnId="{47C5497C-876B-408E-9BC3-4B765D4A83FB}">
      <dgm:prSet/>
      <dgm:spPr/>
      <dgm:t>
        <a:bodyPr/>
        <a:lstStyle/>
        <a:p>
          <a:endParaRPr lang="en-US"/>
        </a:p>
      </dgm:t>
    </dgm:pt>
    <dgm:pt modelId="{B1EC018A-A988-4657-A34A-3FC9B31A9E7D}" type="pres">
      <dgm:prSet presAssocID="{E0981E81-D8CA-41E5-89FE-586AD1756234}" presName="root" presStyleCnt="0">
        <dgm:presLayoutVars>
          <dgm:dir/>
          <dgm:resizeHandles val="exact"/>
        </dgm:presLayoutVars>
      </dgm:prSet>
      <dgm:spPr/>
    </dgm:pt>
    <dgm:pt modelId="{DE853412-5334-4934-9850-D61AF8C4C75C}" type="pres">
      <dgm:prSet presAssocID="{CA7671A5-D49F-4A94-BC59-853E4E51E694}" presName="compNode" presStyleCnt="0"/>
      <dgm:spPr/>
    </dgm:pt>
    <dgm:pt modelId="{5E54A714-26C5-4843-9298-485439E284FC}" type="pres">
      <dgm:prSet presAssocID="{CA7671A5-D49F-4A94-BC59-853E4E51E694}" presName="bgRect" presStyleLbl="bgShp" presStyleIdx="0" presStyleCnt="2"/>
      <dgm:spPr/>
    </dgm:pt>
    <dgm:pt modelId="{3A9CC1DC-8F77-46DA-B8E2-D8AE28447B69}" type="pres">
      <dgm:prSet presAssocID="{CA7671A5-D49F-4A94-BC59-853E4E51E69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F7003CA6-7F58-4E14-8E95-2ED59A3BA7C1}" type="pres">
      <dgm:prSet presAssocID="{CA7671A5-D49F-4A94-BC59-853E4E51E694}" presName="spaceRect" presStyleCnt="0"/>
      <dgm:spPr/>
    </dgm:pt>
    <dgm:pt modelId="{4B493B03-9EE7-4EA9-BF56-E648910DD504}" type="pres">
      <dgm:prSet presAssocID="{CA7671A5-D49F-4A94-BC59-853E4E51E694}" presName="parTx" presStyleLbl="revTx" presStyleIdx="0" presStyleCnt="2">
        <dgm:presLayoutVars>
          <dgm:chMax val="0"/>
          <dgm:chPref val="0"/>
        </dgm:presLayoutVars>
      </dgm:prSet>
      <dgm:spPr/>
    </dgm:pt>
    <dgm:pt modelId="{394B7535-7128-406D-99F1-E6AE3656F6BD}" type="pres">
      <dgm:prSet presAssocID="{48036CFB-C8CE-4D9B-B014-FC1420241BC7}" presName="sibTrans" presStyleCnt="0"/>
      <dgm:spPr/>
    </dgm:pt>
    <dgm:pt modelId="{4BC958E7-F6EB-449F-849F-751E9C7BE7AC}" type="pres">
      <dgm:prSet presAssocID="{A4A067EC-5958-47ED-95EE-93AEB8A1590D}" presName="compNode" presStyleCnt="0"/>
      <dgm:spPr/>
    </dgm:pt>
    <dgm:pt modelId="{F73F5030-AECF-422B-A997-451DBAB1FF6B}" type="pres">
      <dgm:prSet presAssocID="{A4A067EC-5958-47ED-95EE-93AEB8A1590D}" presName="bgRect" presStyleLbl="bgShp" presStyleIdx="1" presStyleCnt="2"/>
      <dgm:spPr/>
    </dgm:pt>
    <dgm:pt modelId="{1FD4076B-6BEC-4DC4-8476-88A96341CD42}" type="pres">
      <dgm:prSet presAssocID="{A4A067EC-5958-47ED-95EE-93AEB8A1590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use"/>
        </a:ext>
      </dgm:extLst>
    </dgm:pt>
    <dgm:pt modelId="{E1E0EA76-EB75-4CC9-8D21-0DBE430C75AF}" type="pres">
      <dgm:prSet presAssocID="{A4A067EC-5958-47ED-95EE-93AEB8A1590D}" presName="spaceRect" presStyleCnt="0"/>
      <dgm:spPr/>
    </dgm:pt>
    <dgm:pt modelId="{3D42E1E0-D8DB-4E8C-AB23-4DB41B066E84}" type="pres">
      <dgm:prSet presAssocID="{A4A067EC-5958-47ED-95EE-93AEB8A1590D}" presName="parTx" presStyleLbl="revTx" presStyleIdx="1" presStyleCnt="2">
        <dgm:presLayoutVars>
          <dgm:chMax val="0"/>
          <dgm:chPref val="0"/>
        </dgm:presLayoutVars>
      </dgm:prSet>
      <dgm:spPr/>
    </dgm:pt>
  </dgm:ptLst>
  <dgm:cxnLst>
    <dgm:cxn modelId="{BE7E752D-B203-4D7C-AB60-FBF376395DBA}" srcId="{E0981E81-D8CA-41E5-89FE-586AD1756234}" destId="{CA7671A5-D49F-4A94-BC59-853E4E51E694}" srcOrd="0" destOrd="0" parTransId="{4343F302-7912-4CAA-9D07-F62C3117C24A}" sibTransId="{48036CFB-C8CE-4D9B-B014-FC1420241BC7}"/>
    <dgm:cxn modelId="{802DC56B-B6AE-4895-B1DF-994114EC6730}" type="presOf" srcId="{A4A067EC-5958-47ED-95EE-93AEB8A1590D}" destId="{3D42E1E0-D8DB-4E8C-AB23-4DB41B066E84}" srcOrd="0" destOrd="0" presId="urn:microsoft.com/office/officeart/2018/2/layout/IconVerticalSolidList"/>
    <dgm:cxn modelId="{93BA8156-C806-4093-8C88-E00AEE7EEBBA}" type="presOf" srcId="{CA7671A5-D49F-4A94-BC59-853E4E51E694}" destId="{4B493B03-9EE7-4EA9-BF56-E648910DD504}" srcOrd="0" destOrd="0" presId="urn:microsoft.com/office/officeart/2018/2/layout/IconVerticalSolidList"/>
    <dgm:cxn modelId="{47C5497C-876B-408E-9BC3-4B765D4A83FB}" srcId="{E0981E81-D8CA-41E5-89FE-586AD1756234}" destId="{A4A067EC-5958-47ED-95EE-93AEB8A1590D}" srcOrd="1" destOrd="0" parTransId="{40527BB1-DE4B-41CB-961B-4D51FD00C771}" sibTransId="{4F118A0F-5DF6-4148-AC2B-738877378794}"/>
    <dgm:cxn modelId="{6FCA96C9-D4FB-4E3A-B2EF-99131D1E5528}" type="presOf" srcId="{E0981E81-D8CA-41E5-89FE-586AD1756234}" destId="{B1EC018A-A988-4657-A34A-3FC9B31A9E7D}" srcOrd="0" destOrd="0" presId="urn:microsoft.com/office/officeart/2018/2/layout/IconVerticalSolidList"/>
    <dgm:cxn modelId="{931851E8-1396-4B18-A528-478F46677F19}" type="presParOf" srcId="{B1EC018A-A988-4657-A34A-3FC9B31A9E7D}" destId="{DE853412-5334-4934-9850-D61AF8C4C75C}" srcOrd="0" destOrd="0" presId="urn:microsoft.com/office/officeart/2018/2/layout/IconVerticalSolidList"/>
    <dgm:cxn modelId="{15647C8F-B12D-4F78-8742-4F631B31A593}" type="presParOf" srcId="{DE853412-5334-4934-9850-D61AF8C4C75C}" destId="{5E54A714-26C5-4843-9298-485439E284FC}" srcOrd="0" destOrd="0" presId="urn:microsoft.com/office/officeart/2018/2/layout/IconVerticalSolidList"/>
    <dgm:cxn modelId="{556E4EA6-AB3E-4CAE-957E-EF5E8EBA75F9}" type="presParOf" srcId="{DE853412-5334-4934-9850-D61AF8C4C75C}" destId="{3A9CC1DC-8F77-46DA-B8E2-D8AE28447B69}" srcOrd="1" destOrd="0" presId="urn:microsoft.com/office/officeart/2018/2/layout/IconVerticalSolidList"/>
    <dgm:cxn modelId="{F8919062-52E4-4580-8CB2-9F151ECD6115}" type="presParOf" srcId="{DE853412-5334-4934-9850-D61AF8C4C75C}" destId="{F7003CA6-7F58-4E14-8E95-2ED59A3BA7C1}" srcOrd="2" destOrd="0" presId="urn:microsoft.com/office/officeart/2018/2/layout/IconVerticalSolidList"/>
    <dgm:cxn modelId="{0310BECD-FC61-4BD3-9B87-94AD953471DC}" type="presParOf" srcId="{DE853412-5334-4934-9850-D61AF8C4C75C}" destId="{4B493B03-9EE7-4EA9-BF56-E648910DD504}" srcOrd="3" destOrd="0" presId="urn:microsoft.com/office/officeart/2018/2/layout/IconVerticalSolidList"/>
    <dgm:cxn modelId="{E58D92E2-5015-4B45-B08E-8C1E973E1578}" type="presParOf" srcId="{B1EC018A-A988-4657-A34A-3FC9B31A9E7D}" destId="{394B7535-7128-406D-99F1-E6AE3656F6BD}" srcOrd="1" destOrd="0" presId="urn:microsoft.com/office/officeart/2018/2/layout/IconVerticalSolidList"/>
    <dgm:cxn modelId="{FE7C1BF4-882B-4E2F-95C4-6141FCCBE0CD}" type="presParOf" srcId="{B1EC018A-A988-4657-A34A-3FC9B31A9E7D}" destId="{4BC958E7-F6EB-449F-849F-751E9C7BE7AC}" srcOrd="2" destOrd="0" presId="urn:microsoft.com/office/officeart/2018/2/layout/IconVerticalSolidList"/>
    <dgm:cxn modelId="{FE969492-9A65-41D5-A136-B3C7E791B722}" type="presParOf" srcId="{4BC958E7-F6EB-449F-849F-751E9C7BE7AC}" destId="{F73F5030-AECF-422B-A997-451DBAB1FF6B}" srcOrd="0" destOrd="0" presId="urn:microsoft.com/office/officeart/2018/2/layout/IconVerticalSolidList"/>
    <dgm:cxn modelId="{31DEC70B-7FE7-4A70-B18C-D73DA923A8CA}" type="presParOf" srcId="{4BC958E7-F6EB-449F-849F-751E9C7BE7AC}" destId="{1FD4076B-6BEC-4DC4-8476-88A96341CD42}" srcOrd="1" destOrd="0" presId="urn:microsoft.com/office/officeart/2018/2/layout/IconVerticalSolidList"/>
    <dgm:cxn modelId="{1D6FFE21-9759-4E1A-9773-597F56593109}" type="presParOf" srcId="{4BC958E7-F6EB-449F-849F-751E9C7BE7AC}" destId="{E1E0EA76-EB75-4CC9-8D21-0DBE430C75AF}" srcOrd="2" destOrd="0" presId="urn:microsoft.com/office/officeart/2018/2/layout/IconVerticalSolidList"/>
    <dgm:cxn modelId="{EEE3A55B-F072-4453-B223-90A03C75DE6E}" type="presParOf" srcId="{4BC958E7-F6EB-449F-849F-751E9C7BE7AC}" destId="{3D42E1E0-D8DB-4E8C-AB23-4DB41B066E84}"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980D41-B720-44A4-BF1E-3FAB279CBEE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7BE085F-E4BA-49B5-9766-91EA794E13C7}">
      <dgm:prSet/>
      <dgm:spPr/>
      <dgm:t>
        <a:bodyPr/>
        <a:lstStyle/>
        <a:p>
          <a:pPr>
            <a:lnSpc>
              <a:spcPct val="100000"/>
            </a:lnSpc>
          </a:pPr>
          <a:r>
            <a:rPr lang="en-GB" b="1"/>
            <a:t>You can work with a partner or on your own  to create a radio play to tell the story of what happened to your characters inside the Haunted Manson.</a:t>
          </a:r>
          <a:endParaRPr lang="en-US"/>
        </a:p>
      </dgm:t>
    </dgm:pt>
    <dgm:pt modelId="{BAA46FB6-6046-4FD3-A762-159239DD75B8}" type="parTrans" cxnId="{AF1303EF-FC52-44C5-B8AE-1DDCAC871C14}">
      <dgm:prSet/>
      <dgm:spPr/>
      <dgm:t>
        <a:bodyPr/>
        <a:lstStyle/>
        <a:p>
          <a:endParaRPr lang="en-US"/>
        </a:p>
      </dgm:t>
    </dgm:pt>
    <dgm:pt modelId="{C1E2A390-D9F2-4066-8A3C-0BB4BF19E33A}" type="sibTrans" cxnId="{AF1303EF-FC52-44C5-B8AE-1DDCAC871C14}">
      <dgm:prSet/>
      <dgm:spPr/>
      <dgm:t>
        <a:bodyPr/>
        <a:lstStyle/>
        <a:p>
          <a:endParaRPr lang="en-US"/>
        </a:p>
      </dgm:t>
    </dgm:pt>
    <dgm:pt modelId="{927210AC-FA80-40D3-AF7F-EABDEC508F86}">
      <dgm:prSet/>
      <dgm:spPr/>
      <dgm:t>
        <a:bodyPr/>
        <a:lstStyle/>
        <a:p>
          <a:pPr>
            <a:lnSpc>
              <a:spcPct val="100000"/>
            </a:lnSpc>
          </a:pPr>
          <a:r>
            <a:rPr lang="en-GB" i="1"/>
            <a:t>Can you tick off all of the success criteria ?</a:t>
          </a:r>
          <a:endParaRPr lang="en-US"/>
        </a:p>
      </dgm:t>
    </dgm:pt>
    <dgm:pt modelId="{1BDD004A-32E0-426C-AD5E-0A3E42308D06}" type="parTrans" cxnId="{24FE52CD-A7B0-4B32-8D9E-66BDC565CF81}">
      <dgm:prSet/>
      <dgm:spPr/>
      <dgm:t>
        <a:bodyPr/>
        <a:lstStyle/>
        <a:p>
          <a:endParaRPr lang="en-US"/>
        </a:p>
      </dgm:t>
    </dgm:pt>
    <dgm:pt modelId="{662F0EB1-EE71-4BC9-93F6-902A65856313}" type="sibTrans" cxnId="{24FE52CD-A7B0-4B32-8D9E-66BDC565CF81}">
      <dgm:prSet/>
      <dgm:spPr/>
      <dgm:t>
        <a:bodyPr/>
        <a:lstStyle/>
        <a:p>
          <a:endParaRPr lang="en-US"/>
        </a:p>
      </dgm:t>
    </dgm:pt>
    <dgm:pt modelId="{F78FB292-4B9D-47C0-B645-85CE100566E8}">
      <dgm:prSet/>
      <dgm:spPr/>
      <dgm:t>
        <a:bodyPr/>
        <a:lstStyle/>
        <a:p>
          <a:pPr>
            <a:lnSpc>
              <a:spcPct val="100000"/>
            </a:lnSpc>
          </a:pPr>
          <a:r>
            <a:rPr lang="en-GB" i="1"/>
            <a:t>Try putting on some spooky music in the background as you plan1</a:t>
          </a:r>
          <a:endParaRPr lang="en-US"/>
        </a:p>
      </dgm:t>
    </dgm:pt>
    <dgm:pt modelId="{763ABC9B-8B30-4E7E-A1A0-49F664F8E78F}" type="parTrans" cxnId="{3682847A-891D-4AA6-A5A8-8598A97C7D46}">
      <dgm:prSet/>
      <dgm:spPr/>
      <dgm:t>
        <a:bodyPr/>
        <a:lstStyle/>
        <a:p>
          <a:endParaRPr lang="en-US"/>
        </a:p>
      </dgm:t>
    </dgm:pt>
    <dgm:pt modelId="{A9626D65-7406-4941-8B8D-72874C820B70}" type="sibTrans" cxnId="{3682847A-891D-4AA6-A5A8-8598A97C7D46}">
      <dgm:prSet/>
      <dgm:spPr/>
      <dgm:t>
        <a:bodyPr/>
        <a:lstStyle/>
        <a:p>
          <a:endParaRPr lang="en-US"/>
        </a:p>
      </dgm:t>
    </dgm:pt>
    <dgm:pt modelId="{9E60CD95-F6BE-4286-9BFF-D6D8F4BB9A3B}">
      <dgm:prSet/>
      <dgm:spPr/>
      <dgm:t>
        <a:bodyPr/>
        <a:lstStyle/>
        <a:p>
          <a:pPr>
            <a:lnSpc>
              <a:spcPct val="100000"/>
            </a:lnSpc>
          </a:pPr>
          <a:r>
            <a:rPr lang="en-GB"/>
            <a:t>Spend at least 1</a:t>
          </a:r>
          <a:r>
            <a:rPr lang="en-GB" b="1"/>
            <a:t>5 minutes </a:t>
          </a:r>
          <a:r>
            <a:rPr lang="en-GB"/>
            <a:t>planning your piece.</a:t>
          </a:r>
          <a:endParaRPr lang="en-US"/>
        </a:p>
      </dgm:t>
    </dgm:pt>
    <dgm:pt modelId="{94EAF9B8-9D30-48DE-AF16-17E8EB38D89F}" type="parTrans" cxnId="{9D414E09-5CB0-4A3C-A669-63368164B293}">
      <dgm:prSet/>
      <dgm:spPr/>
      <dgm:t>
        <a:bodyPr/>
        <a:lstStyle/>
        <a:p>
          <a:endParaRPr lang="en-US"/>
        </a:p>
      </dgm:t>
    </dgm:pt>
    <dgm:pt modelId="{38B96C46-C86A-4281-A6B5-E9BCF783EFEB}" type="sibTrans" cxnId="{9D414E09-5CB0-4A3C-A669-63368164B293}">
      <dgm:prSet/>
      <dgm:spPr/>
      <dgm:t>
        <a:bodyPr/>
        <a:lstStyle/>
        <a:p>
          <a:endParaRPr lang="en-US"/>
        </a:p>
      </dgm:t>
    </dgm:pt>
    <dgm:pt modelId="{0EEF2720-8828-46ED-A2E5-AA6E73E28498}" type="pres">
      <dgm:prSet presAssocID="{C2980D41-B720-44A4-BF1E-3FAB279CBEE6}" presName="root" presStyleCnt="0">
        <dgm:presLayoutVars>
          <dgm:dir/>
          <dgm:resizeHandles val="exact"/>
        </dgm:presLayoutVars>
      </dgm:prSet>
      <dgm:spPr/>
    </dgm:pt>
    <dgm:pt modelId="{9522DCD1-15A5-47CC-90EA-844F4B57DFDC}" type="pres">
      <dgm:prSet presAssocID="{77BE085F-E4BA-49B5-9766-91EA794E13C7}" presName="compNode" presStyleCnt="0"/>
      <dgm:spPr/>
    </dgm:pt>
    <dgm:pt modelId="{E0A5711D-2E90-413A-A904-6A06A50C1414}" type="pres">
      <dgm:prSet presAssocID="{77BE085F-E4BA-49B5-9766-91EA794E13C7}" presName="bgRect" presStyleLbl="bgShp" presStyleIdx="0" presStyleCnt="4"/>
      <dgm:spPr/>
    </dgm:pt>
    <dgm:pt modelId="{78FDA081-04C5-4546-96FC-48F0DBA42FDF}" type="pres">
      <dgm:prSet presAssocID="{77BE085F-E4BA-49B5-9766-91EA794E13C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oker Hat"/>
        </a:ext>
      </dgm:extLst>
    </dgm:pt>
    <dgm:pt modelId="{0750227E-E135-4867-8131-53B5A2D4C811}" type="pres">
      <dgm:prSet presAssocID="{77BE085F-E4BA-49B5-9766-91EA794E13C7}" presName="spaceRect" presStyleCnt="0"/>
      <dgm:spPr/>
    </dgm:pt>
    <dgm:pt modelId="{E76D81C9-D8C4-4D03-9AD6-E6C3EBB567DD}" type="pres">
      <dgm:prSet presAssocID="{77BE085F-E4BA-49B5-9766-91EA794E13C7}" presName="parTx" presStyleLbl="revTx" presStyleIdx="0" presStyleCnt="4">
        <dgm:presLayoutVars>
          <dgm:chMax val="0"/>
          <dgm:chPref val="0"/>
        </dgm:presLayoutVars>
      </dgm:prSet>
      <dgm:spPr/>
    </dgm:pt>
    <dgm:pt modelId="{E0704D04-AB54-429A-A49D-4E681B31CE55}" type="pres">
      <dgm:prSet presAssocID="{C1E2A390-D9F2-4066-8A3C-0BB4BF19E33A}" presName="sibTrans" presStyleCnt="0"/>
      <dgm:spPr/>
    </dgm:pt>
    <dgm:pt modelId="{0BB07AF5-98F6-488D-8538-E49513664378}" type="pres">
      <dgm:prSet presAssocID="{927210AC-FA80-40D3-AF7F-EABDEC508F86}" presName="compNode" presStyleCnt="0"/>
      <dgm:spPr/>
    </dgm:pt>
    <dgm:pt modelId="{4BFDC119-E620-4184-B88B-D212C6F3D54D}" type="pres">
      <dgm:prSet presAssocID="{927210AC-FA80-40D3-AF7F-EABDEC508F86}" presName="bgRect" presStyleLbl="bgShp" presStyleIdx="1" presStyleCnt="4"/>
      <dgm:spPr/>
    </dgm:pt>
    <dgm:pt modelId="{981BD7DE-FD49-4EAA-8B73-0A285850E9FA}" type="pres">
      <dgm:prSet presAssocID="{927210AC-FA80-40D3-AF7F-EABDEC508F8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48A01582-5D89-42DB-A510-1BBFA6A4F453}" type="pres">
      <dgm:prSet presAssocID="{927210AC-FA80-40D3-AF7F-EABDEC508F86}" presName="spaceRect" presStyleCnt="0"/>
      <dgm:spPr/>
    </dgm:pt>
    <dgm:pt modelId="{224144C8-FE0B-4BC3-828D-8C2F945FDDEE}" type="pres">
      <dgm:prSet presAssocID="{927210AC-FA80-40D3-AF7F-EABDEC508F86}" presName="parTx" presStyleLbl="revTx" presStyleIdx="1" presStyleCnt="4">
        <dgm:presLayoutVars>
          <dgm:chMax val="0"/>
          <dgm:chPref val="0"/>
        </dgm:presLayoutVars>
      </dgm:prSet>
      <dgm:spPr/>
    </dgm:pt>
    <dgm:pt modelId="{4B6E59B8-9AF1-4FBD-BDF5-07CCDD4C8501}" type="pres">
      <dgm:prSet presAssocID="{662F0EB1-EE71-4BC9-93F6-902A65856313}" presName="sibTrans" presStyleCnt="0"/>
      <dgm:spPr/>
    </dgm:pt>
    <dgm:pt modelId="{31AD0AE2-9DE1-4278-87E3-D771ABE69A5A}" type="pres">
      <dgm:prSet presAssocID="{F78FB292-4B9D-47C0-B645-85CE100566E8}" presName="compNode" presStyleCnt="0"/>
      <dgm:spPr/>
    </dgm:pt>
    <dgm:pt modelId="{516D6C45-9D4E-4361-AF8F-55B9EDB8197E}" type="pres">
      <dgm:prSet presAssocID="{F78FB292-4B9D-47C0-B645-85CE100566E8}" presName="bgRect" presStyleLbl="bgShp" presStyleIdx="2" presStyleCnt="4"/>
      <dgm:spPr/>
    </dgm:pt>
    <dgm:pt modelId="{8E434B1F-3750-4057-A39A-2480A3DF8AE3}" type="pres">
      <dgm:prSet presAssocID="{F78FB292-4B9D-47C0-B645-85CE100566E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usic"/>
        </a:ext>
      </dgm:extLst>
    </dgm:pt>
    <dgm:pt modelId="{1445BFB1-0821-4955-8FFD-218D99919DBC}" type="pres">
      <dgm:prSet presAssocID="{F78FB292-4B9D-47C0-B645-85CE100566E8}" presName="spaceRect" presStyleCnt="0"/>
      <dgm:spPr/>
    </dgm:pt>
    <dgm:pt modelId="{A24396EA-EE1A-4DCA-80FA-8A0D9928AC95}" type="pres">
      <dgm:prSet presAssocID="{F78FB292-4B9D-47C0-B645-85CE100566E8}" presName="parTx" presStyleLbl="revTx" presStyleIdx="2" presStyleCnt="4">
        <dgm:presLayoutVars>
          <dgm:chMax val="0"/>
          <dgm:chPref val="0"/>
        </dgm:presLayoutVars>
      </dgm:prSet>
      <dgm:spPr/>
    </dgm:pt>
    <dgm:pt modelId="{A8EE2B5C-F2DA-4005-835B-6E7A89B2C391}" type="pres">
      <dgm:prSet presAssocID="{A9626D65-7406-4941-8B8D-72874C820B70}" presName="sibTrans" presStyleCnt="0"/>
      <dgm:spPr/>
    </dgm:pt>
    <dgm:pt modelId="{479CB943-7DDF-4032-BECE-6C97B1D9F628}" type="pres">
      <dgm:prSet presAssocID="{9E60CD95-F6BE-4286-9BFF-D6D8F4BB9A3B}" presName="compNode" presStyleCnt="0"/>
      <dgm:spPr/>
    </dgm:pt>
    <dgm:pt modelId="{DC189F1F-4962-4222-93D8-AA0903D37EFA}" type="pres">
      <dgm:prSet presAssocID="{9E60CD95-F6BE-4286-9BFF-D6D8F4BB9A3B}" presName="bgRect" presStyleLbl="bgShp" presStyleIdx="3" presStyleCnt="4"/>
      <dgm:spPr/>
    </dgm:pt>
    <dgm:pt modelId="{DCDB73AC-DF7E-4070-95F2-940AAAC4E673}" type="pres">
      <dgm:prSet presAssocID="{9E60CD95-F6BE-4286-9BFF-D6D8F4BB9A3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uzzle"/>
        </a:ext>
      </dgm:extLst>
    </dgm:pt>
    <dgm:pt modelId="{98111C56-6444-409B-8C8B-D8BEAFFE6C7B}" type="pres">
      <dgm:prSet presAssocID="{9E60CD95-F6BE-4286-9BFF-D6D8F4BB9A3B}" presName="spaceRect" presStyleCnt="0"/>
      <dgm:spPr/>
    </dgm:pt>
    <dgm:pt modelId="{DB49A35C-D67C-4E4F-8311-A7DACC052467}" type="pres">
      <dgm:prSet presAssocID="{9E60CD95-F6BE-4286-9BFF-D6D8F4BB9A3B}" presName="parTx" presStyleLbl="revTx" presStyleIdx="3" presStyleCnt="4">
        <dgm:presLayoutVars>
          <dgm:chMax val="0"/>
          <dgm:chPref val="0"/>
        </dgm:presLayoutVars>
      </dgm:prSet>
      <dgm:spPr/>
    </dgm:pt>
  </dgm:ptLst>
  <dgm:cxnLst>
    <dgm:cxn modelId="{9D414E09-5CB0-4A3C-A669-63368164B293}" srcId="{C2980D41-B720-44A4-BF1E-3FAB279CBEE6}" destId="{9E60CD95-F6BE-4286-9BFF-D6D8F4BB9A3B}" srcOrd="3" destOrd="0" parTransId="{94EAF9B8-9D30-48DE-AF16-17E8EB38D89F}" sibTransId="{38B96C46-C86A-4281-A6B5-E9BCF783EFEB}"/>
    <dgm:cxn modelId="{D775B43F-E506-4ED4-A303-C247ECEAF6B1}" type="presOf" srcId="{77BE085F-E4BA-49B5-9766-91EA794E13C7}" destId="{E76D81C9-D8C4-4D03-9AD6-E6C3EBB567DD}" srcOrd="0" destOrd="0" presId="urn:microsoft.com/office/officeart/2018/2/layout/IconVerticalSolidList"/>
    <dgm:cxn modelId="{B9E9C278-5536-4321-AB03-05F60CBA0980}" type="presOf" srcId="{F78FB292-4B9D-47C0-B645-85CE100566E8}" destId="{A24396EA-EE1A-4DCA-80FA-8A0D9928AC95}" srcOrd="0" destOrd="0" presId="urn:microsoft.com/office/officeart/2018/2/layout/IconVerticalSolidList"/>
    <dgm:cxn modelId="{3682847A-891D-4AA6-A5A8-8598A97C7D46}" srcId="{C2980D41-B720-44A4-BF1E-3FAB279CBEE6}" destId="{F78FB292-4B9D-47C0-B645-85CE100566E8}" srcOrd="2" destOrd="0" parTransId="{763ABC9B-8B30-4E7E-A1A0-49F664F8E78F}" sibTransId="{A9626D65-7406-4941-8B8D-72874C820B70}"/>
    <dgm:cxn modelId="{35C10880-6C2F-4A0B-BA58-8E0182049271}" type="presOf" srcId="{C2980D41-B720-44A4-BF1E-3FAB279CBEE6}" destId="{0EEF2720-8828-46ED-A2E5-AA6E73E28498}" srcOrd="0" destOrd="0" presId="urn:microsoft.com/office/officeart/2018/2/layout/IconVerticalSolidList"/>
    <dgm:cxn modelId="{7CF7CB9A-9456-47ED-BA3B-D7133ECBFBE5}" type="presOf" srcId="{9E60CD95-F6BE-4286-9BFF-D6D8F4BB9A3B}" destId="{DB49A35C-D67C-4E4F-8311-A7DACC052467}" srcOrd="0" destOrd="0" presId="urn:microsoft.com/office/officeart/2018/2/layout/IconVerticalSolidList"/>
    <dgm:cxn modelId="{24FE52CD-A7B0-4B32-8D9E-66BDC565CF81}" srcId="{C2980D41-B720-44A4-BF1E-3FAB279CBEE6}" destId="{927210AC-FA80-40D3-AF7F-EABDEC508F86}" srcOrd="1" destOrd="0" parTransId="{1BDD004A-32E0-426C-AD5E-0A3E42308D06}" sibTransId="{662F0EB1-EE71-4BC9-93F6-902A65856313}"/>
    <dgm:cxn modelId="{926A62D5-1492-4D6A-A9CC-B533EAE1B66D}" type="presOf" srcId="{927210AC-FA80-40D3-AF7F-EABDEC508F86}" destId="{224144C8-FE0B-4BC3-828D-8C2F945FDDEE}" srcOrd="0" destOrd="0" presId="urn:microsoft.com/office/officeart/2018/2/layout/IconVerticalSolidList"/>
    <dgm:cxn modelId="{AF1303EF-FC52-44C5-B8AE-1DDCAC871C14}" srcId="{C2980D41-B720-44A4-BF1E-3FAB279CBEE6}" destId="{77BE085F-E4BA-49B5-9766-91EA794E13C7}" srcOrd="0" destOrd="0" parTransId="{BAA46FB6-6046-4FD3-A762-159239DD75B8}" sibTransId="{C1E2A390-D9F2-4066-8A3C-0BB4BF19E33A}"/>
    <dgm:cxn modelId="{950D6190-83E6-4040-A37B-4FBF26A42F8A}" type="presParOf" srcId="{0EEF2720-8828-46ED-A2E5-AA6E73E28498}" destId="{9522DCD1-15A5-47CC-90EA-844F4B57DFDC}" srcOrd="0" destOrd="0" presId="urn:microsoft.com/office/officeart/2018/2/layout/IconVerticalSolidList"/>
    <dgm:cxn modelId="{AFE76278-C972-4CA1-B41C-084C5DBAAB3D}" type="presParOf" srcId="{9522DCD1-15A5-47CC-90EA-844F4B57DFDC}" destId="{E0A5711D-2E90-413A-A904-6A06A50C1414}" srcOrd="0" destOrd="0" presId="urn:microsoft.com/office/officeart/2018/2/layout/IconVerticalSolidList"/>
    <dgm:cxn modelId="{E3EF2658-7E0C-4BC1-8875-B58C934C9108}" type="presParOf" srcId="{9522DCD1-15A5-47CC-90EA-844F4B57DFDC}" destId="{78FDA081-04C5-4546-96FC-48F0DBA42FDF}" srcOrd="1" destOrd="0" presId="urn:microsoft.com/office/officeart/2018/2/layout/IconVerticalSolidList"/>
    <dgm:cxn modelId="{87DD01BA-C465-48A4-889C-9C8ADBC109A5}" type="presParOf" srcId="{9522DCD1-15A5-47CC-90EA-844F4B57DFDC}" destId="{0750227E-E135-4867-8131-53B5A2D4C811}" srcOrd="2" destOrd="0" presId="urn:microsoft.com/office/officeart/2018/2/layout/IconVerticalSolidList"/>
    <dgm:cxn modelId="{3A695280-2768-4F4D-9E4A-1271C0F9B892}" type="presParOf" srcId="{9522DCD1-15A5-47CC-90EA-844F4B57DFDC}" destId="{E76D81C9-D8C4-4D03-9AD6-E6C3EBB567DD}" srcOrd="3" destOrd="0" presId="urn:microsoft.com/office/officeart/2018/2/layout/IconVerticalSolidList"/>
    <dgm:cxn modelId="{1E910D13-00AC-42DA-AE98-B2BBD3AC31D0}" type="presParOf" srcId="{0EEF2720-8828-46ED-A2E5-AA6E73E28498}" destId="{E0704D04-AB54-429A-A49D-4E681B31CE55}" srcOrd="1" destOrd="0" presId="urn:microsoft.com/office/officeart/2018/2/layout/IconVerticalSolidList"/>
    <dgm:cxn modelId="{24CF3BAF-46BB-43E2-AC9F-0526E03CA0DD}" type="presParOf" srcId="{0EEF2720-8828-46ED-A2E5-AA6E73E28498}" destId="{0BB07AF5-98F6-488D-8538-E49513664378}" srcOrd="2" destOrd="0" presId="urn:microsoft.com/office/officeart/2018/2/layout/IconVerticalSolidList"/>
    <dgm:cxn modelId="{4D0A0A7F-0595-45B6-AF86-5231BE846EC1}" type="presParOf" srcId="{0BB07AF5-98F6-488D-8538-E49513664378}" destId="{4BFDC119-E620-4184-B88B-D212C6F3D54D}" srcOrd="0" destOrd="0" presId="urn:microsoft.com/office/officeart/2018/2/layout/IconVerticalSolidList"/>
    <dgm:cxn modelId="{AAADC31F-2B69-4E1C-AD70-4385E0A82D94}" type="presParOf" srcId="{0BB07AF5-98F6-488D-8538-E49513664378}" destId="{981BD7DE-FD49-4EAA-8B73-0A285850E9FA}" srcOrd="1" destOrd="0" presId="urn:microsoft.com/office/officeart/2018/2/layout/IconVerticalSolidList"/>
    <dgm:cxn modelId="{CF376617-49BB-4D0D-90E0-C0BAB254220F}" type="presParOf" srcId="{0BB07AF5-98F6-488D-8538-E49513664378}" destId="{48A01582-5D89-42DB-A510-1BBFA6A4F453}" srcOrd="2" destOrd="0" presId="urn:microsoft.com/office/officeart/2018/2/layout/IconVerticalSolidList"/>
    <dgm:cxn modelId="{C0CF0C4A-42C2-4BD8-BF60-0F22D206E8D8}" type="presParOf" srcId="{0BB07AF5-98F6-488D-8538-E49513664378}" destId="{224144C8-FE0B-4BC3-828D-8C2F945FDDEE}" srcOrd="3" destOrd="0" presId="urn:microsoft.com/office/officeart/2018/2/layout/IconVerticalSolidList"/>
    <dgm:cxn modelId="{324C6ADE-DACB-4BE3-8375-E408F3DF8E00}" type="presParOf" srcId="{0EEF2720-8828-46ED-A2E5-AA6E73E28498}" destId="{4B6E59B8-9AF1-4FBD-BDF5-07CCDD4C8501}" srcOrd="3" destOrd="0" presId="urn:microsoft.com/office/officeart/2018/2/layout/IconVerticalSolidList"/>
    <dgm:cxn modelId="{0B084D74-3AE6-46FC-BB11-4C7B482013C0}" type="presParOf" srcId="{0EEF2720-8828-46ED-A2E5-AA6E73E28498}" destId="{31AD0AE2-9DE1-4278-87E3-D771ABE69A5A}" srcOrd="4" destOrd="0" presId="urn:microsoft.com/office/officeart/2018/2/layout/IconVerticalSolidList"/>
    <dgm:cxn modelId="{91D5B0DD-7CA1-4E22-B4FA-71970AC212CD}" type="presParOf" srcId="{31AD0AE2-9DE1-4278-87E3-D771ABE69A5A}" destId="{516D6C45-9D4E-4361-AF8F-55B9EDB8197E}" srcOrd="0" destOrd="0" presId="urn:microsoft.com/office/officeart/2018/2/layout/IconVerticalSolidList"/>
    <dgm:cxn modelId="{6FF0029E-6D02-417C-B18F-B714C76174A3}" type="presParOf" srcId="{31AD0AE2-9DE1-4278-87E3-D771ABE69A5A}" destId="{8E434B1F-3750-4057-A39A-2480A3DF8AE3}" srcOrd="1" destOrd="0" presId="urn:microsoft.com/office/officeart/2018/2/layout/IconVerticalSolidList"/>
    <dgm:cxn modelId="{5E9BDAC7-D2F2-4CD6-93E9-4DEAD9E6CB12}" type="presParOf" srcId="{31AD0AE2-9DE1-4278-87E3-D771ABE69A5A}" destId="{1445BFB1-0821-4955-8FFD-218D99919DBC}" srcOrd="2" destOrd="0" presId="urn:microsoft.com/office/officeart/2018/2/layout/IconVerticalSolidList"/>
    <dgm:cxn modelId="{427C9FA0-9BF2-4DAC-B0FC-7587F86C1DBD}" type="presParOf" srcId="{31AD0AE2-9DE1-4278-87E3-D771ABE69A5A}" destId="{A24396EA-EE1A-4DCA-80FA-8A0D9928AC95}" srcOrd="3" destOrd="0" presId="urn:microsoft.com/office/officeart/2018/2/layout/IconVerticalSolidList"/>
    <dgm:cxn modelId="{87B2C747-8013-4D6E-A56C-06C34AA2761F}" type="presParOf" srcId="{0EEF2720-8828-46ED-A2E5-AA6E73E28498}" destId="{A8EE2B5C-F2DA-4005-835B-6E7A89B2C391}" srcOrd="5" destOrd="0" presId="urn:microsoft.com/office/officeart/2018/2/layout/IconVerticalSolidList"/>
    <dgm:cxn modelId="{18B23234-125A-47C9-B094-3178C54B6146}" type="presParOf" srcId="{0EEF2720-8828-46ED-A2E5-AA6E73E28498}" destId="{479CB943-7DDF-4032-BECE-6C97B1D9F628}" srcOrd="6" destOrd="0" presId="urn:microsoft.com/office/officeart/2018/2/layout/IconVerticalSolidList"/>
    <dgm:cxn modelId="{A13AD5EA-6A69-4BC0-AD11-9603BD1D2581}" type="presParOf" srcId="{479CB943-7DDF-4032-BECE-6C97B1D9F628}" destId="{DC189F1F-4962-4222-93D8-AA0903D37EFA}" srcOrd="0" destOrd="0" presId="urn:microsoft.com/office/officeart/2018/2/layout/IconVerticalSolidList"/>
    <dgm:cxn modelId="{931CE61D-08B7-4AF7-86CC-1DF9068A53CC}" type="presParOf" srcId="{479CB943-7DDF-4032-BECE-6C97B1D9F628}" destId="{DCDB73AC-DF7E-4070-95F2-940AAAC4E673}" srcOrd="1" destOrd="0" presId="urn:microsoft.com/office/officeart/2018/2/layout/IconVerticalSolidList"/>
    <dgm:cxn modelId="{58705F44-A421-4B44-B5B0-7A1BED051156}" type="presParOf" srcId="{479CB943-7DDF-4032-BECE-6C97B1D9F628}" destId="{98111C56-6444-409B-8C8B-D8BEAFFE6C7B}" srcOrd="2" destOrd="0" presId="urn:microsoft.com/office/officeart/2018/2/layout/IconVerticalSolidList"/>
    <dgm:cxn modelId="{3C84B4A0-919E-4106-BD39-507D6D0817EC}" type="presParOf" srcId="{479CB943-7DDF-4032-BECE-6C97B1D9F628}" destId="{DB49A35C-D67C-4E4F-8311-A7DACC052467}"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0407D5-79F5-4DC3-AEB0-1CB6FB207B0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97B07C5-E8E7-4051-8761-8C020C967D80}">
      <dgm:prSet/>
      <dgm:spPr/>
      <dgm:t>
        <a:bodyPr/>
        <a:lstStyle/>
        <a:p>
          <a:pPr>
            <a:lnSpc>
              <a:spcPct val="100000"/>
            </a:lnSpc>
          </a:pPr>
          <a:r>
            <a:rPr lang="en-GB" dirty="0"/>
            <a:t>You are now ready to </a:t>
          </a:r>
          <a:r>
            <a:rPr lang="en-GB" b="1" dirty="0"/>
            <a:t>start creating your radio play</a:t>
          </a:r>
          <a:r>
            <a:rPr lang="en-GB" dirty="0"/>
            <a:t>! It is important to write a script  .</a:t>
          </a:r>
        </a:p>
        <a:p>
          <a:pPr>
            <a:lnSpc>
              <a:spcPct val="100000"/>
            </a:lnSpc>
          </a:pPr>
          <a:r>
            <a:rPr lang="en-GB" dirty="0"/>
            <a:t>You must then record and send your teacher and submit on FIREFLY</a:t>
          </a:r>
          <a:endParaRPr lang="en-US" dirty="0"/>
        </a:p>
      </dgm:t>
    </dgm:pt>
    <dgm:pt modelId="{8ECFCBB1-CDD0-4B97-8AE0-D88AE2443467}" type="parTrans" cxnId="{EA87C169-503B-4100-ACB2-48F18783A2D5}">
      <dgm:prSet/>
      <dgm:spPr/>
      <dgm:t>
        <a:bodyPr/>
        <a:lstStyle/>
        <a:p>
          <a:endParaRPr lang="en-US"/>
        </a:p>
      </dgm:t>
    </dgm:pt>
    <dgm:pt modelId="{A1593579-FB66-46AB-8FB0-45BB479D81DC}" type="sibTrans" cxnId="{EA87C169-503B-4100-ACB2-48F18783A2D5}">
      <dgm:prSet/>
      <dgm:spPr/>
      <dgm:t>
        <a:bodyPr/>
        <a:lstStyle/>
        <a:p>
          <a:endParaRPr lang="en-US"/>
        </a:p>
      </dgm:t>
    </dgm:pt>
    <dgm:pt modelId="{95AF7DC5-CBA3-4797-BA80-6787B4A4DCA2}">
      <dgm:prSet/>
      <dgm:spPr/>
      <dgm:t>
        <a:bodyPr/>
        <a:lstStyle/>
        <a:p>
          <a:pPr>
            <a:lnSpc>
              <a:spcPct val="100000"/>
            </a:lnSpc>
          </a:pPr>
          <a:r>
            <a:rPr lang="en-GB"/>
            <a:t>Keep focus on the success criteria.</a:t>
          </a:r>
          <a:endParaRPr lang="en-US"/>
        </a:p>
      </dgm:t>
    </dgm:pt>
    <dgm:pt modelId="{3B4F3766-DF1C-4F03-8515-80B186345CFF}" type="parTrans" cxnId="{56E0A1BE-4CCA-437A-A7AA-9DD2C8819A42}">
      <dgm:prSet/>
      <dgm:spPr/>
      <dgm:t>
        <a:bodyPr/>
        <a:lstStyle/>
        <a:p>
          <a:endParaRPr lang="en-US"/>
        </a:p>
      </dgm:t>
    </dgm:pt>
    <dgm:pt modelId="{0337BB2D-15E8-4D62-8291-23E87E0A5B8F}" type="sibTrans" cxnId="{56E0A1BE-4CCA-437A-A7AA-9DD2C8819A42}">
      <dgm:prSet/>
      <dgm:spPr/>
      <dgm:t>
        <a:bodyPr/>
        <a:lstStyle/>
        <a:p>
          <a:endParaRPr lang="en-US"/>
        </a:p>
      </dgm:t>
    </dgm:pt>
    <dgm:pt modelId="{0D28832B-27CE-41A3-A5AA-2E6A0716B8D0}" type="pres">
      <dgm:prSet presAssocID="{B10407D5-79F5-4DC3-AEB0-1CB6FB207B07}" presName="root" presStyleCnt="0">
        <dgm:presLayoutVars>
          <dgm:dir/>
          <dgm:resizeHandles val="exact"/>
        </dgm:presLayoutVars>
      </dgm:prSet>
      <dgm:spPr/>
    </dgm:pt>
    <dgm:pt modelId="{C3E73A4D-E163-4043-B10E-B06D2AD5F3F5}" type="pres">
      <dgm:prSet presAssocID="{497B07C5-E8E7-4051-8761-8C020C967D80}" presName="compNode" presStyleCnt="0"/>
      <dgm:spPr/>
    </dgm:pt>
    <dgm:pt modelId="{9735D28B-4135-4476-9739-14153A9D7D6E}" type="pres">
      <dgm:prSet presAssocID="{497B07C5-E8E7-4051-8761-8C020C967D8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adio"/>
        </a:ext>
      </dgm:extLst>
    </dgm:pt>
    <dgm:pt modelId="{E2600170-FD62-4462-A39C-8D72C7EDDF98}" type="pres">
      <dgm:prSet presAssocID="{497B07C5-E8E7-4051-8761-8C020C967D80}" presName="spaceRect" presStyleCnt="0"/>
      <dgm:spPr/>
    </dgm:pt>
    <dgm:pt modelId="{DD27ED17-8800-447D-B07B-2144D8C83402}" type="pres">
      <dgm:prSet presAssocID="{497B07C5-E8E7-4051-8761-8C020C967D80}" presName="textRect" presStyleLbl="revTx" presStyleIdx="0" presStyleCnt="2" custScaleX="187034">
        <dgm:presLayoutVars>
          <dgm:chMax val="1"/>
          <dgm:chPref val="1"/>
        </dgm:presLayoutVars>
      </dgm:prSet>
      <dgm:spPr/>
    </dgm:pt>
    <dgm:pt modelId="{AE322FEB-E8E7-422E-B4F3-57DCD9BAB686}" type="pres">
      <dgm:prSet presAssocID="{A1593579-FB66-46AB-8FB0-45BB479D81DC}" presName="sibTrans" presStyleCnt="0"/>
      <dgm:spPr/>
    </dgm:pt>
    <dgm:pt modelId="{F422BD41-3341-458F-A403-060917A80E2B}" type="pres">
      <dgm:prSet presAssocID="{95AF7DC5-CBA3-4797-BA80-6787B4A4DCA2}" presName="compNode" presStyleCnt="0"/>
      <dgm:spPr/>
    </dgm:pt>
    <dgm:pt modelId="{059BFB1F-E418-43AA-84F5-1BE53BAC6DB9}" type="pres">
      <dgm:prSet presAssocID="{95AF7DC5-CBA3-4797-BA80-6787B4A4DCA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F022C2AA-C2A2-4614-930B-1B26EDAFFCD8}" type="pres">
      <dgm:prSet presAssocID="{95AF7DC5-CBA3-4797-BA80-6787B4A4DCA2}" presName="spaceRect" presStyleCnt="0"/>
      <dgm:spPr/>
    </dgm:pt>
    <dgm:pt modelId="{6BD6D538-0807-4C9B-BC7E-42CFA93CF333}" type="pres">
      <dgm:prSet presAssocID="{95AF7DC5-CBA3-4797-BA80-6787B4A4DCA2}" presName="textRect" presStyleLbl="revTx" presStyleIdx="1" presStyleCnt="2">
        <dgm:presLayoutVars>
          <dgm:chMax val="1"/>
          <dgm:chPref val="1"/>
        </dgm:presLayoutVars>
      </dgm:prSet>
      <dgm:spPr/>
    </dgm:pt>
  </dgm:ptLst>
  <dgm:cxnLst>
    <dgm:cxn modelId="{46B5D729-A275-4CD6-80BD-78445AE11A0F}" type="presOf" srcId="{497B07C5-E8E7-4051-8761-8C020C967D80}" destId="{DD27ED17-8800-447D-B07B-2144D8C83402}" srcOrd="0" destOrd="0" presId="urn:microsoft.com/office/officeart/2018/2/layout/IconLabelList"/>
    <dgm:cxn modelId="{D3E4A849-CF82-4CBA-8AD2-558A0F7A2CA4}" type="presOf" srcId="{95AF7DC5-CBA3-4797-BA80-6787B4A4DCA2}" destId="{6BD6D538-0807-4C9B-BC7E-42CFA93CF333}" srcOrd="0" destOrd="0" presId="urn:microsoft.com/office/officeart/2018/2/layout/IconLabelList"/>
    <dgm:cxn modelId="{EA87C169-503B-4100-ACB2-48F18783A2D5}" srcId="{B10407D5-79F5-4DC3-AEB0-1CB6FB207B07}" destId="{497B07C5-E8E7-4051-8761-8C020C967D80}" srcOrd="0" destOrd="0" parTransId="{8ECFCBB1-CDD0-4B97-8AE0-D88AE2443467}" sibTransId="{A1593579-FB66-46AB-8FB0-45BB479D81DC}"/>
    <dgm:cxn modelId="{A80D1B4D-1BE5-455B-ACF2-D91AF0F7BE29}" type="presOf" srcId="{B10407D5-79F5-4DC3-AEB0-1CB6FB207B07}" destId="{0D28832B-27CE-41A3-A5AA-2E6A0716B8D0}" srcOrd="0" destOrd="0" presId="urn:microsoft.com/office/officeart/2018/2/layout/IconLabelList"/>
    <dgm:cxn modelId="{56E0A1BE-4CCA-437A-A7AA-9DD2C8819A42}" srcId="{B10407D5-79F5-4DC3-AEB0-1CB6FB207B07}" destId="{95AF7DC5-CBA3-4797-BA80-6787B4A4DCA2}" srcOrd="1" destOrd="0" parTransId="{3B4F3766-DF1C-4F03-8515-80B186345CFF}" sibTransId="{0337BB2D-15E8-4D62-8291-23E87E0A5B8F}"/>
    <dgm:cxn modelId="{1ADF8940-DAD3-4352-9EE3-7EDF5C60BA7E}" type="presParOf" srcId="{0D28832B-27CE-41A3-A5AA-2E6A0716B8D0}" destId="{C3E73A4D-E163-4043-B10E-B06D2AD5F3F5}" srcOrd="0" destOrd="0" presId="urn:microsoft.com/office/officeart/2018/2/layout/IconLabelList"/>
    <dgm:cxn modelId="{2EF6978E-D4CB-4B3C-AF1B-1D65D3CED6BE}" type="presParOf" srcId="{C3E73A4D-E163-4043-B10E-B06D2AD5F3F5}" destId="{9735D28B-4135-4476-9739-14153A9D7D6E}" srcOrd="0" destOrd="0" presId="urn:microsoft.com/office/officeart/2018/2/layout/IconLabelList"/>
    <dgm:cxn modelId="{A82C6BA2-9C14-49CF-A92E-0490A74E71C9}" type="presParOf" srcId="{C3E73A4D-E163-4043-B10E-B06D2AD5F3F5}" destId="{E2600170-FD62-4462-A39C-8D72C7EDDF98}" srcOrd="1" destOrd="0" presId="urn:microsoft.com/office/officeart/2018/2/layout/IconLabelList"/>
    <dgm:cxn modelId="{A19AF864-A4C9-4242-81FF-0E625F3798D2}" type="presParOf" srcId="{C3E73A4D-E163-4043-B10E-B06D2AD5F3F5}" destId="{DD27ED17-8800-447D-B07B-2144D8C83402}" srcOrd="2" destOrd="0" presId="urn:microsoft.com/office/officeart/2018/2/layout/IconLabelList"/>
    <dgm:cxn modelId="{280B2C0A-BDF4-4A36-B9EA-0092BFB0358D}" type="presParOf" srcId="{0D28832B-27CE-41A3-A5AA-2E6A0716B8D0}" destId="{AE322FEB-E8E7-422E-B4F3-57DCD9BAB686}" srcOrd="1" destOrd="0" presId="urn:microsoft.com/office/officeart/2018/2/layout/IconLabelList"/>
    <dgm:cxn modelId="{262BFE38-A219-4BBB-A401-A4D2692B84E5}" type="presParOf" srcId="{0D28832B-27CE-41A3-A5AA-2E6A0716B8D0}" destId="{F422BD41-3341-458F-A403-060917A80E2B}" srcOrd="2" destOrd="0" presId="urn:microsoft.com/office/officeart/2018/2/layout/IconLabelList"/>
    <dgm:cxn modelId="{5A4EB4F6-6195-4434-9CE5-0A737755E04E}" type="presParOf" srcId="{F422BD41-3341-458F-A403-060917A80E2B}" destId="{059BFB1F-E418-43AA-84F5-1BE53BAC6DB9}" srcOrd="0" destOrd="0" presId="urn:microsoft.com/office/officeart/2018/2/layout/IconLabelList"/>
    <dgm:cxn modelId="{132EA88B-2260-45E6-9539-319385916BE0}" type="presParOf" srcId="{F422BD41-3341-458F-A403-060917A80E2B}" destId="{F022C2AA-C2A2-4614-930B-1B26EDAFFCD8}" srcOrd="1" destOrd="0" presId="urn:microsoft.com/office/officeart/2018/2/layout/IconLabelList"/>
    <dgm:cxn modelId="{95C401F0-C972-4C14-9765-89A5583D0BCA}" type="presParOf" srcId="{F422BD41-3341-458F-A403-060917A80E2B}" destId="{6BD6D538-0807-4C9B-BC7E-42CFA93CF333}" srcOrd="2" destOrd="0" presId="urn:microsoft.com/office/officeart/2018/2/layout/Icon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4A714-26C5-4843-9298-485439E284FC}">
      <dsp:nvSpPr>
        <dsp:cNvPr id="0" name=""/>
        <dsp:cNvSpPr/>
      </dsp:nvSpPr>
      <dsp:spPr>
        <a:xfrm>
          <a:off x="0" y="198952"/>
          <a:ext cx="5224680" cy="3672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9CC1DC-8F77-46DA-B8E2-D8AE28447B69}">
      <dsp:nvSpPr>
        <dsp:cNvPr id="0" name=""/>
        <dsp:cNvSpPr/>
      </dsp:nvSpPr>
      <dsp:spPr>
        <a:xfrm>
          <a:off x="111107" y="281594"/>
          <a:ext cx="202013" cy="2020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93B03-9EE7-4EA9-BF56-E648910DD504}">
      <dsp:nvSpPr>
        <dsp:cNvPr id="0" name=""/>
        <dsp:cNvSpPr/>
      </dsp:nvSpPr>
      <dsp:spPr>
        <a:xfrm>
          <a:off x="424228" y="198952"/>
          <a:ext cx="4800451" cy="367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872" tIns="38872" rIns="38872" bIns="38872" numCol="1" spcCol="1270" anchor="ctr" anchorCtr="0">
          <a:noAutofit/>
        </a:bodyPr>
        <a:lstStyle/>
        <a:p>
          <a:pPr marL="0" lvl="0" indent="0" algn="l" defTabSz="800100">
            <a:lnSpc>
              <a:spcPct val="100000"/>
            </a:lnSpc>
            <a:spcBef>
              <a:spcPct val="0"/>
            </a:spcBef>
            <a:spcAft>
              <a:spcPct val="35000"/>
            </a:spcAft>
            <a:buNone/>
          </a:pPr>
          <a:r>
            <a:rPr lang="en-GB" sz="1800" b="1" kern="1200"/>
            <a:t>For this project you will write your own play </a:t>
          </a:r>
          <a:endParaRPr lang="en-US" sz="1800" kern="1200"/>
        </a:p>
      </dsp:txBody>
      <dsp:txXfrm>
        <a:off x="424228" y="198952"/>
        <a:ext cx="4800451" cy="367297"/>
      </dsp:txXfrm>
    </dsp:sp>
    <dsp:sp modelId="{F73F5030-AECF-422B-A997-451DBAB1FF6B}">
      <dsp:nvSpPr>
        <dsp:cNvPr id="0" name=""/>
        <dsp:cNvSpPr/>
      </dsp:nvSpPr>
      <dsp:spPr>
        <a:xfrm>
          <a:off x="0" y="658074"/>
          <a:ext cx="5224680" cy="3672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D4076B-6BEC-4DC4-8476-88A96341CD42}">
      <dsp:nvSpPr>
        <dsp:cNvPr id="0" name=""/>
        <dsp:cNvSpPr/>
      </dsp:nvSpPr>
      <dsp:spPr>
        <a:xfrm>
          <a:off x="111107" y="740716"/>
          <a:ext cx="202013" cy="2020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42E1E0-D8DB-4E8C-AB23-4DB41B066E84}">
      <dsp:nvSpPr>
        <dsp:cNvPr id="0" name=""/>
        <dsp:cNvSpPr/>
      </dsp:nvSpPr>
      <dsp:spPr>
        <a:xfrm>
          <a:off x="424228" y="658074"/>
          <a:ext cx="4800451" cy="367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872" tIns="38872" rIns="38872" bIns="38872" numCol="1" spcCol="1270" anchor="ctr" anchorCtr="0">
          <a:noAutofit/>
        </a:bodyPr>
        <a:lstStyle/>
        <a:p>
          <a:pPr marL="0" lvl="0" indent="0" algn="l" defTabSz="800100">
            <a:lnSpc>
              <a:spcPct val="100000"/>
            </a:lnSpc>
            <a:spcBef>
              <a:spcPct val="0"/>
            </a:spcBef>
            <a:spcAft>
              <a:spcPct val="35000"/>
            </a:spcAft>
            <a:buNone/>
          </a:pPr>
          <a:r>
            <a:rPr lang="en-GB" sz="1800" b="1" kern="1200"/>
            <a:t>The Haunted House</a:t>
          </a:r>
          <a:endParaRPr lang="en-US" sz="1800" kern="1200"/>
        </a:p>
      </dsp:txBody>
      <dsp:txXfrm>
        <a:off x="424228" y="658074"/>
        <a:ext cx="4800451" cy="367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5711D-2E90-413A-A904-6A06A50C1414}">
      <dsp:nvSpPr>
        <dsp:cNvPr id="0" name=""/>
        <dsp:cNvSpPr/>
      </dsp:nvSpPr>
      <dsp:spPr>
        <a:xfrm>
          <a:off x="0" y="1203"/>
          <a:ext cx="3889844" cy="941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FDA081-04C5-4546-96FC-48F0DBA42FDF}">
      <dsp:nvSpPr>
        <dsp:cNvPr id="0" name=""/>
        <dsp:cNvSpPr/>
      </dsp:nvSpPr>
      <dsp:spPr>
        <a:xfrm>
          <a:off x="28495" y="22398"/>
          <a:ext cx="51809" cy="518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6D81C9-D8C4-4D03-9AD6-E6C3EBB567DD}">
      <dsp:nvSpPr>
        <dsp:cNvPr id="0" name=""/>
        <dsp:cNvSpPr/>
      </dsp:nvSpPr>
      <dsp:spPr>
        <a:xfrm>
          <a:off x="108800" y="1203"/>
          <a:ext cx="3363490" cy="1248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95" tIns="132095" rIns="132095" bIns="132095" numCol="1" spcCol="1270" anchor="ctr" anchorCtr="0">
          <a:noAutofit/>
        </a:bodyPr>
        <a:lstStyle/>
        <a:p>
          <a:pPr marL="0" lvl="0" indent="0" algn="l" defTabSz="622300">
            <a:lnSpc>
              <a:spcPct val="100000"/>
            </a:lnSpc>
            <a:spcBef>
              <a:spcPct val="0"/>
            </a:spcBef>
            <a:spcAft>
              <a:spcPct val="35000"/>
            </a:spcAft>
            <a:buNone/>
          </a:pPr>
          <a:r>
            <a:rPr lang="en-GB" sz="1400" b="1" kern="1200"/>
            <a:t>You can work with a partner or on your own  to create a radio play to tell the story of what happened to your characters inside the Haunted Manson.</a:t>
          </a:r>
          <a:endParaRPr lang="en-US" sz="1400" kern="1200"/>
        </a:p>
      </dsp:txBody>
      <dsp:txXfrm>
        <a:off x="108800" y="1203"/>
        <a:ext cx="3363490" cy="1248139"/>
      </dsp:txXfrm>
    </dsp:sp>
    <dsp:sp modelId="{4BFDC119-E620-4184-B88B-D212C6F3D54D}">
      <dsp:nvSpPr>
        <dsp:cNvPr id="0" name=""/>
        <dsp:cNvSpPr/>
      </dsp:nvSpPr>
      <dsp:spPr>
        <a:xfrm>
          <a:off x="0" y="1461791"/>
          <a:ext cx="3889844" cy="941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1BD7DE-FD49-4EAA-8B73-0A285850E9FA}">
      <dsp:nvSpPr>
        <dsp:cNvPr id="0" name=""/>
        <dsp:cNvSpPr/>
      </dsp:nvSpPr>
      <dsp:spPr>
        <a:xfrm>
          <a:off x="28495" y="1482986"/>
          <a:ext cx="51809" cy="518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4144C8-FE0B-4BC3-828D-8C2F945FDDEE}">
      <dsp:nvSpPr>
        <dsp:cNvPr id="0" name=""/>
        <dsp:cNvSpPr/>
      </dsp:nvSpPr>
      <dsp:spPr>
        <a:xfrm>
          <a:off x="108800" y="1461791"/>
          <a:ext cx="3363490" cy="1248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95" tIns="132095" rIns="132095" bIns="132095" numCol="1" spcCol="1270" anchor="ctr" anchorCtr="0">
          <a:noAutofit/>
        </a:bodyPr>
        <a:lstStyle/>
        <a:p>
          <a:pPr marL="0" lvl="0" indent="0" algn="l" defTabSz="622300">
            <a:lnSpc>
              <a:spcPct val="100000"/>
            </a:lnSpc>
            <a:spcBef>
              <a:spcPct val="0"/>
            </a:spcBef>
            <a:spcAft>
              <a:spcPct val="35000"/>
            </a:spcAft>
            <a:buNone/>
          </a:pPr>
          <a:r>
            <a:rPr lang="en-GB" sz="1400" i="1" kern="1200"/>
            <a:t>Can you tick off all of the success criteria ?</a:t>
          </a:r>
          <a:endParaRPr lang="en-US" sz="1400" kern="1200"/>
        </a:p>
      </dsp:txBody>
      <dsp:txXfrm>
        <a:off x="108800" y="1461791"/>
        <a:ext cx="3363490" cy="1248139"/>
      </dsp:txXfrm>
    </dsp:sp>
    <dsp:sp modelId="{516D6C45-9D4E-4361-AF8F-55B9EDB8197E}">
      <dsp:nvSpPr>
        <dsp:cNvPr id="0" name=""/>
        <dsp:cNvSpPr/>
      </dsp:nvSpPr>
      <dsp:spPr>
        <a:xfrm>
          <a:off x="0" y="2922380"/>
          <a:ext cx="3889844" cy="941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434B1F-3750-4057-A39A-2480A3DF8AE3}">
      <dsp:nvSpPr>
        <dsp:cNvPr id="0" name=""/>
        <dsp:cNvSpPr/>
      </dsp:nvSpPr>
      <dsp:spPr>
        <a:xfrm>
          <a:off x="28495" y="2943574"/>
          <a:ext cx="51809" cy="518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4396EA-EE1A-4DCA-80FA-8A0D9928AC95}">
      <dsp:nvSpPr>
        <dsp:cNvPr id="0" name=""/>
        <dsp:cNvSpPr/>
      </dsp:nvSpPr>
      <dsp:spPr>
        <a:xfrm>
          <a:off x="108800" y="2922380"/>
          <a:ext cx="3363490" cy="1248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95" tIns="132095" rIns="132095" bIns="132095" numCol="1" spcCol="1270" anchor="ctr" anchorCtr="0">
          <a:noAutofit/>
        </a:bodyPr>
        <a:lstStyle/>
        <a:p>
          <a:pPr marL="0" lvl="0" indent="0" algn="l" defTabSz="622300">
            <a:lnSpc>
              <a:spcPct val="100000"/>
            </a:lnSpc>
            <a:spcBef>
              <a:spcPct val="0"/>
            </a:spcBef>
            <a:spcAft>
              <a:spcPct val="35000"/>
            </a:spcAft>
            <a:buNone/>
          </a:pPr>
          <a:r>
            <a:rPr lang="en-GB" sz="1400" i="1" kern="1200"/>
            <a:t>Try putting on some spooky music in the background as you plan1</a:t>
          </a:r>
          <a:endParaRPr lang="en-US" sz="1400" kern="1200"/>
        </a:p>
      </dsp:txBody>
      <dsp:txXfrm>
        <a:off x="108800" y="2922380"/>
        <a:ext cx="3363490" cy="1248139"/>
      </dsp:txXfrm>
    </dsp:sp>
    <dsp:sp modelId="{DC189F1F-4962-4222-93D8-AA0903D37EFA}">
      <dsp:nvSpPr>
        <dsp:cNvPr id="0" name=""/>
        <dsp:cNvSpPr/>
      </dsp:nvSpPr>
      <dsp:spPr>
        <a:xfrm>
          <a:off x="0" y="4382968"/>
          <a:ext cx="3889844" cy="941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DB73AC-DF7E-4070-95F2-940AAAC4E673}">
      <dsp:nvSpPr>
        <dsp:cNvPr id="0" name=""/>
        <dsp:cNvSpPr/>
      </dsp:nvSpPr>
      <dsp:spPr>
        <a:xfrm>
          <a:off x="28495" y="4404163"/>
          <a:ext cx="51809" cy="518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49A35C-D67C-4E4F-8311-A7DACC052467}">
      <dsp:nvSpPr>
        <dsp:cNvPr id="0" name=""/>
        <dsp:cNvSpPr/>
      </dsp:nvSpPr>
      <dsp:spPr>
        <a:xfrm>
          <a:off x="108800" y="4382968"/>
          <a:ext cx="3363490" cy="1248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95" tIns="132095" rIns="132095" bIns="132095" numCol="1" spcCol="1270" anchor="ctr" anchorCtr="0">
          <a:noAutofit/>
        </a:bodyPr>
        <a:lstStyle/>
        <a:p>
          <a:pPr marL="0" lvl="0" indent="0" algn="l" defTabSz="622300">
            <a:lnSpc>
              <a:spcPct val="100000"/>
            </a:lnSpc>
            <a:spcBef>
              <a:spcPct val="0"/>
            </a:spcBef>
            <a:spcAft>
              <a:spcPct val="35000"/>
            </a:spcAft>
            <a:buNone/>
          </a:pPr>
          <a:r>
            <a:rPr lang="en-GB" sz="1400" kern="1200"/>
            <a:t>Spend at least 1</a:t>
          </a:r>
          <a:r>
            <a:rPr lang="en-GB" sz="1400" b="1" kern="1200"/>
            <a:t>5 minutes </a:t>
          </a:r>
          <a:r>
            <a:rPr lang="en-GB" sz="1400" kern="1200"/>
            <a:t>planning your piece.</a:t>
          </a:r>
          <a:endParaRPr lang="en-US" sz="1400" kern="1200"/>
        </a:p>
      </dsp:txBody>
      <dsp:txXfrm>
        <a:off x="108800" y="4382968"/>
        <a:ext cx="3363490" cy="1248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5D28B-4135-4476-9739-14153A9D7D6E}">
      <dsp:nvSpPr>
        <dsp:cNvPr id="0" name=""/>
        <dsp:cNvSpPr/>
      </dsp:nvSpPr>
      <dsp:spPr>
        <a:xfrm>
          <a:off x="1570771" y="182193"/>
          <a:ext cx="748300" cy="7483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27ED17-8800-447D-B07B-2144D8C83402}">
      <dsp:nvSpPr>
        <dsp:cNvPr id="0" name=""/>
        <dsp:cNvSpPr/>
      </dsp:nvSpPr>
      <dsp:spPr>
        <a:xfrm>
          <a:off x="389836" y="1183688"/>
          <a:ext cx="3110170" cy="68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You are now ready to </a:t>
          </a:r>
          <a:r>
            <a:rPr lang="en-GB" sz="1100" b="1" kern="1200" dirty="0"/>
            <a:t>start creating your radio play</a:t>
          </a:r>
          <a:r>
            <a:rPr lang="en-GB" sz="1100" kern="1200" dirty="0"/>
            <a:t>! It is important to write a script  .</a:t>
          </a:r>
        </a:p>
        <a:p>
          <a:pPr marL="0" lvl="0" indent="0" algn="ctr" defTabSz="488950">
            <a:lnSpc>
              <a:spcPct val="100000"/>
            </a:lnSpc>
            <a:spcBef>
              <a:spcPct val="0"/>
            </a:spcBef>
            <a:spcAft>
              <a:spcPct val="35000"/>
            </a:spcAft>
            <a:buNone/>
          </a:pPr>
          <a:r>
            <a:rPr lang="en-GB" sz="1100" kern="1200" dirty="0"/>
            <a:t>You must then record and send your teacher and submit on FIREFLY</a:t>
          </a:r>
          <a:endParaRPr lang="en-US" sz="1100" kern="1200" dirty="0"/>
        </a:p>
      </dsp:txBody>
      <dsp:txXfrm>
        <a:off x="389836" y="1183688"/>
        <a:ext cx="3110170" cy="685942"/>
      </dsp:txXfrm>
    </dsp:sp>
    <dsp:sp modelId="{059BFB1F-E418-43AA-84F5-1BE53BAC6DB9}">
      <dsp:nvSpPr>
        <dsp:cNvPr id="0" name=""/>
        <dsp:cNvSpPr/>
      </dsp:nvSpPr>
      <dsp:spPr>
        <a:xfrm>
          <a:off x="1570771" y="2285353"/>
          <a:ext cx="748300" cy="7483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D6D538-0807-4C9B-BC7E-42CFA93CF333}">
      <dsp:nvSpPr>
        <dsp:cNvPr id="0" name=""/>
        <dsp:cNvSpPr/>
      </dsp:nvSpPr>
      <dsp:spPr>
        <a:xfrm>
          <a:off x="1113476" y="3286848"/>
          <a:ext cx="1662890" cy="68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Keep focus on the success criteria.</a:t>
          </a:r>
          <a:endParaRPr lang="en-US" sz="1100" kern="1200"/>
        </a:p>
      </dsp:txBody>
      <dsp:txXfrm>
        <a:off x="1113476" y="3286848"/>
        <a:ext cx="1662890" cy="6859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91DFD-3ABA-479D-8009-908655ABFC73}" type="datetimeFigureOut">
              <a:rPr lang="en-GB" smtClean="0"/>
              <a:t>24/04/2024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287436-25E8-4A0A-8889-96DAA9A3EBE3}" type="slidenum">
              <a:rPr lang="en-GB" smtClean="0"/>
              <a:t>‹#›</a:t>
            </a:fld>
            <a:endParaRPr lang="en-GB"/>
          </a:p>
        </p:txBody>
      </p:sp>
    </p:spTree>
    <p:extLst>
      <p:ext uri="{BB962C8B-B14F-4D97-AF65-F5344CB8AC3E}">
        <p14:creationId xmlns:p14="http://schemas.microsoft.com/office/powerpoint/2010/main" val="212443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gbbuQXSqRo&amp;list=PL76MoB89vfkk0Mic2r2ntviYReKX8E6F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2BAF51-672A-4AEF-A155-CE0198769267}" type="slidenum">
              <a:rPr lang="en-GB" smtClean="0"/>
              <a:t>1</a:t>
            </a:fld>
            <a:endParaRPr lang="en-GB"/>
          </a:p>
        </p:txBody>
      </p:sp>
    </p:spTree>
    <p:extLst>
      <p:ext uri="{BB962C8B-B14F-4D97-AF65-F5344CB8AC3E}">
        <p14:creationId xmlns:p14="http://schemas.microsoft.com/office/powerpoint/2010/main" val="1306515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https://www.youtube.com/watch?v=-gbbuQXSqRo&amp;list=PL76MoB89vfkk0Mic2r2ntviYReKX8E6Fn</a:t>
            </a:r>
            <a:r>
              <a:rPr lang="en-GB" dirty="0"/>
              <a:t> – The Snowman Killing – play 10-15</a:t>
            </a:r>
            <a:r>
              <a:rPr lang="en-GB" baseline="0" dirty="0"/>
              <a:t> minutes to allow students a chance to get into the story.</a:t>
            </a:r>
            <a:endParaRPr lang="en-GB" dirty="0"/>
          </a:p>
        </p:txBody>
      </p:sp>
      <p:sp>
        <p:nvSpPr>
          <p:cNvPr id="4" name="Slide Number Placeholder 3"/>
          <p:cNvSpPr>
            <a:spLocks noGrp="1"/>
          </p:cNvSpPr>
          <p:nvPr>
            <p:ph type="sldNum" sz="quarter" idx="10"/>
          </p:nvPr>
        </p:nvSpPr>
        <p:spPr/>
        <p:txBody>
          <a:bodyPr/>
          <a:lstStyle/>
          <a:p>
            <a:fld id="{74287436-25E8-4A0A-8889-96DAA9A3EBE3}" type="slidenum">
              <a:rPr lang="en-GB" smtClean="0"/>
              <a:t>4</a:t>
            </a:fld>
            <a:endParaRPr lang="en-GB"/>
          </a:p>
        </p:txBody>
      </p:sp>
    </p:spTree>
    <p:extLst>
      <p:ext uri="{BB962C8B-B14F-4D97-AF65-F5344CB8AC3E}">
        <p14:creationId xmlns:p14="http://schemas.microsoft.com/office/powerpoint/2010/main" val="4086605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 play some spooky music in the background to create</a:t>
            </a:r>
            <a:r>
              <a:rPr lang="en-GB" baseline="0" dirty="0"/>
              <a:t> an atmosphere.</a:t>
            </a:r>
          </a:p>
          <a:p>
            <a:endParaRPr lang="en-GB" baseline="0" dirty="0"/>
          </a:p>
          <a:p>
            <a:r>
              <a:rPr lang="en-GB" baseline="0" dirty="0"/>
              <a:t>Print the lesson 7 planning sheet onto A3 paper. One sheet per group.</a:t>
            </a:r>
            <a:endParaRPr lang="en-GB" dirty="0"/>
          </a:p>
        </p:txBody>
      </p:sp>
      <p:sp>
        <p:nvSpPr>
          <p:cNvPr id="4" name="Slide Number Placeholder 3"/>
          <p:cNvSpPr>
            <a:spLocks noGrp="1"/>
          </p:cNvSpPr>
          <p:nvPr>
            <p:ph type="sldNum" sz="quarter" idx="10"/>
          </p:nvPr>
        </p:nvSpPr>
        <p:spPr/>
        <p:txBody>
          <a:bodyPr/>
          <a:lstStyle/>
          <a:p>
            <a:fld id="{74287436-25E8-4A0A-8889-96DAA9A3EBE3}" type="slidenum">
              <a:rPr lang="en-GB" smtClean="0"/>
              <a:t>5</a:t>
            </a:fld>
            <a:endParaRPr lang="en-GB"/>
          </a:p>
        </p:txBody>
      </p:sp>
    </p:spTree>
    <p:extLst>
      <p:ext uri="{BB962C8B-B14F-4D97-AF65-F5344CB8AC3E}">
        <p14:creationId xmlns:p14="http://schemas.microsoft.com/office/powerpoint/2010/main" val="1290972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 play some spooky music in the background to create</a:t>
            </a:r>
            <a:r>
              <a:rPr lang="en-GB" baseline="0" dirty="0"/>
              <a:t> an atmosphere.</a:t>
            </a:r>
            <a:endParaRPr lang="en-GB" dirty="0"/>
          </a:p>
        </p:txBody>
      </p:sp>
      <p:sp>
        <p:nvSpPr>
          <p:cNvPr id="4" name="Slide Number Placeholder 3"/>
          <p:cNvSpPr>
            <a:spLocks noGrp="1"/>
          </p:cNvSpPr>
          <p:nvPr>
            <p:ph type="sldNum" sz="quarter" idx="10"/>
          </p:nvPr>
        </p:nvSpPr>
        <p:spPr/>
        <p:txBody>
          <a:bodyPr/>
          <a:lstStyle/>
          <a:p>
            <a:fld id="{74287436-25E8-4A0A-8889-96DAA9A3EBE3}" type="slidenum">
              <a:rPr lang="en-GB" smtClean="0"/>
              <a:t>6</a:t>
            </a:fld>
            <a:endParaRPr lang="en-GB"/>
          </a:p>
        </p:txBody>
      </p:sp>
    </p:spTree>
    <p:extLst>
      <p:ext uri="{BB962C8B-B14F-4D97-AF65-F5344CB8AC3E}">
        <p14:creationId xmlns:p14="http://schemas.microsoft.com/office/powerpoint/2010/main" val="620959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1 copy</a:t>
            </a:r>
            <a:r>
              <a:rPr lang="en-GB" baseline="0" dirty="0"/>
              <a:t> per group.</a:t>
            </a:r>
            <a:endParaRPr lang="en-GB" dirty="0"/>
          </a:p>
        </p:txBody>
      </p:sp>
      <p:sp>
        <p:nvSpPr>
          <p:cNvPr id="4" name="Slide Number Placeholder 3"/>
          <p:cNvSpPr>
            <a:spLocks noGrp="1"/>
          </p:cNvSpPr>
          <p:nvPr>
            <p:ph type="sldNum" sz="quarter" idx="10"/>
          </p:nvPr>
        </p:nvSpPr>
        <p:spPr/>
        <p:txBody>
          <a:bodyPr/>
          <a:lstStyle/>
          <a:p>
            <a:fld id="{CF2BAF51-672A-4AEF-A155-CE0198769267}"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076916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87436-25E8-4A0A-8889-96DAA9A3EBE3}" type="slidenum">
              <a:rPr lang="en-GB" smtClean="0"/>
              <a:t>9</a:t>
            </a:fld>
            <a:endParaRPr lang="en-GB"/>
          </a:p>
        </p:txBody>
      </p:sp>
    </p:spTree>
    <p:extLst>
      <p:ext uri="{BB962C8B-B14F-4D97-AF65-F5344CB8AC3E}">
        <p14:creationId xmlns:p14="http://schemas.microsoft.com/office/powerpoint/2010/main" val="92390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F8E8131-B44C-4347-9F71-671896CA9A50}"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8C603-A69B-4C23-B02F-0599A04A0313}" type="slidenum">
              <a:rPr lang="en-GB" smtClean="0"/>
              <a:t>‹#›</a:t>
            </a:fld>
            <a:endParaRPr lang="en-GB"/>
          </a:p>
        </p:txBody>
      </p:sp>
    </p:spTree>
    <p:extLst>
      <p:ext uri="{BB962C8B-B14F-4D97-AF65-F5344CB8AC3E}">
        <p14:creationId xmlns:p14="http://schemas.microsoft.com/office/powerpoint/2010/main" val="207869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8E8131-B44C-4347-9F71-671896CA9A50}"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8C603-A69B-4C23-B02F-0599A04A0313}" type="slidenum">
              <a:rPr lang="en-GB" smtClean="0"/>
              <a:t>‹#›</a:t>
            </a:fld>
            <a:endParaRPr lang="en-GB"/>
          </a:p>
        </p:txBody>
      </p:sp>
    </p:spTree>
    <p:extLst>
      <p:ext uri="{BB962C8B-B14F-4D97-AF65-F5344CB8AC3E}">
        <p14:creationId xmlns:p14="http://schemas.microsoft.com/office/powerpoint/2010/main" val="374175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8E8131-B44C-4347-9F71-671896CA9A50}"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8C603-A69B-4C23-B02F-0599A04A0313}" type="slidenum">
              <a:rPr lang="en-GB" smtClean="0"/>
              <a:t>‹#›</a:t>
            </a:fld>
            <a:endParaRPr lang="en-GB"/>
          </a:p>
        </p:txBody>
      </p:sp>
    </p:spTree>
    <p:extLst>
      <p:ext uri="{BB962C8B-B14F-4D97-AF65-F5344CB8AC3E}">
        <p14:creationId xmlns:p14="http://schemas.microsoft.com/office/powerpoint/2010/main" val="391871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8E8131-B44C-4347-9F71-671896CA9A50}"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8C603-A69B-4C23-B02F-0599A04A0313}" type="slidenum">
              <a:rPr lang="en-GB" smtClean="0"/>
              <a:t>‹#›</a:t>
            </a:fld>
            <a:endParaRPr lang="en-GB"/>
          </a:p>
        </p:txBody>
      </p:sp>
    </p:spTree>
    <p:extLst>
      <p:ext uri="{BB962C8B-B14F-4D97-AF65-F5344CB8AC3E}">
        <p14:creationId xmlns:p14="http://schemas.microsoft.com/office/powerpoint/2010/main" val="151260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8E8131-B44C-4347-9F71-671896CA9A50}"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8C603-A69B-4C23-B02F-0599A04A0313}" type="slidenum">
              <a:rPr lang="en-GB" smtClean="0"/>
              <a:t>‹#›</a:t>
            </a:fld>
            <a:endParaRPr lang="en-GB"/>
          </a:p>
        </p:txBody>
      </p:sp>
    </p:spTree>
    <p:extLst>
      <p:ext uri="{BB962C8B-B14F-4D97-AF65-F5344CB8AC3E}">
        <p14:creationId xmlns:p14="http://schemas.microsoft.com/office/powerpoint/2010/main" val="3887425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F8E8131-B44C-4347-9F71-671896CA9A50}" type="datetimeFigureOut">
              <a:rPr lang="en-GB" smtClean="0"/>
              <a:t>24/04/2024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38C603-A69B-4C23-B02F-0599A04A0313}" type="slidenum">
              <a:rPr lang="en-GB" smtClean="0"/>
              <a:t>‹#›</a:t>
            </a:fld>
            <a:endParaRPr lang="en-GB"/>
          </a:p>
        </p:txBody>
      </p:sp>
    </p:spTree>
    <p:extLst>
      <p:ext uri="{BB962C8B-B14F-4D97-AF65-F5344CB8AC3E}">
        <p14:creationId xmlns:p14="http://schemas.microsoft.com/office/powerpoint/2010/main" val="212635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F8E8131-B44C-4347-9F71-671896CA9A50}" type="datetimeFigureOut">
              <a:rPr lang="en-GB" smtClean="0"/>
              <a:t>24/04/2024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38C603-A69B-4C23-B02F-0599A04A0313}" type="slidenum">
              <a:rPr lang="en-GB" smtClean="0"/>
              <a:t>‹#›</a:t>
            </a:fld>
            <a:endParaRPr lang="en-GB"/>
          </a:p>
        </p:txBody>
      </p:sp>
    </p:spTree>
    <p:extLst>
      <p:ext uri="{BB962C8B-B14F-4D97-AF65-F5344CB8AC3E}">
        <p14:creationId xmlns:p14="http://schemas.microsoft.com/office/powerpoint/2010/main" val="408368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F8E8131-B44C-4347-9F71-671896CA9A50}" type="datetimeFigureOut">
              <a:rPr lang="en-GB" smtClean="0"/>
              <a:t>24/04/2024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38C603-A69B-4C23-B02F-0599A04A0313}" type="slidenum">
              <a:rPr lang="en-GB" smtClean="0"/>
              <a:t>‹#›</a:t>
            </a:fld>
            <a:endParaRPr lang="en-GB"/>
          </a:p>
        </p:txBody>
      </p:sp>
    </p:spTree>
    <p:extLst>
      <p:ext uri="{BB962C8B-B14F-4D97-AF65-F5344CB8AC3E}">
        <p14:creationId xmlns:p14="http://schemas.microsoft.com/office/powerpoint/2010/main" val="112015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E8131-B44C-4347-9F71-671896CA9A50}" type="datetimeFigureOut">
              <a:rPr lang="en-GB" smtClean="0"/>
              <a:t>24/04/2024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38C603-A69B-4C23-B02F-0599A04A0313}" type="slidenum">
              <a:rPr lang="en-GB" smtClean="0"/>
              <a:t>‹#›</a:t>
            </a:fld>
            <a:endParaRPr lang="en-GB"/>
          </a:p>
        </p:txBody>
      </p:sp>
    </p:spTree>
    <p:extLst>
      <p:ext uri="{BB962C8B-B14F-4D97-AF65-F5344CB8AC3E}">
        <p14:creationId xmlns:p14="http://schemas.microsoft.com/office/powerpoint/2010/main" val="340194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8E8131-B44C-4347-9F71-671896CA9A50}" type="datetimeFigureOut">
              <a:rPr lang="en-GB" smtClean="0"/>
              <a:t>24/04/2024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38C603-A69B-4C23-B02F-0599A04A0313}" type="slidenum">
              <a:rPr lang="en-GB" smtClean="0"/>
              <a:t>‹#›</a:t>
            </a:fld>
            <a:endParaRPr lang="en-GB"/>
          </a:p>
        </p:txBody>
      </p:sp>
    </p:spTree>
    <p:extLst>
      <p:ext uri="{BB962C8B-B14F-4D97-AF65-F5344CB8AC3E}">
        <p14:creationId xmlns:p14="http://schemas.microsoft.com/office/powerpoint/2010/main" val="184441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8E8131-B44C-4347-9F71-671896CA9A50}" type="datetimeFigureOut">
              <a:rPr lang="en-GB" smtClean="0"/>
              <a:t>24/04/2024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38C603-A69B-4C23-B02F-0599A04A0313}" type="slidenum">
              <a:rPr lang="en-GB" smtClean="0"/>
              <a:t>‹#›</a:t>
            </a:fld>
            <a:endParaRPr lang="en-GB"/>
          </a:p>
        </p:txBody>
      </p:sp>
    </p:spTree>
    <p:extLst>
      <p:ext uri="{BB962C8B-B14F-4D97-AF65-F5344CB8AC3E}">
        <p14:creationId xmlns:p14="http://schemas.microsoft.com/office/powerpoint/2010/main" val="135068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E8131-B44C-4347-9F71-671896CA9A50}" type="datetimeFigureOut">
              <a:rPr lang="en-GB" smtClean="0"/>
              <a:t>24/04/2024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8C603-A69B-4C23-B02F-0599A04A0313}" type="slidenum">
              <a:rPr lang="en-GB" smtClean="0"/>
              <a:t>‹#›</a:t>
            </a:fld>
            <a:endParaRPr lang="en-GB"/>
          </a:p>
        </p:txBody>
      </p:sp>
    </p:spTree>
    <p:extLst>
      <p:ext uri="{BB962C8B-B14F-4D97-AF65-F5344CB8AC3E}">
        <p14:creationId xmlns:p14="http://schemas.microsoft.com/office/powerpoint/2010/main" val="2465338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tagemilk.com/what-is-a-radio-play/" TargetMode="Externa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6.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7.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26.jpeg"/><Relationship Id="rId7" Type="http://schemas.openxmlformats.org/officeDocument/2006/relationships/diagramData" Target="../diagrams/data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7.png"/><Relationship Id="rId11" Type="http://schemas.microsoft.com/office/2007/relationships/diagramDrawing" Target="../diagrams/drawing3.xml"/><Relationship Id="rId5" Type="http://schemas.openxmlformats.org/officeDocument/2006/relationships/image" Target="../media/image17.png"/><Relationship Id="rId10" Type="http://schemas.openxmlformats.org/officeDocument/2006/relationships/diagramColors" Target="../diagrams/colors3.xml"/><Relationship Id="rId4" Type="http://schemas.openxmlformats.org/officeDocument/2006/relationships/image" Target="../media/image16.png"/><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vKqz_LGuAd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8650" y="459863"/>
            <a:ext cx="7886700" cy="100459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a:solidFill>
                  <a:srgbClr val="FFFFFF"/>
                </a:solidFill>
                <a:latin typeface="+mj-lt"/>
                <a:ea typeface="+mj-ea"/>
                <a:cs typeface="+mj-cs"/>
              </a:rPr>
              <a:t>Year 7 Drama Project </a:t>
            </a:r>
          </a:p>
        </p:txBody>
      </p:sp>
      <p:sp>
        <p:nvSpPr>
          <p:cNvPr id="19" name="Rectangle: Rounded Corners 18">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98475" y="2373690"/>
            <a:ext cx="4022788" cy="463525"/>
          </a:xfrm>
          <a:prstGeom prst="rect">
            <a:avLst/>
          </a:prstGeom>
          <a:noFill/>
          <a:ln w="47625">
            <a:solidFill>
              <a:srgbClr val="FF0000"/>
            </a:solidFill>
            <a:prstDash val="sysDash"/>
          </a:ln>
        </p:spPr>
        <p:txBody>
          <a:bodyPr wrap="square" rtlCol="0">
            <a:spAutoFit/>
          </a:bodyPr>
          <a:lstStyle/>
          <a:p>
            <a:pPr algn="ctr" defTabSz="612648">
              <a:spcAft>
                <a:spcPts val="600"/>
              </a:spcAft>
            </a:pPr>
            <a:r>
              <a:rPr lang="en-GB" sz="2412" kern="1200">
                <a:solidFill>
                  <a:prstClr val="black"/>
                </a:solidFill>
                <a:latin typeface="+mn-lt"/>
                <a:ea typeface="+mn-ea"/>
                <a:cs typeface="+mn-cs"/>
              </a:rPr>
              <a:t>Create your own Radio Play .</a:t>
            </a:r>
            <a:endParaRPr lang="en-GB" sz="3600" b="1">
              <a:solidFill>
                <a:prstClr val="black"/>
              </a:solidFill>
            </a:endParaRPr>
          </a:p>
        </p:txBody>
      </p:sp>
      <p:pic>
        <p:nvPicPr>
          <p:cNvPr id="3" name="Picture 2"/>
          <p:cNvPicPr>
            <a:picLocks noChangeAspect="1"/>
          </p:cNvPicPr>
          <p:nvPr/>
        </p:nvPicPr>
        <p:blipFill>
          <a:blip r:embed="rId3"/>
          <a:stretch>
            <a:fillRect/>
          </a:stretch>
        </p:blipFill>
        <p:spPr>
          <a:xfrm>
            <a:off x="1822737" y="1800911"/>
            <a:ext cx="1151559" cy="1151559"/>
          </a:xfrm>
          <a:prstGeom prst="rect">
            <a:avLst/>
          </a:prstGeom>
        </p:spPr>
      </p:pic>
      <p:pic>
        <p:nvPicPr>
          <p:cNvPr id="2" name="Picture 1">
            <a:extLst>
              <a:ext uri="{FF2B5EF4-FFF2-40B4-BE49-F238E27FC236}">
                <a16:creationId xmlns:a16="http://schemas.microsoft.com/office/drawing/2014/main" id="{835C78F6-B2C8-3042-1683-7F91EEF9939A}"/>
              </a:ext>
            </a:extLst>
          </p:cNvPr>
          <p:cNvPicPr>
            <a:picLocks noChangeAspect="1"/>
          </p:cNvPicPr>
          <p:nvPr/>
        </p:nvPicPr>
        <p:blipFill>
          <a:blip r:embed="rId4"/>
          <a:stretch>
            <a:fillRect/>
          </a:stretch>
        </p:blipFill>
        <p:spPr>
          <a:xfrm>
            <a:off x="2285791" y="3158211"/>
            <a:ext cx="2080785" cy="1500323"/>
          </a:xfrm>
          <a:prstGeom prst="rect">
            <a:avLst/>
          </a:prstGeom>
        </p:spPr>
      </p:pic>
      <p:pic>
        <p:nvPicPr>
          <p:cNvPr id="5" name="Picture 4">
            <a:extLst>
              <a:ext uri="{FF2B5EF4-FFF2-40B4-BE49-F238E27FC236}">
                <a16:creationId xmlns:a16="http://schemas.microsoft.com/office/drawing/2014/main" id="{F64F5226-DF2E-06E7-3EEC-37913AC6BE08}"/>
              </a:ext>
            </a:extLst>
          </p:cNvPr>
          <p:cNvPicPr>
            <a:picLocks noChangeAspect="1"/>
          </p:cNvPicPr>
          <p:nvPr/>
        </p:nvPicPr>
        <p:blipFill>
          <a:blip r:embed="rId5"/>
          <a:stretch>
            <a:fillRect/>
          </a:stretch>
        </p:blipFill>
        <p:spPr>
          <a:xfrm>
            <a:off x="5042965" y="3009830"/>
            <a:ext cx="2048636" cy="1733955"/>
          </a:xfrm>
          <a:prstGeom prst="rect">
            <a:avLst/>
          </a:prstGeom>
        </p:spPr>
      </p:pic>
      <p:graphicFrame>
        <p:nvGraphicFramePr>
          <p:cNvPr id="12" name="TextBox 9">
            <a:extLst>
              <a:ext uri="{FF2B5EF4-FFF2-40B4-BE49-F238E27FC236}">
                <a16:creationId xmlns:a16="http://schemas.microsoft.com/office/drawing/2014/main" id="{A268C2D7-A57D-770B-FCF0-3BCAFFF596E5}"/>
              </a:ext>
            </a:extLst>
          </p:cNvPr>
          <p:cNvGraphicFramePr/>
          <p:nvPr>
            <p:extLst>
              <p:ext uri="{D42A27DB-BD31-4B8C-83A1-F6EECF244321}">
                <p14:modId xmlns:p14="http://schemas.microsoft.com/office/powerpoint/2010/main" val="1406549676"/>
              </p:ext>
            </p:extLst>
          </p:nvPr>
        </p:nvGraphicFramePr>
        <p:xfrm>
          <a:off x="1890523" y="4927924"/>
          <a:ext cx="5224680" cy="12243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27967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D3BABD-303C-DA2A-A068-6048124E45EB}"/>
              </a:ext>
            </a:extLst>
          </p:cNvPr>
          <p:cNvPicPr>
            <a:picLocks noChangeAspect="1"/>
          </p:cNvPicPr>
          <p:nvPr/>
        </p:nvPicPr>
        <p:blipFill>
          <a:blip r:embed="rId2"/>
          <a:stretch>
            <a:fillRect/>
          </a:stretch>
        </p:blipFill>
        <p:spPr>
          <a:xfrm>
            <a:off x="482600" y="1128713"/>
            <a:ext cx="8178799" cy="4600573"/>
          </a:xfrm>
          <a:prstGeom prst="rect">
            <a:avLst/>
          </a:prstGeom>
        </p:spPr>
      </p:pic>
    </p:spTree>
    <p:extLst>
      <p:ext uri="{BB962C8B-B14F-4D97-AF65-F5344CB8AC3E}">
        <p14:creationId xmlns:p14="http://schemas.microsoft.com/office/powerpoint/2010/main" val="1706138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B78AECC-99F3-A284-F582-3409EA9E8231}"/>
              </a:ext>
            </a:extLst>
          </p:cNvPr>
          <p:cNvPicPr>
            <a:picLocks noChangeAspect="1"/>
          </p:cNvPicPr>
          <p:nvPr/>
        </p:nvPicPr>
        <p:blipFill>
          <a:blip r:embed="rId2"/>
          <a:stretch>
            <a:fillRect/>
          </a:stretch>
        </p:blipFill>
        <p:spPr>
          <a:xfrm>
            <a:off x="482600" y="1128713"/>
            <a:ext cx="8178799" cy="4600573"/>
          </a:xfrm>
          <a:prstGeom prst="rect">
            <a:avLst/>
          </a:prstGeom>
        </p:spPr>
      </p:pic>
    </p:spTree>
    <p:extLst>
      <p:ext uri="{BB962C8B-B14F-4D97-AF65-F5344CB8AC3E}">
        <p14:creationId xmlns:p14="http://schemas.microsoft.com/office/powerpoint/2010/main" val="2574435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864527F-804B-8DB4-7B17-6FF2F056E6CC}"/>
              </a:ext>
            </a:extLst>
          </p:cNvPr>
          <p:cNvPicPr>
            <a:picLocks noChangeAspect="1"/>
          </p:cNvPicPr>
          <p:nvPr/>
        </p:nvPicPr>
        <p:blipFill>
          <a:blip r:embed="rId2"/>
          <a:stretch>
            <a:fillRect/>
          </a:stretch>
        </p:blipFill>
        <p:spPr>
          <a:xfrm>
            <a:off x="482600" y="1128713"/>
            <a:ext cx="8178799" cy="4600573"/>
          </a:xfrm>
          <a:prstGeom prst="rect">
            <a:avLst/>
          </a:prstGeom>
        </p:spPr>
      </p:pic>
    </p:spTree>
    <p:extLst>
      <p:ext uri="{BB962C8B-B14F-4D97-AF65-F5344CB8AC3E}">
        <p14:creationId xmlns:p14="http://schemas.microsoft.com/office/powerpoint/2010/main" val="321886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04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4053BA4-F859-B6B7-6DB4-3628E1441152}"/>
              </a:ext>
            </a:extLst>
          </p:cNvPr>
          <p:cNvPicPr>
            <a:picLocks noChangeAspect="1"/>
          </p:cNvPicPr>
          <p:nvPr/>
        </p:nvPicPr>
        <p:blipFill>
          <a:blip r:embed="rId2"/>
          <a:stretch>
            <a:fillRect/>
          </a:stretch>
        </p:blipFill>
        <p:spPr>
          <a:xfrm>
            <a:off x="482600" y="1128713"/>
            <a:ext cx="8178799" cy="4600573"/>
          </a:xfrm>
          <a:prstGeom prst="rect">
            <a:avLst/>
          </a:prstGeom>
        </p:spPr>
      </p:pic>
    </p:spTree>
    <p:extLst>
      <p:ext uri="{BB962C8B-B14F-4D97-AF65-F5344CB8AC3E}">
        <p14:creationId xmlns:p14="http://schemas.microsoft.com/office/powerpoint/2010/main" val="2158196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D4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219C458-B405-8305-60D9-D1D4A25FC8B2}"/>
              </a:ext>
            </a:extLst>
          </p:cNvPr>
          <p:cNvPicPr>
            <a:picLocks noChangeAspect="1"/>
          </p:cNvPicPr>
          <p:nvPr/>
        </p:nvPicPr>
        <p:blipFill>
          <a:blip r:embed="rId2"/>
          <a:stretch>
            <a:fillRect/>
          </a:stretch>
        </p:blipFill>
        <p:spPr>
          <a:xfrm>
            <a:off x="482600" y="1128713"/>
            <a:ext cx="8178799" cy="4600573"/>
          </a:xfrm>
          <a:prstGeom prst="rect">
            <a:avLst/>
          </a:prstGeom>
        </p:spPr>
      </p:pic>
    </p:spTree>
    <p:extLst>
      <p:ext uri="{BB962C8B-B14F-4D97-AF65-F5344CB8AC3E}">
        <p14:creationId xmlns:p14="http://schemas.microsoft.com/office/powerpoint/2010/main" val="2395361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8650" y="459863"/>
            <a:ext cx="7886700" cy="100459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400" b="1" kern="1200">
                <a:solidFill>
                  <a:srgbClr val="FFFFFF"/>
                </a:solidFill>
                <a:latin typeface="+mj-lt"/>
                <a:ea typeface="+mj-ea"/>
                <a:cs typeface="+mj-cs"/>
              </a:rPr>
              <a:t>What makes a good Radio Play?</a:t>
            </a:r>
          </a:p>
          <a:p>
            <a:pPr algn="ctr">
              <a:lnSpc>
                <a:spcPct val="90000"/>
              </a:lnSpc>
              <a:spcBef>
                <a:spcPct val="0"/>
              </a:spcBef>
              <a:spcAft>
                <a:spcPts val="600"/>
              </a:spcAft>
            </a:pPr>
            <a:r>
              <a:rPr lang="en-US" sz="2400" b="1" kern="1200">
                <a:solidFill>
                  <a:srgbClr val="FFFFFF"/>
                </a:solidFill>
                <a:latin typeface="+mj-lt"/>
                <a:ea typeface="+mj-ea"/>
                <a:cs typeface="+mj-cs"/>
              </a:rPr>
              <a:t>What is a Radio Play?</a:t>
            </a:r>
          </a:p>
          <a:p>
            <a:pPr algn="ctr">
              <a:lnSpc>
                <a:spcPct val="90000"/>
              </a:lnSpc>
              <a:spcBef>
                <a:spcPct val="0"/>
              </a:spcBef>
              <a:spcAft>
                <a:spcPts val="600"/>
              </a:spcAft>
            </a:pPr>
            <a:endParaRPr lang="en-US" sz="2400" kern="1200">
              <a:solidFill>
                <a:srgbClr val="FFFFFF"/>
              </a:solidFill>
              <a:latin typeface="+mj-lt"/>
              <a:ea typeface="+mj-ea"/>
              <a:cs typeface="+mj-cs"/>
            </a:endParaRPr>
          </a:p>
        </p:txBody>
      </p:sp>
      <p:sp>
        <p:nvSpPr>
          <p:cNvPr id="25" name="Rectangle: Rounded Corners 24">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97093" y="2799693"/>
            <a:ext cx="4983692" cy="738664"/>
          </a:xfrm>
          <a:prstGeom prst="rect">
            <a:avLst/>
          </a:prstGeom>
          <a:noFill/>
          <a:ln w="47625">
            <a:solidFill>
              <a:schemeClr val="accent6">
                <a:lumMod val="75000"/>
              </a:schemeClr>
            </a:solidFill>
            <a:prstDash val="sysDash"/>
          </a:ln>
        </p:spPr>
        <p:txBody>
          <a:bodyPr wrap="square" rtlCol="0">
            <a:spAutoFit/>
          </a:bodyPr>
          <a:lstStyle/>
          <a:p>
            <a:pPr defTabSz="640080">
              <a:spcAft>
                <a:spcPts val="600"/>
              </a:spcAft>
            </a:pPr>
            <a:r>
              <a:rPr lang="en-US" sz="840" b="1" kern="1200">
                <a:solidFill>
                  <a:srgbClr val="0C5791"/>
                </a:solidFill>
                <a:latin typeface="helvetica" panose="020B0604020202020204" pitchFamily="34" charset="0"/>
                <a:ea typeface="+mn-ea"/>
                <a:cs typeface="+mn-cs"/>
              </a:rPr>
              <a:t>A radio play isn’t simply a play that happens to be missing the visual aspect but an entirely different and specific medium of performance. Radio plays are dramatized, purely auditory performances that are specifically designed to focus on painting a picture in the listeners mind’s eye. They rely entirely on dialogue, music, and foley, otherwise known as sound effects.</a:t>
            </a:r>
            <a:r>
              <a:rPr lang="en-GB" sz="840" b="1" kern="1200">
                <a:solidFill>
                  <a:srgbClr val="0C5791"/>
                </a:solidFill>
                <a:latin typeface="+mn-lt"/>
                <a:ea typeface="+mn-ea"/>
                <a:cs typeface="+mn-cs"/>
              </a:rPr>
              <a:t>. </a:t>
            </a:r>
            <a:r>
              <a:rPr lang="en-US" sz="840" kern="1200">
                <a:solidFill>
                  <a:schemeClr val="tx1"/>
                </a:solidFill>
                <a:latin typeface="+mn-lt"/>
                <a:ea typeface="+mn-ea"/>
                <a:cs typeface="+mn-cs"/>
                <a:hlinkClick r:id="rId2"/>
              </a:rPr>
              <a:t>What is a Radio Play? | A Guide to Radio Drama for Actors (stagemilk.com)</a:t>
            </a:r>
            <a:endParaRPr lang="en-GB" sz="1200" b="1" i="1">
              <a:solidFill>
                <a:schemeClr val="accent1"/>
              </a:solidFill>
            </a:endParaRPr>
          </a:p>
        </p:txBody>
      </p:sp>
      <p:sp>
        <p:nvSpPr>
          <p:cNvPr id="10" name="TextBox 9"/>
          <p:cNvSpPr txBox="1"/>
          <p:nvPr/>
        </p:nvSpPr>
        <p:spPr>
          <a:xfrm>
            <a:off x="2069959" y="3804165"/>
            <a:ext cx="4983692" cy="350865"/>
          </a:xfrm>
          <a:prstGeom prst="rect">
            <a:avLst/>
          </a:prstGeom>
          <a:noFill/>
          <a:ln w="47625">
            <a:solidFill>
              <a:schemeClr val="bg1">
                <a:lumMod val="50000"/>
              </a:schemeClr>
            </a:solidFill>
            <a:prstDash val="sysDash"/>
          </a:ln>
        </p:spPr>
        <p:txBody>
          <a:bodyPr wrap="square" rtlCol="0">
            <a:spAutoFit/>
          </a:bodyPr>
          <a:lstStyle/>
          <a:p>
            <a:pPr defTabSz="640080">
              <a:spcAft>
                <a:spcPts val="600"/>
              </a:spcAft>
            </a:pPr>
            <a:r>
              <a:rPr lang="en-GB" sz="840" kern="1200">
                <a:solidFill>
                  <a:prstClr val="black"/>
                </a:solidFill>
                <a:latin typeface="+mn-lt"/>
                <a:ea typeface="+mn-ea"/>
                <a:cs typeface="+mn-cs"/>
              </a:rPr>
              <a:t>To begin developing your own radio play showing what happened in the Haunted Mansion using a range of Dramatic techniques including narration and soundscape..</a:t>
            </a:r>
            <a:endParaRPr lang="en-GB" sz="1200" i="1">
              <a:solidFill>
                <a:prstClr val="black"/>
              </a:solidFill>
            </a:endParaRPr>
          </a:p>
        </p:txBody>
      </p:sp>
      <p:pic>
        <p:nvPicPr>
          <p:cNvPr id="8" name="Picture 7">
            <a:extLst>
              <a:ext uri="{FF2B5EF4-FFF2-40B4-BE49-F238E27FC236}">
                <a16:creationId xmlns:a16="http://schemas.microsoft.com/office/drawing/2014/main" id="{41D195D9-CD5A-0432-6841-922DAFECD779}"/>
              </a:ext>
            </a:extLst>
          </p:cNvPr>
          <p:cNvPicPr>
            <a:picLocks noChangeAspect="1"/>
          </p:cNvPicPr>
          <p:nvPr/>
        </p:nvPicPr>
        <p:blipFill>
          <a:blip r:embed="rId3"/>
          <a:stretch>
            <a:fillRect/>
          </a:stretch>
        </p:blipFill>
        <p:spPr>
          <a:xfrm>
            <a:off x="1886212" y="1800911"/>
            <a:ext cx="1840999" cy="877351"/>
          </a:xfrm>
          <a:prstGeom prst="rect">
            <a:avLst/>
          </a:prstGeom>
        </p:spPr>
      </p:pic>
      <p:sp>
        <p:nvSpPr>
          <p:cNvPr id="9" name="TextBox 8">
            <a:extLst>
              <a:ext uri="{FF2B5EF4-FFF2-40B4-BE49-F238E27FC236}">
                <a16:creationId xmlns:a16="http://schemas.microsoft.com/office/drawing/2014/main" id="{7DE61BA2-6959-9999-2F9C-9940B5DFDE82}"/>
              </a:ext>
            </a:extLst>
          </p:cNvPr>
          <p:cNvSpPr txBox="1"/>
          <p:nvPr/>
        </p:nvSpPr>
        <p:spPr>
          <a:xfrm>
            <a:off x="1886212" y="5891929"/>
            <a:ext cx="5329173" cy="286232"/>
          </a:xfrm>
          <a:prstGeom prst="rect">
            <a:avLst/>
          </a:prstGeom>
          <a:noFill/>
        </p:spPr>
        <p:txBody>
          <a:bodyPr wrap="square" rtlCol="0">
            <a:spAutoFit/>
          </a:bodyPr>
          <a:lstStyle/>
          <a:p>
            <a:pPr defTabSz="640080">
              <a:spcAft>
                <a:spcPts val="600"/>
              </a:spcAft>
            </a:pPr>
            <a:r>
              <a:rPr lang="en-US" sz="1260" b="1" kern="1200">
                <a:solidFill>
                  <a:schemeClr val="tx1"/>
                </a:solidFill>
                <a:latin typeface="+mn-lt"/>
                <a:ea typeface="+mn-ea"/>
                <a:cs typeface="+mn-cs"/>
              </a:rPr>
              <a:t>Can you create tension and atmosphere in your radio play using </a:t>
            </a:r>
            <a:endParaRPr lang="en-US" b="1"/>
          </a:p>
        </p:txBody>
      </p:sp>
      <p:pic>
        <p:nvPicPr>
          <p:cNvPr id="12" name="Picture 11">
            <a:extLst>
              <a:ext uri="{FF2B5EF4-FFF2-40B4-BE49-F238E27FC236}">
                <a16:creationId xmlns:a16="http://schemas.microsoft.com/office/drawing/2014/main" id="{D851E4BC-999D-EF6B-FEEE-D5EBD205077E}"/>
              </a:ext>
            </a:extLst>
          </p:cNvPr>
          <p:cNvPicPr>
            <a:picLocks noChangeAspect="1"/>
          </p:cNvPicPr>
          <p:nvPr/>
        </p:nvPicPr>
        <p:blipFill>
          <a:blip r:embed="rId4"/>
          <a:stretch>
            <a:fillRect/>
          </a:stretch>
        </p:blipFill>
        <p:spPr>
          <a:xfrm>
            <a:off x="1983509" y="4338943"/>
            <a:ext cx="1646404" cy="1462267"/>
          </a:xfrm>
          <a:prstGeom prst="rect">
            <a:avLst/>
          </a:prstGeom>
        </p:spPr>
      </p:pic>
      <p:pic>
        <p:nvPicPr>
          <p:cNvPr id="17" name="Picture 16">
            <a:extLst>
              <a:ext uri="{FF2B5EF4-FFF2-40B4-BE49-F238E27FC236}">
                <a16:creationId xmlns:a16="http://schemas.microsoft.com/office/drawing/2014/main" id="{AAEC6317-F23B-C7B0-1D13-9E9C7758E16D}"/>
              </a:ext>
            </a:extLst>
          </p:cNvPr>
          <p:cNvPicPr>
            <a:picLocks noChangeAspect="1"/>
          </p:cNvPicPr>
          <p:nvPr/>
        </p:nvPicPr>
        <p:blipFill>
          <a:blip r:embed="rId5"/>
          <a:stretch>
            <a:fillRect/>
          </a:stretch>
        </p:blipFill>
        <p:spPr>
          <a:xfrm>
            <a:off x="3781001" y="4332342"/>
            <a:ext cx="1471866" cy="1414688"/>
          </a:xfrm>
          <a:prstGeom prst="rect">
            <a:avLst/>
          </a:prstGeom>
        </p:spPr>
      </p:pic>
      <p:pic>
        <p:nvPicPr>
          <p:cNvPr id="18" name="Picture 17">
            <a:extLst>
              <a:ext uri="{FF2B5EF4-FFF2-40B4-BE49-F238E27FC236}">
                <a16:creationId xmlns:a16="http://schemas.microsoft.com/office/drawing/2014/main" id="{F7A33F88-7359-1C83-0DFF-C9EBB0CD6F77}"/>
              </a:ext>
            </a:extLst>
          </p:cNvPr>
          <p:cNvPicPr>
            <a:picLocks noChangeAspect="1"/>
          </p:cNvPicPr>
          <p:nvPr/>
        </p:nvPicPr>
        <p:blipFill>
          <a:blip r:embed="rId6"/>
          <a:stretch>
            <a:fillRect/>
          </a:stretch>
        </p:blipFill>
        <p:spPr>
          <a:xfrm>
            <a:off x="5485399" y="4338943"/>
            <a:ext cx="1772388" cy="1408088"/>
          </a:xfrm>
          <a:prstGeom prst="rect">
            <a:avLst/>
          </a:prstGeom>
        </p:spPr>
      </p:pic>
    </p:spTree>
    <p:extLst>
      <p:ext uri="{BB962C8B-B14F-4D97-AF65-F5344CB8AC3E}">
        <p14:creationId xmlns:p14="http://schemas.microsoft.com/office/powerpoint/2010/main" val="25066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8217A55-BE16-2066-45C4-BAA66F9631F1}"/>
              </a:ext>
            </a:extLst>
          </p:cNvPr>
          <p:cNvPicPr>
            <a:picLocks noChangeAspect="1"/>
          </p:cNvPicPr>
          <p:nvPr/>
        </p:nvPicPr>
        <p:blipFill>
          <a:blip r:embed="rId2"/>
          <a:stretch>
            <a:fillRect/>
          </a:stretch>
        </p:blipFill>
        <p:spPr>
          <a:xfrm>
            <a:off x="153928" y="179672"/>
            <a:ext cx="1987468" cy="1408298"/>
          </a:xfrm>
          <a:prstGeom prst="rect">
            <a:avLst/>
          </a:prstGeom>
        </p:spPr>
      </p:pic>
      <p:sp>
        <p:nvSpPr>
          <p:cNvPr id="4" name="TextBox 3">
            <a:extLst>
              <a:ext uri="{FF2B5EF4-FFF2-40B4-BE49-F238E27FC236}">
                <a16:creationId xmlns:a16="http://schemas.microsoft.com/office/drawing/2014/main" id="{DFEF2389-F27F-EA90-C5F1-26BBA7E19776}"/>
              </a:ext>
            </a:extLst>
          </p:cNvPr>
          <p:cNvSpPr txBox="1"/>
          <p:nvPr/>
        </p:nvSpPr>
        <p:spPr>
          <a:xfrm rot="21090093">
            <a:off x="417199" y="627314"/>
            <a:ext cx="1538131" cy="369332"/>
          </a:xfrm>
          <a:prstGeom prst="rect">
            <a:avLst/>
          </a:prstGeom>
          <a:noFill/>
        </p:spPr>
        <p:txBody>
          <a:bodyPr wrap="square" rtlCol="0">
            <a:spAutoFit/>
          </a:bodyPr>
          <a:lstStyle/>
          <a:p>
            <a:r>
              <a:rPr lang="en-GB" b="1" dirty="0">
                <a:solidFill>
                  <a:prstClr val="black"/>
                </a:solidFill>
                <a:latin typeface="Comic Sans MS" pitchFamily="66" charset="0"/>
              </a:rPr>
              <a:t>EXPLORE</a:t>
            </a:r>
          </a:p>
        </p:txBody>
      </p:sp>
      <p:pic>
        <p:nvPicPr>
          <p:cNvPr id="5" name="Picture 4">
            <a:extLst>
              <a:ext uri="{FF2B5EF4-FFF2-40B4-BE49-F238E27FC236}">
                <a16:creationId xmlns:a16="http://schemas.microsoft.com/office/drawing/2014/main" id="{E6DD741B-6036-B31B-1F9D-B0685680B10F}"/>
              </a:ext>
            </a:extLst>
          </p:cNvPr>
          <p:cNvPicPr>
            <a:picLocks noChangeAspect="1"/>
          </p:cNvPicPr>
          <p:nvPr/>
        </p:nvPicPr>
        <p:blipFill>
          <a:blip r:embed="rId3"/>
          <a:stretch>
            <a:fillRect/>
          </a:stretch>
        </p:blipFill>
        <p:spPr>
          <a:xfrm>
            <a:off x="683568" y="1767642"/>
            <a:ext cx="7047587" cy="1743607"/>
          </a:xfrm>
          <a:prstGeom prst="rect">
            <a:avLst/>
          </a:prstGeom>
        </p:spPr>
      </p:pic>
      <p:pic>
        <p:nvPicPr>
          <p:cNvPr id="11" name="Picture 10">
            <a:extLst>
              <a:ext uri="{FF2B5EF4-FFF2-40B4-BE49-F238E27FC236}">
                <a16:creationId xmlns:a16="http://schemas.microsoft.com/office/drawing/2014/main" id="{885EAE4F-EB0F-CF9E-A551-BC2AA953A634}"/>
              </a:ext>
            </a:extLst>
          </p:cNvPr>
          <p:cNvPicPr>
            <a:picLocks noChangeAspect="1"/>
          </p:cNvPicPr>
          <p:nvPr/>
        </p:nvPicPr>
        <p:blipFill>
          <a:blip r:embed="rId4"/>
          <a:stretch>
            <a:fillRect/>
          </a:stretch>
        </p:blipFill>
        <p:spPr>
          <a:xfrm>
            <a:off x="737283" y="3771277"/>
            <a:ext cx="7669433" cy="2395936"/>
          </a:xfrm>
          <a:prstGeom prst="rect">
            <a:avLst/>
          </a:prstGeom>
        </p:spPr>
      </p:pic>
      <p:pic>
        <p:nvPicPr>
          <p:cNvPr id="13" name="Picture 12">
            <a:extLst>
              <a:ext uri="{FF2B5EF4-FFF2-40B4-BE49-F238E27FC236}">
                <a16:creationId xmlns:a16="http://schemas.microsoft.com/office/drawing/2014/main" id="{5591D137-BC64-FE01-323F-4BB5EA14A950}"/>
              </a:ext>
            </a:extLst>
          </p:cNvPr>
          <p:cNvPicPr>
            <a:picLocks noChangeAspect="1"/>
          </p:cNvPicPr>
          <p:nvPr/>
        </p:nvPicPr>
        <p:blipFill>
          <a:blip r:embed="rId5"/>
          <a:stretch>
            <a:fillRect/>
          </a:stretch>
        </p:blipFill>
        <p:spPr>
          <a:xfrm>
            <a:off x="7523881" y="206188"/>
            <a:ext cx="1192318" cy="1251768"/>
          </a:xfrm>
          <a:prstGeom prst="rect">
            <a:avLst/>
          </a:prstGeom>
        </p:spPr>
      </p:pic>
    </p:spTree>
    <p:extLst>
      <p:ext uri="{BB962C8B-B14F-4D97-AF65-F5344CB8AC3E}">
        <p14:creationId xmlns:p14="http://schemas.microsoft.com/office/powerpoint/2010/main" val="49102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188640"/>
            <a:ext cx="6926668" cy="261610"/>
          </a:xfrm>
          <a:prstGeom prst="rect">
            <a:avLst/>
          </a:prstGeom>
          <a:noFill/>
          <a:ln w="41275">
            <a:solidFill>
              <a:srgbClr val="FF0000"/>
            </a:solidFill>
            <a:prstDash val="sysDash"/>
          </a:ln>
        </p:spPr>
        <p:txBody>
          <a:bodyPr wrap="square" rtlCol="0">
            <a:spAutoFit/>
          </a:bodyPr>
          <a:lstStyle/>
          <a:p>
            <a:r>
              <a:rPr lang="en-US" sz="1100" b="1" dirty="0"/>
              <a:t>Task 1 –Complete the below challenges-Write you answers below</a:t>
            </a:r>
            <a:endParaRPr lang="en-GB" sz="1100" b="1" dirty="0"/>
          </a:p>
        </p:txBody>
      </p:sp>
      <p:sp>
        <p:nvSpPr>
          <p:cNvPr id="6" name="TextBox 5">
            <a:extLst>
              <a:ext uri="{FF2B5EF4-FFF2-40B4-BE49-F238E27FC236}">
                <a16:creationId xmlns:a16="http://schemas.microsoft.com/office/drawing/2014/main" id="{F3B08E5C-7FC9-B3A7-812C-80558855256D}"/>
              </a:ext>
            </a:extLst>
          </p:cNvPr>
          <p:cNvSpPr txBox="1"/>
          <p:nvPr/>
        </p:nvSpPr>
        <p:spPr>
          <a:xfrm>
            <a:off x="251520" y="980728"/>
            <a:ext cx="8640960" cy="1477328"/>
          </a:xfrm>
          <a:prstGeom prst="rect">
            <a:avLst/>
          </a:prstGeom>
          <a:noFill/>
        </p:spPr>
        <p:txBody>
          <a:bodyPr wrap="square" rtlCol="0">
            <a:spAutoFit/>
          </a:bodyPr>
          <a:lstStyle/>
          <a:p>
            <a:r>
              <a:rPr lang="en-US" dirty="0"/>
              <a:t>Challenge 1 …………………………………………………………………………………………………………………………………………………………………………………………………………………………………………………………………………………………………………………………………………………………………………………………………………………………………………………………………………………………………………………………………………………………………………………..</a:t>
            </a:r>
          </a:p>
        </p:txBody>
      </p:sp>
      <p:sp>
        <p:nvSpPr>
          <p:cNvPr id="11" name="TextBox 10">
            <a:extLst>
              <a:ext uri="{FF2B5EF4-FFF2-40B4-BE49-F238E27FC236}">
                <a16:creationId xmlns:a16="http://schemas.microsoft.com/office/drawing/2014/main" id="{91AD3FE5-6B22-97A5-C5CE-33538751B276}"/>
              </a:ext>
            </a:extLst>
          </p:cNvPr>
          <p:cNvSpPr txBox="1"/>
          <p:nvPr/>
        </p:nvSpPr>
        <p:spPr>
          <a:xfrm>
            <a:off x="251520" y="3059668"/>
            <a:ext cx="8640960" cy="1477328"/>
          </a:xfrm>
          <a:prstGeom prst="rect">
            <a:avLst/>
          </a:prstGeom>
          <a:noFill/>
        </p:spPr>
        <p:txBody>
          <a:bodyPr wrap="square" rtlCol="0">
            <a:spAutoFit/>
          </a:bodyPr>
          <a:lstStyle/>
          <a:p>
            <a:r>
              <a:rPr lang="en-US" dirty="0"/>
              <a:t>Challenge 2……………………………………………………………………………………………………………………………………………………………………………………………………………………………………………………………………………………………………………………………………………………………………………………………………………………………………………………………………………………………………………………………………………………………………………………</a:t>
            </a:r>
          </a:p>
        </p:txBody>
      </p:sp>
      <p:sp>
        <p:nvSpPr>
          <p:cNvPr id="12" name="TextBox 11">
            <a:extLst>
              <a:ext uri="{FF2B5EF4-FFF2-40B4-BE49-F238E27FC236}">
                <a16:creationId xmlns:a16="http://schemas.microsoft.com/office/drawing/2014/main" id="{A3EC1F19-E7CB-224C-7377-6D54425440E7}"/>
              </a:ext>
            </a:extLst>
          </p:cNvPr>
          <p:cNvSpPr txBox="1"/>
          <p:nvPr/>
        </p:nvSpPr>
        <p:spPr>
          <a:xfrm>
            <a:off x="251520" y="4769276"/>
            <a:ext cx="8892480" cy="1477328"/>
          </a:xfrm>
          <a:prstGeom prst="rect">
            <a:avLst/>
          </a:prstGeom>
          <a:noFill/>
        </p:spPr>
        <p:txBody>
          <a:bodyPr wrap="square" rtlCol="0">
            <a:spAutoFit/>
          </a:bodyPr>
          <a:lstStyle/>
          <a:p>
            <a:r>
              <a:rPr lang="en-US" dirty="0"/>
              <a:t>Challenge 3……………………………………………………………………………………………………………………… …………………………………………………………………………………………………………………………………………………………………………………………………………………………………………………………………………………………………………………………………………………………………………………………………………………………………………………………………...</a:t>
            </a:r>
          </a:p>
        </p:txBody>
      </p:sp>
    </p:spTree>
    <p:extLst>
      <p:ext uri="{BB962C8B-B14F-4D97-AF65-F5344CB8AC3E}">
        <p14:creationId xmlns:p14="http://schemas.microsoft.com/office/powerpoint/2010/main" val="213809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acting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Rectangle 24"/>
          <p:cNvSpPr/>
          <p:nvPr/>
        </p:nvSpPr>
        <p:spPr>
          <a:xfrm>
            <a:off x="5548981" y="4277844"/>
            <a:ext cx="1145043" cy="1178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416" y="515687"/>
            <a:ext cx="4342857" cy="6349206"/>
          </a:xfrm>
          <a:prstGeom prst="rect">
            <a:avLst/>
          </a:prstGeom>
        </p:spPr>
      </p:pic>
      <p:sp>
        <p:nvSpPr>
          <p:cNvPr id="7" name="TextBox 6"/>
          <p:cNvSpPr txBox="1"/>
          <p:nvPr/>
        </p:nvSpPr>
        <p:spPr>
          <a:xfrm>
            <a:off x="4932040" y="1359851"/>
            <a:ext cx="3456384" cy="3847207"/>
          </a:xfrm>
          <a:prstGeom prst="rect">
            <a:avLst/>
          </a:prstGeom>
          <a:noFill/>
        </p:spPr>
        <p:txBody>
          <a:bodyPr wrap="square" rtlCol="0">
            <a:spAutoFit/>
          </a:bodyPr>
          <a:lstStyle/>
          <a:p>
            <a:pPr algn="ctr"/>
            <a:r>
              <a:rPr lang="en-GB" sz="2400" u="sng" dirty="0"/>
              <a:t>Success Criteria:</a:t>
            </a:r>
          </a:p>
          <a:p>
            <a:pPr marL="285750" indent="-285750" algn="ctr">
              <a:buFont typeface="Wingdings" panose="05000000000000000000" pitchFamily="2" charset="2"/>
              <a:buChar char="ü"/>
            </a:pPr>
            <a:r>
              <a:rPr lang="en-GB" sz="2000" dirty="0"/>
              <a:t>A well planned and well rehearsed performance</a:t>
            </a:r>
          </a:p>
          <a:p>
            <a:pPr marL="285750" indent="-285750" algn="ctr">
              <a:buFont typeface="Wingdings" panose="05000000000000000000" pitchFamily="2" charset="2"/>
              <a:buChar char="ü"/>
            </a:pPr>
            <a:r>
              <a:rPr lang="en-GB" sz="2000" dirty="0"/>
              <a:t>All actors have a speaking role</a:t>
            </a:r>
          </a:p>
          <a:p>
            <a:pPr marL="285750" indent="-285750" algn="ctr">
              <a:buFont typeface="Wingdings" panose="05000000000000000000" pitchFamily="2" charset="2"/>
              <a:buChar char="ü"/>
            </a:pPr>
            <a:r>
              <a:rPr lang="en-GB" sz="2000" dirty="0"/>
              <a:t>Use of narration</a:t>
            </a:r>
          </a:p>
          <a:p>
            <a:pPr marL="285750" indent="-285750" algn="ctr">
              <a:buFont typeface="Wingdings" panose="05000000000000000000" pitchFamily="2" charset="2"/>
              <a:buChar char="ü"/>
            </a:pPr>
            <a:r>
              <a:rPr lang="en-GB" sz="2000" dirty="0"/>
              <a:t>Use of character dialogue - this could be on of the monologues written earlier in the term.</a:t>
            </a:r>
          </a:p>
          <a:p>
            <a:pPr marL="285750" indent="-285750" algn="ctr">
              <a:buFont typeface="Wingdings" panose="05000000000000000000" pitchFamily="2" charset="2"/>
              <a:buChar char="ü"/>
            </a:pPr>
            <a:r>
              <a:rPr lang="en-GB" sz="2000"/>
              <a:t>Use </a:t>
            </a:r>
            <a:r>
              <a:rPr lang="en-GB" sz="2000" dirty="0"/>
              <a:t>of sound effects and soundscape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558" y="5219154"/>
            <a:ext cx="1877194" cy="1877194"/>
          </a:xfrm>
          <a:prstGeom prst="rect">
            <a:avLst/>
          </a:prstGeom>
        </p:spPr>
      </p:pic>
      <p:sp>
        <p:nvSpPr>
          <p:cNvPr id="9" name="TextBox 8">
            <a:extLst>
              <a:ext uri="{FF2B5EF4-FFF2-40B4-BE49-F238E27FC236}">
                <a16:creationId xmlns:a16="http://schemas.microsoft.com/office/drawing/2014/main" id="{93FBD4CC-A753-2936-58D8-13740C9C5394}"/>
              </a:ext>
            </a:extLst>
          </p:cNvPr>
          <p:cNvSpPr txBox="1"/>
          <p:nvPr/>
        </p:nvSpPr>
        <p:spPr>
          <a:xfrm>
            <a:off x="2233395" y="284231"/>
            <a:ext cx="4207697" cy="461665"/>
          </a:xfrm>
          <a:prstGeom prst="rect">
            <a:avLst/>
          </a:prstGeom>
          <a:noFill/>
        </p:spPr>
        <p:txBody>
          <a:bodyPr wrap="square" rtlCol="0">
            <a:spAutoFit/>
          </a:bodyPr>
          <a:lstStyle/>
          <a:p>
            <a:r>
              <a:rPr lang="en-US" sz="2400" b="1" dirty="0"/>
              <a:t>Challenge 4</a:t>
            </a:r>
          </a:p>
        </p:txBody>
      </p:sp>
      <p:graphicFrame>
        <p:nvGraphicFramePr>
          <p:cNvPr id="29" name="TextBox 13">
            <a:extLst>
              <a:ext uri="{FF2B5EF4-FFF2-40B4-BE49-F238E27FC236}">
                <a16:creationId xmlns:a16="http://schemas.microsoft.com/office/drawing/2014/main" id="{96CA812F-3BD3-5FE3-022B-8BFC8837F476}"/>
              </a:ext>
            </a:extLst>
          </p:cNvPr>
          <p:cNvGraphicFramePr/>
          <p:nvPr/>
        </p:nvGraphicFramePr>
        <p:xfrm>
          <a:off x="177581" y="941458"/>
          <a:ext cx="3889844" cy="56323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79622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mages\luggage_tag.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06685" y="107115"/>
            <a:ext cx="1990062" cy="14097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1090093">
            <a:off x="417199" y="627314"/>
            <a:ext cx="1538131" cy="369332"/>
          </a:xfrm>
          <a:prstGeom prst="rect">
            <a:avLst/>
          </a:prstGeom>
          <a:noFill/>
        </p:spPr>
        <p:txBody>
          <a:bodyPr wrap="square" rtlCol="0">
            <a:spAutoFit/>
          </a:bodyPr>
          <a:lstStyle/>
          <a:p>
            <a:r>
              <a:rPr lang="en-GB" b="1" dirty="0">
                <a:solidFill>
                  <a:prstClr val="black"/>
                </a:solidFill>
                <a:latin typeface="Comic Sans MS" pitchFamily="66" charset="0"/>
              </a:rPr>
              <a:t>EXTEND</a:t>
            </a:r>
          </a:p>
        </p:txBody>
      </p:sp>
      <p:sp>
        <p:nvSpPr>
          <p:cNvPr id="2" name="TextBox 1"/>
          <p:cNvSpPr txBox="1"/>
          <p:nvPr/>
        </p:nvSpPr>
        <p:spPr>
          <a:xfrm>
            <a:off x="460375" y="245744"/>
            <a:ext cx="8136904" cy="646331"/>
          </a:xfrm>
          <a:prstGeom prst="rect">
            <a:avLst/>
          </a:prstGeom>
          <a:noFill/>
        </p:spPr>
        <p:txBody>
          <a:bodyPr wrap="square" rtlCol="0">
            <a:spAutoFit/>
          </a:bodyPr>
          <a:lstStyle/>
          <a:p>
            <a:pPr algn="ctr"/>
            <a:r>
              <a:rPr lang="en-GB" sz="3600" b="1" dirty="0"/>
              <a:t>Your Challenge!</a:t>
            </a:r>
          </a:p>
        </p:txBody>
      </p:sp>
      <p:sp>
        <p:nvSpPr>
          <p:cNvPr id="3" name="AutoShape 2" descr="Image result for acting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Rectangle 24"/>
          <p:cNvSpPr/>
          <p:nvPr/>
        </p:nvSpPr>
        <p:spPr>
          <a:xfrm>
            <a:off x="5548981" y="4277844"/>
            <a:ext cx="1145043" cy="1178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7416" y="515687"/>
            <a:ext cx="4342857" cy="6349206"/>
          </a:xfrm>
          <a:prstGeom prst="rect">
            <a:avLst/>
          </a:prstGeom>
        </p:spPr>
      </p:pic>
      <p:sp>
        <p:nvSpPr>
          <p:cNvPr id="7" name="TextBox 6"/>
          <p:cNvSpPr txBox="1"/>
          <p:nvPr/>
        </p:nvSpPr>
        <p:spPr>
          <a:xfrm>
            <a:off x="4932040" y="1359851"/>
            <a:ext cx="3456384" cy="4154984"/>
          </a:xfrm>
          <a:prstGeom prst="rect">
            <a:avLst/>
          </a:prstGeom>
          <a:noFill/>
        </p:spPr>
        <p:txBody>
          <a:bodyPr wrap="square" rtlCol="0">
            <a:spAutoFit/>
          </a:bodyPr>
          <a:lstStyle/>
          <a:p>
            <a:pPr algn="ctr"/>
            <a:r>
              <a:rPr lang="en-GB" sz="2400" u="sng" dirty="0"/>
              <a:t>Success Criteria:</a:t>
            </a:r>
          </a:p>
          <a:p>
            <a:pPr algn="ctr"/>
            <a:endParaRPr lang="en-GB" sz="2400" u="sng" dirty="0"/>
          </a:p>
          <a:p>
            <a:pPr marL="285750" indent="-285750" algn="ctr">
              <a:buFont typeface="Wingdings" panose="05000000000000000000" pitchFamily="2" charset="2"/>
              <a:buChar char="ü"/>
            </a:pPr>
            <a:r>
              <a:rPr lang="en-GB" sz="2400" dirty="0"/>
              <a:t>A well planned and well rehearsed performance</a:t>
            </a:r>
          </a:p>
          <a:p>
            <a:pPr marL="285750" indent="-285750" algn="ctr">
              <a:buFont typeface="Wingdings" panose="05000000000000000000" pitchFamily="2" charset="2"/>
              <a:buChar char="ü"/>
            </a:pPr>
            <a:r>
              <a:rPr lang="en-GB" sz="2400" dirty="0"/>
              <a:t>All actors have a speaking role</a:t>
            </a:r>
          </a:p>
          <a:p>
            <a:pPr marL="285750" indent="-285750" algn="ctr">
              <a:buFont typeface="Wingdings" panose="05000000000000000000" pitchFamily="2" charset="2"/>
              <a:buChar char="ü"/>
            </a:pPr>
            <a:r>
              <a:rPr lang="en-GB" sz="2400" dirty="0"/>
              <a:t>Use of narration</a:t>
            </a:r>
          </a:p>
          <a:p>
            <a:pPr marL="285750" indent="-285750" algn="ctr">
              <a:buFont typeface="Wingdings" panose="05000000000000000000" pitchFamily="2" charset="2"/>
              <a:buChar char="ü"/>
            </a:pPr>
            <a:r>
              <a:rPr lang="en-GB" sz="2400" dirty="0"/>
              <a:t>Use of character dialogue</a:t>
            </a:r>
          </a:p>
          <a:p>
            <a:pPr marL="285750" indent="-285750" algn="ctr">
              <a:buFont typeface="Wingdings" panose="05000000000000000000" pitchFamily="2" charset="2"/>
              <a:buChar char="ü"/>
            </a:pPr>
            <a:r>
              <a:rPr lang="en-GB" sz="2400" dirty="0"/>
              <a:t>Use of sound effects and soundscape</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3558" y="5219154"/>
            <a:ext cx="1877194" cy="187719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78425">
            <a:off x="2166373" y="934089"/>
            <a:ext cx="2810239" cy="1416360"/>
          </a:xfrm>
          <a:prstGeom prst="rect">
            <a:avLst/>
          </a:prstGeom>
        </p:spPr>
      </p:pic>
      <p:graphicFrame>
        <p:nvGraphicFramePr>
          <p:cNvPr id="27" name="TextBox 13">
            <a:extLst>
              <a:ext uri="{FF2B5EF4-FFF2-40B4-BE49-F238E27FC236}">
                <a16:creationId xmlns:a16="http://schemas.microsoft.com/office/drawing/2014/main" id="{06A2523D-1F59-F07B-AC8E-853C0005B59B}"/>
              </a:ext>
            </a:extLst>
          </p:cNvPr>
          <p:cNvGraphicFramePr/>
          <p:nvPr>
            <p:extLst>
              <p:ext uri="{D42A27DB-BD31-4B8C-83A1-F6EECF244321}">
                <p14:modId xmlns:p14="http://schemas.microsoft.com/office/powerpoint/2010/main" val="2621094106"/>
              </p:ext>
            </p:extLst>
          </p:nvPr>
        </p:nvGraphicFramePr>
        <p:xfrm>
          <a:off x="398353" y="2569684"/>
          <a:ext cx="3889844" cy="41549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06759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B7E2868-35E1-49CE-8B95-53EC7E5C76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6858000"/>
            <a:chOff x="-2848" y="0"/>
            <a:chExt cx="12188949" cy="6858000"/>
          </a:xfrm>
        </p:grpSpPr>
        <p:sp>
          <p:nvSpPr>
            <p:cNvPr id="19" name="Color Cover">
              <a:extLst>
                <a:ext uri="{FF2B5EF4-FFF2-40B4-BE49-F238E27FC236}">
                  <a16:creationId xmlns:a16="http://schemas.microsoft.com/office/drawing/2014/main" id="{50F4B6F8-4DC9-42B5-A432-E9E033E85F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Cover">
              <a:extLst>
                <a:ext uri="{FF2B5EF4-FFF2-40B4-BE49-F238E27FC236}">
                  <a16:creationId xmlns:a16="http://schemas.microsoft.com/office/drawing/2014/main" id="{A2F3AC0B-5D73-4F2B-BF2D-5FE70C945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0DC1A56D-7117-4E48-B6DD-53C32E5855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598259"/>
            <a:ext cx="8167081" cy="5680742"/>
            <a:chOff x="651279" y="598259"/>
            <a:chExt cx="10889442" cy="5680742"/>
          </a:xfrm>
        </p:grpSpPr>
        <p:sp>
          <p:nvSpPr>
            <p:cNvPr id="23" name="Color">
              <a:extLst>
                <a:ext uri="{FF2B5EF4-FFF2-40B4-BE49-F238E27FC236}">
                  <a16:creationId xmlns:a16="http://schemas.microsoft.com/office/drawing/2014/main" id="{54604AB5-AB8A-4179-877B-54A1DD68F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lor">
              <a:extLst>
                <a:ext uri="{FF2B5EF4-FFF2-40B4-BE49-F238E27FC236}">
                  <a16:creationId xmlns:a16="http://schemas.microsoft.com/office/drawing/2014/main" id="{E4089B00-1B33-4CA3-AFCD-ADB13413D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BA6EB601-F826-41B9-BFDF-C3CE2738D9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27" name="Freeform: Shape 26">
              <a:extLst>
                <a:ext uri="{FF2B5EF4-FFF2-40B4-BE49-F238E27FC236}">
                  <a16:creationId xmlns:a16="http://schemas.microsoft.com/office/drawing/2014/main" id="{9F8883C6-082F-48CC-B465-2EE2E6BD93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F34063B8-85B3-47CA-8995-48143C31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98C3FD0B-9560-4904-BFFB-261A9B19B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AE31A3E0-FCC2-4C6D-96FC-06D95D189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5018F1C5-73EB-4516-A0B5-D27B581A8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A2CCE7C6-9E6D-4B49-91ED-43B3FD3323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351E56CF-C858-40F2-AE1F-228C473BE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82B13E7-E0D2-ACEF-2249-0DCA6012B9FB}"/>
              </a:ext>
            </a:extLst>
          </p:cNvPr>
          <p:cNvSpPr>
            <a:spLocks noGrp="1"/>
          </p:cNvSpPr>
          <p:nvPr>
            <p:ph type="title"/>
          </p:nvPr>
        </p:nvSpPr>
        <p:spPr>
          <a:xfrm>
            <a:off x="592813" y="-357666"/>
            <a:ext cx="7421347" cy="2353362"/>
          </a:xfrm>
        </p:spPr>
        <p:txBody>
          <a:bodyPr anchor="b">
            <a:normAutofit/>
          </a:bodyPr>
          <a:lstStyle/>
          <a:p>
            <a:pPr algn="l"/>
            <a:r>
              <a:rPr lang="en-US" sz="4200" dirty="0">
                <a:solidFill>
                  <a:schemeClr val="bg1"/>
                </a:solidFill>
              </a:rPr>
              <a:t>The following slides will help you to write your Radio Play </a:t>
            </a:r>
          </a:p>
        </p:txBody>
      </p:sp>
      <p:sp>
        <p:nvSpPr>
          <p:cNvPr id="3" name="Content Placeholder 2">
            <a:extLst>
              <a:ext uri="{FF2B5EF4-FFF2-40B4-BE49-F238E27FC236}">
                <a16:creationId xmlns:a16="http://schemas.microsoft.com/office/drawing/2014/main" id="{9F0233BB-728E-2E5E-66CD-F6A6F2A2896F}"/>
              </a:ext>
            </a:extLst>
          </p:cNvPr>
          <p:cNvSpPr>
            <a:spLocks noGrp="1"/>
          </p:cNvSpPr>
          <p:nvPr>
            <p:ph idx="1"/>
          </p:nvPr>
        </p:nvSpPr>
        <p:spPr>
          <a:xfrm>
            <a:off x="656884" y="2199457"/>
            <a:ext cx="7627186" cy="2596896"/>
          </a:xfrm>
        </p:spPr>
        <p:txBody>
          <a:bodyPr anchor="t">
            <a:normAutofit/>
          </a:bodyPr>
          <a:lstStyle/>
          <a:p>
            <a:pPr marL="0" indent="0">
              <a:buNone/>
            </a:pPr>
            <a:r>
              <a:rPr lang="en-US" sz="1600" dirty="0">
                <a:solidFill>
                  <a:schemeClr val="bg1"/>
                </a:solidFill>
                <a:hlinkClick r:id="rId2"/>
              </a:rPr>
              <a:t>The Landlady (by Roald Dahl) - </a:t>
            </a:r>
            <a:r>
              <a:rPr lang="en-US" sz="1600" dirty="0" err="1">
                <a:solidFill>
                  <a:schemeClr val="bg1"/>
                </a:solidFill>
                <a:hlinkClick r:id="rId2"/>
              </a:rPr>
              <a:t>Radioplay</a:t>
            </a:r>
            <a:r>
              <a:rPr lang="en-US" sz="1600" dirty="0">
                <a:solidFill>
                  <a:schemeClr val="bg1"/>
                </a:solidFill>
                <a:hlinkClick r:id="rId2"/>
              </a:rPr>
              <a:t> Adaptation (youtube.com)</a:t>
            </a:r>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pPr marL="0" indent="0">
              <a:buNone/>
            </a:pPr>
            <a:r>
              <a:rPr lang="en-US" sz="1600" dirty="0">
                <a:solidFill>
                  <a:schemeClr val="bg1"/>
                </a:solidFill>
              </a:rPr>
              <a:t>Listen to the above Radio Play by Roald Dahl </a:t>
            </a:r>
          </a:p>
        </p:txBody>
      </p:sp>
    </p:spTree>
    <p:extLst>
      <p:ext uri="{BB962C8B-B14F-4D97-AF65-F5344CB8AC3E}">
        <p14:creationId xmlns:p14="http://schemas.microsoft.com/office/powerpoint/2010/main" val="143388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9316" y="391857"/>
            <a:ext cx="8136904" cy="584775"/>
          </a:xfrm>
          <a:prstGeom prst="rect">
            <a:avLst/>
          </a:prstGeom>
          <a:noFill/>
        </p:spPr>
        <p:txBody>
          <a:bodyPr wrap="square" rtlCol="0">
            <a:spAutoFit/>
          </a:bodyPr>
          <a:lstStyle/>
          <a:p>
            <a:pPr algn="ctr"/>
            <a:r>
              <a:rPr lang="en-GB" sz="3200" b="1" dirty="0">
                <a:solidFill>
                  <a:prstClr val="black"/>
                </a:solidFill>
              </a:rPr>
              <a:t>Radio Play Planning Sheet!</a:t>
            </a:r>
          </a:p>
        </p:txBody>
      </p:sp>
      <p:sp>
        <p:nvSpPr>
          <p:cNvPr id="8" name="TextBox 7"/>
          <p:cNvSpPr txBox="1"/>
          <p:nvPr/>
        </p:nvSpPr>
        <p:spPr>
          <a:xfrm>
            <a:off x="5652118" y="976632"/>
            <a:ext cx="3355491" cy="461665"/>
          </a:xfrm>
          <a:prstGeom prst="rect">
            <a:avLst/>
          </a:prstGeom>
          <a:noFill/>
          <a:ln w="47625">
            <a:solidFill>
              <a:schemeClr val="accent1"/>
            </a:solidFill>
            <a:prstDash val="sysDash"/>
          </a:ln>
        </p:spPr>
        <p:txBody>
          <a:bodyPr wrap="square" rtlCol="0">
            <a:spAutoFit/>
          </a:bodyPr>
          <a:lstStyle/>
          <a:p>
            <a:pPr algn="ctr"/>
            <a:r>
              <a:rPr lang="en-GB" sz="1200" dirty="0">
                <a:solidFill>
                  <a:prstClr val="black"/>
                </a:solidFill>
              </a:rPr>
              <a:t>As a reminder your piece must allow you to do/include the following:</a:t>
            </a:r>
          </a:p>
        </p:txBody>
      </p:sp>
      <p:graphicFrame>
        <p:nvGraphicFramePr>
          <p:cNvPr id="7" name="Table 6"/>
          <p:cNvGraphicFramePr>
            <a:graphicFrameLocks noGrp="1"/>
          </p:cNvGraphicFramePr>
          <p:nvPr/>
        </p:nvGraphicFramePr>
        <p:xfrm>
          <a:off x="5652119" y="1628800"/>
          <a:ext cx="3355491" cy="2763520"/>
        </p:xfrm>
        <a:graphic>
          <a:graphicData uri="http://schemas.openxmlformats.org/drawingml/2006/table">
            <a:tbl>
              <a:tblPr firstRow="1" bandRow="1">
                <a:tableStyleId>{5C22544A-7EE6-4342-B048-85BDC9FD1C3A}</a:tableStyleId>
              </a:tblPr>
              <a:tblGrid>
                <a:gridCol w="778953">
                  <a:extLst>
                    <a:ext uri="{9D8B030D-6E8A-4147-A177-3AD203B41FA5}">
                      <a16:colId xmlns:a16="http://schemas.microsoft.com/office/drawing/2014/main" val="20000"/>
                    </a:ext>
                  </a:extLst>
                </a:gridCol>
                <a:gridCol w="2576538">
                  <a:extLst>
                    <a:ext uri="{9D8B030D-6E8A-4147-A177-3AD203B41FA5}">
                      <a16:colId xmlns:a16="http://schemas.microsoft.com/office/drawing/2014/main" val="20001"/>
                    </a:ext>
                  </a:extLst>
                </a:gridCol>
              </a:tblGrid>
              <a:tr h="370840">
                <a:tc>
                  <a:txBody>
                    <a:bodyPr/>
                    <a:lstStyle/>
                    <a:p>
                      <a:endParaRPr lang="en-GB" sz="1200" dirty="0"/>
                    </a:p>
                  </a:txBody>
                  <a:tcPr/>
                </a:tc>
                <a:tc>
                  <a:txBody>
                    <a:bodyPr/>
                    <a:lstStyle/>
                    <a:p>
                      <a:r>
                        <a:rPr lang="en-GB" sz="1200" dirty="0"/>
                        <a:t>Success Criteria</a:t>
                      </a:r>
                    </a:p>
                  </a:txBody>
                  <a:tcPr/>
                </a:tc>
                <a:extLst>
                  <a:ext uri="{0D108BD9-81ED-4DB2-BD59-A6C34878D82A}">
                    <a16:rowId xmlns:a16="http://schemas.microsoft.com/office/drawing/2014/main" val="10000"/>
                  </a:ext>
                </a:extLst>
              </a:tr>
              <a:tr h="370840">
                <a:tc>
                  <a:txBody>
                    <a:bodyPr/>
                    <a:lstStyle/>
                    <a:p>
                      <a:r>
                        <a:rPr lang="en-GB" sz="1200" dirty="0"/>
                        <a:t>1</a:t>
                      </a:r>
                    </a:p>
                  </a:txBody>
                  <a:tcPr>
                    <a:solidFill>
                      <a:srgbClr val="FDBFC9"/>
                    </a:solidFill>
                  </a:tcPr>
                </a:tc>
                <a:tc>
                  <a:txBody>
                    <a:bodyPr/>
                    <a:lstStyle/>
                    <a:p>
                      <a:r>
                        <a:rPr lang="en-GB" sz="1200" dirty="0"/>
                        <a:t>A well planned and well rehearsed performance.</a:t>
                      </a:r>
                    </a:p>
                  </a:txBody>
                  <a:tcPr>
                    <a:solidFill>
                      <a:srgbClr val="FDBFC9"/>
                    </a:solidFill>
                  </a:tcPr>
                </a:tc>
                <a:extLst>
                  <a:ext uri="{0D108BD9-81ED-4DB2-BD59-A6C34878D82A}">
                    <a16:rowId xmlns:a16="http://schemas.microsoft.com/office/drawing/2014/main" val="10001"/>
                  </a:ext>
                </a:extLst>
              </a:tr>
              <a:tr h="370840">
                <a:tc>
                  <a:txBody>
                    <a:bodyPr/>
                    <a:lstStyle/>
                    <a:p>
                      <a:r>
                        <a:rPr lang="en-GB" sz="1200" dirty="0"/>
                        <a:t>2</a:t>
                      </a:r>
                    </a:p>
                  </a:txBody>
                  <a:tcPr>
                    <a:solidFill>
                      <a:srgbClr val="FBC085"/>
                    </a:solidFill>
                  </a:tcPr>
                </a:tc>
                <a:tc>
                  <a:txBody>
                    <a:bodyPr/>
                    <a:lstStyle/>
                    <a:p>
                      <a:r>
                        <a:rPr lang="en-GB" sz="1200" dirty="0"/>
                        <a:t>All actors have a speaking role.</a:t>
                      </a:r>
                    </a:p>
                  </a:txBody>
                  <a:tcPr>
                    <a:solidFill>
                      <a:srgbClr val="FBC085"/>
                    </a:solidFill>
                  </a:tcPr>
                </a:tc>
                <a:extLst>
                  <a:ext uri="{0D108BD9-81ED-4DB2-BD59-A6C34878D82A}">
                    <a16:rowId xmlns:a16="http://schemas.microsoft.com/office/drawing/2014/main" val="10002"/>
                  </a:ext>
                </a:extLst>
              </a:tr>
              <a:tr h="370840">
                <a:tc>
                  <a:txBody>
                    <a:bodyPr/>
                    <a:lstStyle/>
                    <a:p>
                      <a:r>
                        <a:rPr lang="en-GB" sz="1200" dirty="0"/>
                        <a:t>3</a:t>
                      </a:r>
                    </a:p>
                  </a:txBody>
                  <a:tcPr>
                    <a:solidFill>
                      <a:srgbClr val="F4EE78"/>
                    </a:solidFill>
                  </a:tcPr>
                </a:tc>
                <a:tc>
                  <a:txBody>
                    <a:bodyPr/>
                    <a:lstStyle/>
                    <a:p>
                      <a:r>
                        <a:rPr lang="en-GB" sz="1200" dirty="0"/>
                        <a:t>Use of narration.</a:t>
                      </a:r>
                    </a:p>
                  </a:txBody>
                  <a:tcPr>
                    <a:solidFill>
                      <a:srgbClr val="F4EE78"/>
                    </a:solidFill>
                  </a:tcPr>
                </a:tc>
                <a:extLst>
                  <a:ext uri="{0D108BD9-81ED-4DB2-BD59-A6C34878D82A}">
                    <a16:rowId xmlns:a16="http://schemas.microsoft.com/office/drawing/2014/main" val="10003"/>
                  </a:ext>
                </a:extLst>
              </a:tr>
              <a:tr h="370840">
                <a:tc>
                  <a:txBody>
                    <a:bodyPr/>
                    <a:lstStyle/>
                    <a:p>
                      <a:r>
                        <a:rPr lang="en-GB" sz="1200" dirty="0"/>
                        <a:t>4</a:t>
                      </a:r>
                    </a:p>
                  </a:txBody>
                  <a:tcPr>
                    <a:solidFill>
                      <a:srgbClr val="83EA7E"/>
                    </a:solidFill>
                  </a:tcPr>
                </a:tc>
                <a:tc>
                  <a:txBody>
                    <a:bodyPr/>
                    <a:lstStyle/>
                    <a:p>
                      <a:r>
                        <a:rPr lang="en-GB" sz="1200" dirty="0"/>
                        <a:t>Use of character dialogue</a:t>
                      </a:r>
                      <a:r>
                        <a:rPr lang="en-GB" sz="1200" baseline="0" dirty="0"/>
                        <a:t> including one monologue – this could be on of the monologues written earlier in the term.</a:t>
                      </a:r>
                      <a:endParaRPr lang="en-GB" sz="1200" dirty="0"/>
                    </a:p>
                  </a:txBody>
                  <a:tcPr>
                    <a:solidFill>
                      <a:srgbClr val="83EA7E"/>
                    </a:solidFill>
                  </a:tcPr>
                </a:tc>
                <a:extLst>
                  <a:ext uri="{0D108BD9-81ED-4DB2-BD59-A6C34878D82A}">
                    <a16:rowId xmlns:a16="http://schemas.microsoft.com/office/drawing/2014/main" val="10004"/>
                  </a:ext>
                </a:extLst>
              </a:tr>
              <a:tr h="370840">
                <a:tc>
                  <a:txBody>
                    <a:bodyPr/>
                    <a:lstStyle/>
                    <a:p>
                      <a:r>
                        <a:rPr lang="en-GB" sz="1200" dirty="0"/>
                        <a:t>5</a:t>
                      </a:r>
                    </a:p>
                  </a:txBody>
                  <a:tcPr>
                    <a:solidFill>
                      <a:srgbClr val="CC99FF"/>
                    </a:solidFill>
                  </a:tcPr>
                </a:tc>
                <a:tc>
                  <a:txBody>
                    <a:bodyPr/>
                    <a:lstStyle/>
                    <a:p>
                      <a:r>
                        <a:rPr lang="en-GB" sz="1200" dirty="0"/>
                        <a:t>Use of sound effects</a:t>
                      </a:r>
                      <a:r>
                        <a:rPr lang="en-GB" sz="1200" baseline="0" dirty="0"/>
                        <a:t> and soundscape.</a:t>
                      </a:r>
                      <a:endParaRPr lang="en-GB" sz="1200" dirty="0"/>
                    </a:p>
                  </a:txBody>
                  <a:tcPr>
                    <a:solidFill>
                      <a:srgbClr val="CC99FF"/>
                    </a:solidFill>
                  </a:tcPr>
                </a:tc>
                <a:extLst>
                  <a:ext uri="{0D108BD9-81ED-4DB2-BD59-A6C34878D82A}">
                    <a16:rowId xmlns:a16="http://schemas.microsoft.com/office/drawing/2014/main" val="10005"/>
                  </a:ext>
                </a:extLst>
              </a:tr>
            </a:tbl>
          </a:graphicData>
        </a:graphic>
      </p:graphicFrame>
      <p:sp>
        <p:nvSpPr>
          <p:cNvPr id="11" name="TextBox 10"/>
          <p:cNvSpPr txBox="1"/>
          <p:nvPr/>
        </p:nvSpPr>
        <p:spPr>
          <a:xfrm>
            <a:off x="251520" y="1516846"/>
            <a:ext cx="2556282" cy="3154710"/>
          </a:xfrm>
          <a:prstGeom prst="rect">
            <a:avLst/>
          </a:prstGeom>
          <a:noFill/>
          <a:ln w="47625">
            <a:solidFill>
              <a:srgbClr val="FF0000"/>
            </a:solidFill>
            <a:prstDash val="sysDash"/>
          </a:ln>
        </p:spPr>
        <p:txBody>
          <a:bodyPr wrap="square" rtlCol="0">
            <a:spAutoFit/>
          </a:bodyPr>
          <a:lstStyle/>
          <a:p>
            <a:pPr algn="ctr"/>
            <a:r>
              <a:rPr lang="en-GB" sz="1100" b="1" dirty="0">
                <a:solidFill>
                  <a:prstClr val="black"/>
                </a:solidFill>
              </a:rPr>
              <a:t>Task 1:</a:t>
            </a:r>
          </a:p>
          <a:p>
            <a:pPr algn="ctr"/>
            <a:r>
              <a:rPr lang="en-GB" sz="1000" dirty="0">
                <a:solidFill>
                  <a:prstClr val="black"/>
                </a:solidFill>
              </a:rPr>
              <a:t>Note down the plot of your radio play. Ensure it has a clear beginning, middle and end.</a:t>
            </a: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p:txBody>
      </p:sp>
      <p:sp>
        <p:nvSpPr>
          <p:cNvPr id="12" name="TextBox 11"/>
          <p:cNvSpPr txBox="1"/>
          <p:nvPr/>
        </p:nvSpPr>
        <p:spPr>
          <a:xfrm>
            <a:off x="2951818" y="1516846"/>
            <a:ext cx="2556285" cy="3308598"/>
          </a:xfrm>
          <a:prstGeom prst="rect">
            <a:avLst/>
          </a:prstGeom>
          <a:noFill/>
          <a:ln w="47625">
            <a:solidFill>
              <a:srgbClr val="FFC000"/>
            </a:solidFill>
            <a:prstDash val="sysDash"/>
          </a:ln>
        </p:spPr>
        <p:txBody>
          <a:bodyPr wrap="square" rtlCol="0">
            <a:spAutoFit/>
          </a:bodyPr>
          <a:lstStyle/>
          <a:p>
            <a:pPr algn="ctr"/>
            <a:r>
              <a:rPr lang="en-GB" sz="1100" b="1" dirty="0">
                <a:solidFill>
                  <a:prstClr val="black"/>
                </a:solidFill>
              </a:rPr>
              <a:t>Task 2:</a:t>
            </a:r>
          </a:p>
          <a:p>
            <a:pPr algn="ctr"/>
            <a:r>
              <a:rPr lang="en-GB" sz="1000" dirty="0">
                <a:solidFill>
                  <a:prstClr val="black"/>
                </a:solidFill>
              </a:rPr>
              <a:t>Allocate each member in your group a speaking role. This could be as a character or narrator.</a:t>
            </a:r>
            <a:endParaRPr lang="en-GB" sz="1000" i="1"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p:txBody>
      </p:sp>
      <p:sp>
        <p:nvSpPr>
          <p:cNvPr id="13" name="TextBox 12"/>
          <p:cNvSpPr txBox="1"/>
          <p:nvPr/>
        </p:nvSpPr>
        <p:spPr>
          <a:xfrm>
            <a:off x="6228184" y="4582823"/>
            <a:ext cx="2728036" cy="1938992"/>
          </a:xfrm>
          <a:prstGeom prst="rect">
            <a:avLst/>
          </a:prstGeom>
          <a:noFill/>
          <a:ln w="47625">
            <a:solidFill>
              <a:srgbClr val="CC99FF"/>
            </a:solidFill>
            <a:prstDash val="sysDash"/>
          </a:ln>
        </p:spPr>
        <p:txBody>
          <a:bodyPr wrap="square" rtlCol="0">
            <a:spAutoFit/>
          </a:bodyPr>
          <a:lstStyle/>
          <a:p>
            <a:pPr algn="ctr"/>
            <a:r>
              <a:rPr lang="en-GB" sz="2000" b="1" dirty="0">
                <a:solidFill>
                  <a:prstClr val="black"/>
                </a:solidFill>
                <a:highlight>
                  <a:srgbClr val="FFFF00"/>
                </a:highlight>
              </a:rPr>
              <a:t>Hint</a:t>
            </a:r>
          </a:p>
          <a:p>
            <a:pPr algn="ctr"/>
            <a:r>
              <a:rPr lang="en-GB" sz="2000" b="1" dirty="0">
                <a:solidFill>
                  <a:prstClr val="black"/>
                </a:solidFill>
                <a:highlight>
                  <a:srgbClr val="FFFF00"/>
                </a:highlight>
              </a:rPr>
              <a:t>Record and then ask another group or you family to listen and get feedback  in order to improve </a:t>
            </a:r>
            <a:r>
              <a:rPr lang="en-GB" sz="2000" dirty="0">
                <a:solidFill>
                  <a:prstClr val="black"/>
                </a:solidFill>
                <a:highlight>
                  <a:srgbClr val="FFFF00"/>
                </a:highlight>
              </a:rPr>
              <a:t> </a:t>
            </a:r>
          </a:p>
        </p:txBody>
      </p:sp>
      <p:sp>
        <p:nvSpPr>
          <p:cNvPr id="14" name="TextBox 13"/>
          <p:cNvSpPr txBox="1"/>
          <p:nvPr/>
        </p:nvSpPr>
        <p:spPr>
          <a:xfrm>
            <a:off x="248197" y="4933166"/>
            <a:ext cx="4433149" cy="1915909"/>
          </a:xfrm>
          <a:prstGeom prst="rect">
            <a:avLst/>
          </a:prstGeom>
          <a:noFill/>
          <a:ln w="47625">
            <a:solidFill>
              <a:srgbClr val="83EA7E"/>
            </a:solidFill>
            <a:prstDash val="sysDash"/>
          </a:ln>
        </p:spPr>
        <p:txBody>
          <a:bodyPr wrap="square" rtlCol="0">
            <a:spAutoFit/>
          </a:bodyPr>
          <a:lstStyle/>
          <a:p>
            <a:pPr algn="ctr"/>
            <a:r>
              <a:rPr lang="en-GB" sz="1000" b="1" dirty="0">
                <a:solidFill>
                  <a:prstClr val="black"/>
                </a:solidFill>
              </a:rPr>
              <a:t>Task 3:</a:t>
            </a:r>
          </a:p>
          <a:p>
            <a:pPr algn="ctr"/>
            <a:r>
              <a:rPr lang="en-GB" sz="1050" dirty="0">
                <a:solidFill>
                  <a:prstClr val="black"/>
                </a:solidFill>
              </a:rPr>
              <a:t>How are you going to use all of the techniques listed in the success criteria?</a:t>
            </a: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endParaRPr lang="en-GB" sz="1400" dirty="0">
              <a:solidFill>
                <a:prstClr val="black"/>
              </a:solidFill>
            </a:endParaRPr>
          </a:p>
        </p:txBody>
      </p:sp>
      <p:sp>
        <p:nvSpPr>
          <p:cNvPr id="2" name="TextBox 1"/>
          <p:cNvSpPr txBox="1"/>
          <p:nvPr/>
        </p:nvSpPr>
        <p:spPr>
          <a:xfrm>
            <a:off x="6869626" y="107115"/>
            <a:ext cx="2086594" cy="369332"/>
          </a:xfrm>
          <a:prstGeom prst="rect">
            <a:avLst/>
          </a:prstGeom>
          <a:noFill/>
        </p:spPr>
        <p:txBody>
          <a:bodyPr wrap="square" rtlCol="0">
            <a:spAutoFit/>
          </a:bodyPr>
          <a:lstStyle/>
          <a:p>
            <a:r>
              <a:rPr lang="en-GB" dirty="0"/>
              <a:t>Names: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4976505"/>
            <a:ext cx="1263694" cy="1379579"/>
          </a:xfrm>
          <a:prstGeom prst="rect">
            <a:avLst/>
          </a:prstGeom>
        </p:spPr>
      </p:pic>
    </p:spTree>
    <p:extLst>
      <p:ext uri="{BB962C8B-B14F-4D97-AF65-F5344CB8AC3E}">
        <p14:creationId xmlns:p14="http://schemas.microsoft.com/office/powerpoint/2010/main" val="2010096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E5F2B32-B59D-78A3-FD23-141694D8D616}"/>
              </a:ext>
            </a:extLst>
          </p:cNvPr>
          <p:cNvPicPr>
            <a:picLocks noChangeAspect="1"/>
          </p:cNvPicPr>
          <p:nvPr/>
        </p:nvPicPr>
        <p:blipFill>
          <a:blip r:embed="rId3"/>
          <a:stretch>
            <a:fillRect/>
          </a:stretch>
        </p:blipFill>
        <p:spPr>
          <a:xfrm>
            <a:off x="482600" y="1128713"/>
            <a:ext cx="8178799" cy="4600573"/>
          </a:xfrm>
          <a:prstGeom prst="rect">
            <a:avLst/>
          </a:prstGeom>
        </p:spPr>
      </p:pic>
    </p:spTree>
    <p:extLst>
      <p:ext uri="{BB962C8B-B14F-4D97-AF65-F5344CB8AC3E}">
        <p14:creationId xmlns:p14="http://schemas.microsoft.com/office/powerpoint/2010/main" val="698993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640</Words>
  <Application>Microsoft Office PowerPoint</Application>
  <PresentationFormat>On-screen Show (4:3)</PresentationFormat>
  <Paragraphs>101</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Comic Sans MS</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The following slides will help you to write your Radio Play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KayleighQuinn</dc:creator>
  <cp:lastModifiedBy>Adriane O'Connor</cp:lastModifiedBy>
  <cp:revision>99</cp:revision>
  <dcterms:created xsi:type="dcterms:W3CDTF">2018-07-06T07:57:23Z</dcterms:created>
  <dcterms:modified xsi:type="dcterms:W3CDTF">2024-04-24T05:28:14Z</dcterms:modified>
</cp:coreProperties>
</file>