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4" r:id="rId5"/>
    <p:sldId id="257" r:id="rId6"/>
    <p:sldId id="276" r:id="rId7"/>
    <p:sldId id="258" r:id="rId8"/>
    <p:sldId id="279" r:id="rId9"/>
    <p:sldId id="302" r:id="rId10"/>
    <p:sldId id="312" r:id="rId11"/>
    <p:sldId id="281" r:id="rId12"/>
    <p:sldId id="282" r:id="rId13"/>
    <p:sldId id="283" r:id="rId14"/>
    <p:sldId id="315" r:id="rId15"/>
    <p:sldId id="263" r:id="rId16"/>
    <p:sldId id="325" r:id="rId17"/>
    <p:sldId id="316" r:id="rId18"/>
    <p:sldId id="322" r:id="rId19"/>
    <p:sldId id="291" r:id="rId20"/>
    <p:sldId id="318" r:id="rId21"/>
    <p:sldId id="304" r:id="rId22"/>
    <p:sldId id="319" r:id="rId23"/>
    <p:sldId id="296" r:id="rId24"/>
    <p:sldId id="320" r:id="rId25"/>
    <p:sldId id="323" r:id="rId26"/>
    <p:sldId id="324" r:id="rId27"/>
    <p:sldId id="301" r:id="rId28"/>
    <p:sldId id="3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1C539-C511-400D-A1EA-1ACB087E972C}" v="2" dt="2023-12-05T16:31:09.415"/>
    <p1510:client id="{BD625AD3-293F-478D-AB4C-5A63B7325611}" v="2" dt="2023-06-14T08:44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5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44B42BE7-7A57-4C52-A8E4-F89A4DF300F8}"/>
    <pc:docChg chg="custSel addSld delSld modSld sldOrd">
      <pc:chgData name="Michael Mitchell" userId="17dd9d3a-9f6b-4a21-b2ca-36059f4b673b" providerId="ADAL" clId="{44B42BE7-7A57-4C52-A8E4-F89A4DF300F8}" dt="2021-06-30T10:10:53.486" v="1746" actId="1076"/>
      <pc:docMkLst>
        <pc:docMk/>
      </pc:docMkLst>
      <pc:sldChg chg="modSp">
        <pc:chgData name="Michael Mitchell" userId="17dd9d3a-9f6b-4a21-b2ca-36059f4b673b" providerId="ADAL" clId="{44B42BE7-7A57-4C52-A8E4-F89A4DF300F8}" dt="2021-06-30T08:49:43.852" v="79" actId="1076"/>
        <pc:sldMkLst>
          <pc:docMk/>
          <pc:sldMk cId="0" sldId="257"/>
        </pc:sldMkLst>
        <pc:picChg chg="mod">
          <ac:chgData name="Michael Mitchell" userId="17dd9d3a-9f6b-4a21-b2ca-36059f4b673b" providerId="ADAL" clId="{44B42BE7-7A57-4C52-A8E4-F89A4DF300F8}" dt="2021-06-30T08:49:43.852" v="79" actId="1076"/>
          <ac:picMkLst>
            <pc:docMk/>
            <pc:sldMk cId="0" sldId="257"/>
            <ac:picMk id="1026" creationId="{5347E8AB-37B2-4EFC-B0C4-9317AB346390}"/>
          </ac:picMkLst>
        </pc:picChg>
      </pc:sldChg>
      <pc:sldChg chg="modSp mod">
        <pc:chgData name="Michael Mitchell" userId="17dd9d3a-9f6b-4a21-b2ca-36059f4b673b" providerId="ADAL" clId="{44B42BE7-7A57-4C52-A8E4-F89A4DF300F8}" dt="2021-06-30T08:55:27.114" v="242" actId="113"/>
        <pc:sldMkLst>
          <pc:docMk/>
          <pc:sldMk cId="0" sldId="258"/>
        </pc:sldMkLst>
        <pc:spChg chg="mod">
          <ac:chgData name="Michael Mitchell" userId="17dd9d3a-9f6b-4a21-b2ca-36059f4b673b" providerId="ADAL" clId="{44B42BE7-7A57-4C52-A8E4-F89A4DF300F8}" dt="2021-06-30T08:52:11.444" v="200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44B42BE7-7A57-4C52-A8E4-F89A4DF300F8}" dt="2021-06-30T08:55:27.114" v="242" actId="113"/>
          <ac:spMkLst>
            <pc:docMk/>
            <pc:sldMk cId="0" sldId="258"/>
            <ac:spMk id="135" creationId="{00000000-0000-0000-0000-000000000000}"/>
          </ac:spMkLst>
        </pc:spChg>
        <pc:picChg chg="mod">
          <ac:chgData name="Michael Mitchell" userId="17dd9d3a-9f6b-4a21-b2ca-36059f4b673b" providerId="ADAL" clId="{44B42BE7-7A57-4C52-A8E4-F89A4DF300F8}" dt="2021-06-30T08:52:48.887" v="203" actId="14826"/>
          <ac:picMkLst>
            <pc:docMk/>
            <pc:sldMk cId="0" sldId="258"/>
            <ac:picMk id="1026" creationId="{D065DD40-44CC-4337-9DBA-6303063B27F7}"/>
          </ac:picMkLst>
        </pc:picChg>
      </pc:sldChg>
      <pc:sldChg chg="addSp delSp modSp mod">
        <pc:chgData name="Michael Mitchell" userId="17dd9d3a-9f6b-4a21-b2ca-36059f4b673b" providerId="ADAL" clId="{44B42BE7-7A57-4C52-A8E4-F89A4DF300F8}" dt="2021-06-30T09:50:54.964" v="844" actId="1076"/>
        <pc:sldMkLst>
          <pc:docMk/>
          <pc:sldMk cId="0" sldId="263"/>
        </pc:sldMkLst>
        <pc:spChg chg="mod">
          <ac:chgData name="Michael Mitchell" userId="17dd9d3a-9f6b-4a21-b2ca-36059f4b673b" providerId="ADAL" clId="{44B42BE7-7A57-4C52-A8E4-F89A4DF300F8}" dt="2021-06-30T09:49:48.906" v="839" actId="20577"/>
          <ac:spMkLst>
            <pc:docMk/>
            <pc:sldMk cId="0" sldId="263"/>
            <ac:spMk id="155" creationId="{00000000-0000-0000-0000-000000000000}"/>
          </ac:spMkLst>
        </pc:spChg>
        <pc:picChg chg="add mod">
          <ac:chgData name="Michael Mitchell" userId="17dd9d3a-9f6b-4a21-b2ca-36059f4b673b" providerId="ADAL" clId="{44B42BE7-7A57-4C52-A8E4-F89A4DF300F8}" dt="2021-06-30T09:50:54.964" v="844" actId="1076"/>
          <ac:picMkLst>
            <pc:docMk/>
            <pc:sldMk cId="0" sldId="263"/>
            <ac:picMk id="2050" creationId="{107A04DD-F73C-4D28-A32A-7FD96791FBB7}"/>
          </ac:picMkLst>
        </pc:picChg>
        <pc:picChg chg="del">
          <ac:chgData name="Michael Mitchell" userId="17dd9d3a-9f6b-4a21-b2ca-36059f4b673b" providerId="ADAL" clId="{44B42BE7-7A57-4C52-A8E4-F89A4DF300F8}" dt="2021-06-30T09:49:50.807" v="840" actId="478"/>
          <ac:picMkLst>
            <pc:docMk/>
            <pc:sldMk cId="0" sldId="263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44B42BE7-7A57-4C52-A8E4-F89A4DF300F8}" dt="2021-06-30T08:47:39.864" v="76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44B42BE7-7A57-4C52-A8E4-F89A4DF300F8}" dt="2021-06-30T08:47:39.864" v="76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44B42BE7-7A57-4C52-A8E4-F89A4DF300F8}" dt="2021-06-30T08:43:37.203" v="57" actId="29295"/>
          <ac:picMkLst>
            <pc:docMk/>
            <pc:sldMk cId="814101911" sldId="264"/>
            <ac:picMk id="9" creationId="{2EFD5025-3BC7-4434-AB13-0EF4CE96E488}"/>
          </ac:picMkLst>
        </pc:picChg>
      </pc:sldChg>
      <pc:sldChg chg="modSp mod">
        <pc:chgData name="Michael Mitchell" userId="17dd9d3a-9f6b-4a21-b2ca-36059f4b673b" providerId="ADAL" clId="{44B42BE7-7A57-4C52-A8E4-F89A4DF300F8}" dt="2021-06-30T08:55:54.816" v="249" actId="14100"/>
        <pc:sldMkLst>
          <pc:docMk/>
          <pc:sldMk cId="1921753946" sldId="276"/>
        </pc:sldMkLst>
        <pc:spChg chg="mod">
          <ac:chgData name="Michael Mitchell" userId="17dd9d3a-9f6b-4a21-b2ca-36059f4b673b" providerId="ADAL" clId="{44B42BE7-7A57-4C52-A8E4-F89A4DF300F8}" dt="2021-06-30T08:55:54.816" v="249" actId="14100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44B42BE7-7A57-4C52-A8E4-F89A4DF300F8}" dt="2021-06-30T08:51:56.170" v="182" actId="732"/>
          <ac:picMkLst>
            <pc:docMk/>
            <pc:sldMk cId="1921753946" sldId="276"/>
            <ac:picMk id="7170" creationId="{EB3EB1F6-6EB4-4513-9432-1294A683D8D7}"/>
          </ac:picMkLst>
        </pc:picChg>
      </pc:sldChg>
      <pc:sldChg chg="modSp mod">
        <pc:chgData name="Michael Mitchell" userId="17dd9d3a-9f6b-4a21-b2ca-36059f4b673b" providerId="ADAL" clId="{44B42BE7-7A57-4C52-A8E4-F89A4DF300F8}" dt="2021-06-30T09:12:04.054" v="339" actId="1076"/>
        <pc:sldMkLst>
          <pc:docMk/>
          <pc:sldMk cId="3744593899" sldId="279"/>
        </pc:sldMkLst>
        <pc:spChg chg="mod">
          <ac:chgData name="Michael Mitchell" userId="17dd9d3a-9f6b-4a21-b2ca-36059f4b673b" providerId="ADAL" clId="{44B42BE7-7A57-4C52-A8E4-F89A4DF300F8}" dt="2021-06-30T09:11:24.331" v="276" actId="20577"/>
          <ac:spMkLst>
            <pc:docMk/>
            <pc:sldMk cId="3744593899" sldId="279"/>
            <ac:spMk id="7" creationId="{153BAFB5-BA85-4503-95A2-022D0488CAC5}"/>
          </ac:spMkLst>
        </pc:spChg>
        <pc:spChg chg="mod">
          <ac:chgData name="Michael Mitchell" userId="17dd9d3a-9f6b-4a21-b2ca-36059f4b673b" providerId="ADAL" clId="{44B42BE7-7A57-4C52-A8E4-F89A4DF300F8}" dt="2021-06-30T09:11:46.116" v="337" actId="20577"/>
          <ac:spMkLst>
            <pc:docMk/>
            <pc:sldMk cId="3744593899" sldId="279"/>
            <ac:spMk id="135" creationId="{00000000-0000-0000-0000-000000000000}"/>
          </ac:spMkLst>
        </pc:spChg>
        <pc:picChg chg="mod">
          <ac:chgData name="Michael Mitchell" userId="17dd9d3a-9f6b-4a21-b2ca-36059f4b673b" providerId="ADAL" clId="{44B42BE7-7A57-4C52-A8E4-F89A4DF300F8}" dt="2021-06-30T09:12:04.054" v="339" actId="1076"/>
          <ac:picMkLst>
            <pc:docMk/>
            <pc:sldMk cId="3744593899" sldId="279"/>
            <ac:picMk id="2052" creationId="{289E8A41-33FD-4F8C-877B-36867DE323FA}"/>
          </ac:picMkLst>
        </pc:picChg>
      </pc:sldChg>
      <pc:sldChg chg="modSp mod">
        <pc:chgData name="Michael Mitchell" userId="17dd9d3a-9f6b-4a21-b2ca-36059f4b673b" providerId="ADAL" clId="{44B42BE7-7A57-4C52-A8E4-F89A4DF300F8}" dt="2021-06-30T09:17:04.677" v="623" actId="20577"/>
        <pc:sldMkLst>
          <pc:docMk/>
          <pc:sldMk cId="3368109919" sldId="281"/>
        </pc:sldMkLst>
        <pc:spChg chg="mod">
          <ac:chgData name="Michael Mitchell" userId="17dd9d3a-9f6b-4a21-b2ca-36059f4b673b" providerId="ADAL" clId="{44B42BE7-7A57-4C52-A8E4-F89A4DF300F8}" dt="2021-06-30T09:17:04.677" v="623" actId="20577"/>
          <ac:spMkLst>
            <pc:docMk/>
            <pc:sldMk cId="3368109919" sldId="281"/>
            <ac:spMk id="7" creationId="{153BAFB5-BA85-4503-95A2-022D0488CAC5}"/>
          </ac:spMkLst>
        </pc:spChg>
      </pc:sldChg>
      <pc:sldChg chg="modSp mod">
        <pc:chgData name="Michael Mitchell" userId="17dd9d3a-9f6b-4a21-b2ca-36059f4b673b" providerId="ADAL" clId="{44B42BE7-7A57-4C52-A8E4-F89A4DF300F8}" dt="2021-06-30T09:44:00.815" v="648" actId="20577"/>
        <pc:sldMkLst>
          <pc:docMk/>
          <pc:sldMk cId="1183506649" sldId="282"/>
        </pc:sldMkLst>
        <pc:spChg chg="mod">
          <ac:chgData name="Michael Mitchell" userId="17dd9d3a-9f6b-4a21-b2ca-36059f4b673b" providerId="ADAL" clId="{44B42BE7-7A57-4C52-A8E4-F89A4DF300F8}" dt="2021-06-30T09:44:00.815" v="648" actId="20577"/>
          <ac:spMkLst>
            <pc:docMk/>
            <pc:sldMk cId="1183506649" sldId="282"/>
            <ac:spMk id="7" creationId="{153BAFB5-BA85-4503-95A2-022D0488CAC5}"/>
          </ac:spMkLst>
        </pc:spChg>
      </pc:sldChg>
      <pc:sldChg chg="modSp mod">
        <pc:chgData name="Michael Mitchell" userId="17dd9d3a-9f6b-4a21-b2ca-36059f4b673b" providerId="ADAL" clId="{44B42BE7-7A57-4C52-A8E4-F89A4DF300F8}" dt="2021-06-30T09:44:17.078" v="684" actId="20577"/>
        <pc:sldMkLst>
          <pc:docMk/>
          <pc:sldMk cId="2098583382" sldId="283"/>
        </pc:sldMkLst>
        <pc:spChg chg="mod">
          <ac:chgData name="Michael Mitchell" userId="17dd9d3a-9f6b-4a21-b2ca-36059f4b673b" providerId="ADAL" clId="{44B42BE7-7A57-4C52-A8E4-F89A4DF300F8}" dt="2021-06-30T09:44:17.078" v="684" actId="20577"/>
          <ac:spMkLst>
            <pc:docMk/>
            <pc:sldMk cId="2098583382" sldId="283"/>
            <ac:spMk id="135" creationId="{00000000-0000-0000-0000-000000000000}"/>
          </ac:spMkLst>
        </pc:spChg>
      </pc:sldChg>
      <pc:sldChg chg="modSp mod">
        <pc:chgData name="Michael Mitchell" userId="17dd9d3a-9f6b-4a21-b2ca-36059f4b673b" providerId="ADAL" clId="{44B42BE7-7A57-4C52-A8E4-F89A4DF300F8}" dt="2021-06-30T09:55:07.260" v="1018" actId="1076"/>
        <pc:sldMkLst>
          <pc:docMk/>
          <pc:sldMk cId="1711186376" sldId="291"/>
        </pc:sldMkLst>
        <pc:spChg chg="mod">
          <ac:chgData name="Michael Mitchell" userId="17dd9d3a-9f6b-4a21-b2ca-36059f4b673b" providerId="ADAL" clId="{44B42BE7-7A57-4C52-A8E4-F89A4DF300F8}" dt="2021-06-30T09:53:52.633" v="1001" actId="20577"/>
          <ac:spMkLst>
            <pc:docMk/>
            <pc:sldMk cId="1711186376" sldId="291"/>
            <ac:spMk id="7" creationId="{153BAFB5-BA85-4503-95A2-022D0488CAC5}"/>
          </ac:spMkLst>
        </pc:spChg>
        <pc:spChg chg="mod">
          <ac:chgData name="Michael Mitchell" userId="17dd9d3a-9f6b-4a21-b2ca-36059f4b673b" providerId="ADAL" clId="{44B42BE7-7A57-4C52-A8E4-F89A4DF300F8}" dt="2021-06-30T09:55:03.713" v="1017" actId="20577"/>
          <ac:spMkLst>
            <pc:docMk/>
            <pc:sldMk cId="1711186376" sldId="291"/>
            <ac:spMk id="135" creationId="{00000000-0000-0000-0000-000000000000}"/>
          </ac:spMkLst>
        </pc:spChg>
        <pc:picChg chg="mod">
          <ac:chgData name="Michael Mitchell" userId="17dd9d3a-9f6b-4a21-b2ca-36059f4b673b" providerId="ADAL" clId="{44B42BE7-7A57-4C52-A8E4-F89A4DF300F8}" dt="2021-06-30T09:55:07.260" v="1018" actId="1076"/>
          <ac:picMkLst>
            <pc:docMk/>
            <pc:sldMk cId="1711186376" sldId="291"/>
            <ac:picMk id="6" creationId="{9E8D1D65-E0AB-480E-984A-6E2490182EE1}"/>
          </ac:picMkLst>
        </pc:picChg>
      </pc:sldChg>
      <pc:sldChg chg="modSp mod">
        <pc:chgData name="Michael Mitchell" userId="17dd9d3a-9f6b-4a21-b2ca-36059f4b673b" providerId="ADAL" clId="{44B42BE7-7A57-4C52-A8E4-F89A4DF300F8}" dt="2021-06-30T10:03:47.233" v="1649" actId="20577"/>
        <pc:sldMkLst>
          <pc:docMk/>
          <pc:sldMk cId="3225506058" sldId="296"/>
        </pc:sldMkLst>
        <pc:spChg chg="mod">
          <ac:chgData name="Michael Mitchell" userId="17dd9d3a-9f6b-4a21-b2ca-36059f4b673b" providerId="ADAL" clId="{44B42BE7-7A57-4C52-A8E4-F89A4DF300F8}" dt="2021-06-30T10:03:47.233" v="1649" actId="20577"/>
          <ac:spMkLst>
            <pc:docMk/>
            <pc:sldMk cId="3225506058" sldId="296"/>
            <ac:spMk id="7" creationId="{153BAFB5-BA85-4503-95A2-022D0488CAC5}"/>
          </ac:spMkLst>
        </pc:spChg>
      </pc:sldChg>
      <pc:sldChg chg="modSp">
        <pc:chgData name="Michael Mitchell" userId="17dd9d3a-9f6b-4a21-b2ca-36059f4b673b" providerId="ADAL" clId="{44B42BE7-7A57-4C52-A8E4-F89A4DF300F8}" dt="2021-06-30T10:04:40.043" v="1655" actId="1076"/>
        <pc:sldMkLst>
          <pc:docMk/>
          <pc:sldMk cId="3353145385" sldId="301"/>
        </pc:sldMkLst>
        <pc:picChg chg="mod">
          <ac:chgData name="Michael Mitchell" userId="17dd9d3a-9f6b-4a21-b2ca-36059f4b673b" providerId="ADAL" clId="{44B42BE7-7A57-4C52-A8E4-F89A4DF300F8}" dt="2021-06-30T10:04:40.043" v="1655" actId="1076"/>
          <ac:picMkLst>
            <pc:docMk/>
            <pc:sldMk cId="3353145385" sldId="301"/>
            <ac:picMk id="5124" creationId="{0F408AF8-3AB1-454E-BD65-E38600A58002}"/>
          </ac:picMkLst>
        </pc:picChg>
      </pc:sldChg>
      <pc:sldChg chg="addSp delSp modSp mod">
        <pc:chgData name="Michael Mitchell" userId="17dd9d3a-9f6b-4a21-b2ca-36059f4b673b" providerId="ADAL" clId="{44B42BE7-7A57-4C52-A8E4-F89A4DF300F8}" dt="2021-06-30T09:14:12.167" v="523" actId="1076"/>
        <pc:sldMkLst>
          <pc:docMk/>
          <pc:sldMk cId="4219165891" sldId="302"/>
        </pc:sldMkLst>
        <pc:spChg chg="add mod">
          <ac:chgData name="Michael Mitchell" userId="17dd9d3a-9f6b-4a21-b2ca-36059f4b673b" providerId="ADAL" clId="{44B42BE7-7A57-4C52-A8E4-F89A4DF300F8}" dt="2021-06-30T09:14:12.167" v="523" actId="1076"/>
          <ac:spMkLst>
            <pc:docMk/>
            <pc:sldMk cId="4219165891" sldId="302"/>
            <ac:spMk id="9" creationId="{7806D057-A815-4443-83B5-B43E7077497A}"/>
          </ac:spMkLst>
        </pc:spChg>
        <pc:spChg chg="mod">
          <ac:chgData name="Michael Mitchell" userId="17dd9d3a-9f6b-4a21-b2ca-36059f4b673b" providerId="ADAL" clId="{44B42BE7-7A57-4C52-A8E4-F89A4DF300F8}" dt="2021-06-30T09:13:50.798" v="514" actId="21"/>
          <ac:spMkLst>
            <pc:docMk/>
            <pc:sldMk cId="4219165891" sldId="302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44B42BE7-7A57-4C52-A8E4-F89A4DF300F8}" dt="2021-06-30T09:12:11.027" v="341"/>
          <ac:picMkLst>
            <pc:docMk/>
            <pc:sldMk cId="4219165891" sldId="302"/>
            <ac:picMk id="5" creationId="{633D2EAE-73B3-450D-B03B-6CDE2CE1F2AA}"/>
          </ac:picMkLst>
        </pc:picChg>
        <pc:picChg chg="add mod">
          <ac:chgData name="Michael Mitchell" userId="17dd9d3a-9f6b-4a21-b2ca-36059f4b673b" providerId="ADAL" clId="{44B42BE7-7A57-4C52-A8E4-F89A4DF300F8}" dt="2021-06-30T09:14:00.182" v="517" actId="14100"/>
          <ac:picMkLst>
            <pc:docMk/>
            <pc:sldMk cId="4219165891" sldId="302"/>
            <ac:picMk id="1026" creationId="{ADC6A6A7-8C8C-4802-9CA3-B01B340894B3}"/>
          </ac:picMkLst>
        </pc:picChg>
        <pc:picChg chg="del">
          <ac:chgData name="Michael Mitchell" userId="17dd9d3a-9f6b-4a21-b2ca-36059f4b673b" providerId="ADAL" clId="{44B42BE7-7A57-4C52-A8E4-F89A4DF300F8}" dt="2021-06-30T09:12:10.697" v="340" actId="478"/>
          <ac:picMkLst>
            <pc:docMk/>
            <pc:sldMk cId="4219165891" sldId="302"/>
            <ac:picMk id="2052" creationId="{289E8A41-33FD-4F8C-877B-36867DE323FA}"/>
          </ac:picMkLst>
        </pc:picChg>
      </pc:sldChg>
      <pc:sldChg chg="addSp delSp modSp mod">
        <pc:chgData name="Michael Mitchell" userId="17dd9d3a-9f6b-4a21-b2ca-36059f4b673b" providerId="ADAL" clId="{44B42BE7-7A57-4C52-A8E4-F89A4DF300F8}" dt="2021-06-30T10:01:24.576" v="1604" actId="20577"/>
        <pc:sldMkLst>
          <pc:docMk/>
          <pc:sldMk cId="3142784859" sldId="304"/>
        </pc:sldMkLst>
        <pc:spChg chg="mod">
          <ac:chgData name="Michael Mitchell" userId="17dd9d3a-9f6b-4a21-b2ca-36059f4b673b" providerId="ADAL" clId="{44B42BE7-7A57-4C52-A8E4-F89A4DF300F8}" dt="2021-06-30T09:58:19.260" v="1142" actId="20577"/>
          <ac:spMkLst>
            <pc:docMk/>
            <pc:sldMk cId="3142784859" sldId="304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44B42BE7-7A57-4C52-A8E4-F89A4DF300F8}" dt="2021-06-30T10:01:24.576" v="1604" actId="20577"/>
          <ac:spMkLst>
            <pc:docMk/>
            <pc:sldMk cId="3142784859" sldId="304"/>
            <ac:spMk id="9" creationId="{90E178EF-5576-4451-BFC2-69BDB09774E4}"/>
          </ac:spMkLst>
        </pc:spChg>
        <pc:spChg chg="mod">
          <ac:chgData name="Michael Mitchell" userId="17dd9d3a-9f6b-4a21-b2ca-36059f4b673b" providerId="ADAL" clId="{44B42BE7-7A57-4C52-A8E4-F89A4DF300F8}" dt="2021-06-30T09:58:32.638" v="1177" actId="20577"/>
          <ac:spMkLst>
            <pc:docMk/>
            <pc:sldMk cId="3142784859" sldId="304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44B42BE7-7A57-4C52-A8E4-F89A4DF300F8}" dt="2021-06-30T09:58:26.462" v="1145" actId="1076"/>
          <ac:picMkLst>
            <pc:docMk/>
            <pc:sldMk cId="3142784859" sldId="304"/>
            <ac:picMk id="3074" creationId="{B27B8476-893D-4206-8265-DA7FC187F943}"/>
          </ac:picMkLst>
        </pc:picChg>
        <pc:picChg chg="del mod">
          <ac:chgData name="Michael Mitchell" userId="17dd9d3a-9f6b-4a21-b2ca-36059f4b673b" providerId="ADAL" clId="{44B42BE7-7A57-4C52-A8E4-F89A4DF300F8}" dt="2021-06-30T09:58:00.344" v="1113" actId="478"/>
          <ac:picMkLst>
            <pc:docMk/>
            <pc:sldMk cId="3142784859" sldId="304"/>
            <ac:picMk id="4098" creationId="{88B0F62D-4D48-4B84-949D-A02B22D31615}"/>
          </ac:picMkLst>
        </pc:picChg>
      </pc:sldChg>
      <pc:sldChg chg="del">
        <pc:chgData name="Michael Mitchell" userId="17dd9d3a-9f6b-4a21-b2ca-36059f4b673b" providerId="ADAL" clId="{44B42BE7-7A57-4C52-A8E4-F89A4DF300F8}" dt="2021-06-30T10:04:04.975" v="1650" actId="47"/>
        <pc:sldMkLst>
          <pc:docMk/>
          <pc:sldMk cId="2758268137" sldId="306"/>
        </pc:sldMkLst>
      </pc:sldChg>
      <pc:sldChg chg="del">
        <pc:chgData name="Michael Mitchell" userId="17dd9d3a-9f6b-4a21-b2ca-36059f4b673b" providerId="ADAL" clId="{44B42BE7-7A57-4C52-A8E4-F89A4DF300F8}" dt="2021-06-30T09:44:28.583" v="685" actId="47"/>
        <pc:sldMkLst>
          <pc:docMk/>
          <pc:sldMk cId="869918597" sldId="311"/>
        </pc:sldMkLst>
      </pc:sldChg>
      <pc:sldChg chg="addSp modSp mod">
        <pc:chgData name="Michael Mitchell" userId="17dd9d3a-9f6b-4a21-b2ca-36059f4b673b" providerId="ADAL" clId="{44B42BE7-7A57-4C52-A8E4-F89A4DF300F8}" dt="2021-06-30T09:16:18.391" v="594" actId="1076"/>
        <pc:sldMkLst>
          <pc:docMk/>
          <pc:sldMk cId="3361444316" sldId="312"/>
        </pc:sldMkLst>
        <pc:spChg chg="add mod">
          <ac:chgData name="Michael Mitchell" userId="17dd9d3a-9f6b-4a21-b2ca-36059f4b673b" providerId="ADAL" clId="{44B42BE7-7A57-4C52-A8E4-F89A4DF300F8}" dt="2021-06-30T09:15:48.369" v="541" actId="20577"/>
          <ac:spMkLst>
            <pc:docMk/>
            <pc:sldMk cId="3361444316" sldId="312"/>
            <ac:spMk id="5" creationId="{8F8E899B-CA1B-404E-BAAD-3FF8447AAA03}"/>
          </ac:spMkLst>
        </pc:spChg>
        <pc:spChg chg="mod">
          <ac:chgData name="Michael Mitchell" userId="17dd9d3a-9f6b-4a21-b2ca-36059f4b673b" providerId="ADAL" clId="{44B42BE7-7A57-4C52-A8E4-F89A4DF300F8}" dt="2021-06-30T09:16:04.460" v="591" actId="20577"/>
          <ac:spMkLst>
            <pc:docMk/>
            <pc:sldMk cId="3361444316" sldId="312"/>
            <ac:spMk id="135" creationId="{00000000-0000-0000-0000-000000000000}"/>
          </ac:spMkLst>
        </pc:spChg>
        <pc:picChg chg="mod">
          <ac:chgData name="Michael Mitchell" userId="17dd9d3a-9f6b-4a21-b2ca-36059f4b673b" providerId="ADAL" clId="{44B42BE7-7A57-4C52-A8E4-F89A4DF300F8}" dt="2021-06-30T09:16:18.391" v="594" actId="1076"/>
          <ac:picMkLst>
            <pc:docMk/>
            <pc:sldMk cId="3361444316" sldId="312"/>
            <ac:picMk id="2052" creationId="{289E8A41-33FD-4F8C-877B-36867DE323FA}"/>
          </ac:picMkLst>
        </pc:picChg>
      </pc:sldChg>
      <pc:sldChg chg="del">
        <pc:chgData name="Michael Mitchell" userId="17dd9d3a-9f6b-4a21-b2ca-36059f4b673b" providerId="ADAL" clId="{44B42BE7-7A57-4C52-A8E4-F89A4DF300F8}" dt="2021-06-30T09:44:28.583" v="685" actId="47"/>
        <pc:sldMkLst>
          <pc:docMk/>
          <pc:sldMk cId="2120347120" sldId="313"/>
        </pc:sldMkLst>
      </pc:sldChg>
      <pc:sldChg chg="del">
        <pc:chgData name="Michael Mitchell" userId="17dd9d3a-9f6b-4a21-b2ca-36059f4b673b" providerId="ADAL" clId="{44B42BE7-7A57-4C52-A8E4-F89A4DF300F8}" dt="2021-06-30T09:44:28.583" v="685" actId="47"/>
        <pc:sldMkLst>
          <pc:docMk/>
          <pc:sldMk cId="2260001989" sldId="314"/>
        </pc:sldMkLst>
      </pc:sldChg>
      <pc:sldChg chg="addSp delSp modSp mod modAnim">
        <pc:chgData name="Michael Mitchell" userId="17dd9d3a-9f6b-4a21-b2ca-36059f4b673b" providerId="ADAL" clId="{44B42BE7-7A57-4C52-A8E4-F89A4DF300F8}" dt="2021-06-30T09:49:17.905" v="743" actId="20577"/>
        <pc:sldMkLst>
          <pc:docMk/>
          <pc:sldMk cId="603301125" sldId="315"/>
        </pc:sldMkLst>
        <pc:spChg chg="del">
          <ac:chgData name="Michael Mitchell" userId="17dd9d3a-9f6b-4a21-b2ca-36059f4b673b" providerId="ADAL" clId="{44B42BE7-7A57-4C52-A8E4-F89A4DF300F8}" dt="2021-06-30T09:47:19.148" v="709" actId="478"/>
          <ac:spMkLst>
            <pc:docMk/>
            <pc:sldMk cId="603301125" sldId="315"/>
            <ac:spMk id="6" creationId="{FFF87268-425A-4FE3-9B0E-3FEECFCE0498}"/>
          </ac:spMkLst>
        </pc:spChg>
        <pc:spChg chg="mod">
          <ac:chgData name="Michael Mitchell" userId="17dd9d3a-9f6b-4a21-b2ca-36059f4b673b" providerId="ADAL" clId="{44B42BE7-7A57-4C52-A8E4-F89A4DF300F8}" dt="2021-06-30T09:47:16.571" v="708" actId="20577"/>
          <ac:spMkLst>
            <pc:docMk/>
            <pc:sldMk cId="603301125" sldId="315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44B42BE7-7A57-4C52-A8E4-F89A4DF300F8}" dt="2021-06-30T09:49:17.905" v="743" actId="20577"/>
          <ac:spMkLst>
            <pc:docMk/>
            <pc:sldMk cId="603301125" sldId="315"/>
            <ac:spMk id="8" creationId="{DD2B4634-B3D6-4739-8440-8A2F36366D1D}"/>
          </ac:spMkLst>
        </pc:spChg>
        <pc:spChg chg="del">
          <ac:chgData name="Michael Mitchell" userId="17dd9d3a-9f6b-4a21-b2ca-36059f4b673b" providerId="ADAL" clId="{44B42BE7-7A57-4C52-A8E4-F89A4DF300F8}" dt="2021-06-30T09:47:22.072" v="712" actId="478"/>
          <ac:spMkLst>
            <pc:docMk/>
            <pc:sldMk cId="603301125" sldId="315"/>
            <ac:spMk id="10" creationId="{ECA11C2E-30C1-48FB-9CCF-93A88DC4D2C6}"/>
          </ac:spMkLst>
        </pc:spChg>
        <pc:picChg chg="add mod">
          <ac:chgData name="Michael Mitchell" userId="17dd9d3a-9f6b-4a21-b2ca-36059f4b673b" providerId="ADAL" clId="{44B42BE7-7A57-4C52-A8E4-F89A4DF300F8}" dt="2021-06-30T09:48:48.441" v="718" actId="1076"/>
          <ac:picMkLst>
            <pc:docMk/>
            <pc:sldMk cId="603301125" sldId="315"/>
            <ac:picMk id="2" creationId="{16CEBB6A-9586-4AB1-A91D-EE9150BA40E2}"/>
          </ac:picMkLst>
        </pc:picChg>
        <pc:picChg chg="del mod">
          <ac:chgData name="Michael Mitchell" userId="17dd9d3a-9f6b-4a21-b2ca-36059f4b673b" providerId="ADAL" clId="{44B42BE7-7A57-4C52-A8E4-F89A4DF300F8}" dt="2021-06-30T09:47:20.122" v="711" actId="478"/>
          <ac:picMkLst>
            <pc:docMk/>
            <pc:sldMk cId="603301125" sldId="315"/>
            <ac:picMk id="2050" creationId="{2963E50E-E6B4-4A59-9A4E-2D1920773838}"/>
          </ac:picMkLst>
        </pc:picChg>
      </pc:sldChg>
      <pc:sldChg chg="modSp mod">
        <pc:chgData name="Michael Mitchell" userId="17dd9d3a-9f6b-4a21-b2ca-36059f4b673b" providerId="ADAL" clId="{44B42BE7-7A57-4C52-A8E4-F89A4DF300F8}" dt="2021-06-30T09:51:15.970" v="863" actId="20577"/>
        <pc:sldMkLst>
          <pc:docMk/>
          <pc:sldMk cId="1570549164" sldId="316"/>
        </pc:sldMkLst>
        <pc:spChg chg="mod">
          <ac:chgData name="Michael Mitchell" userId="17dd9d3a-9f6b-4a21-b2ca-36059f4b673b" providerId="ADAL" clId="{44B42BE7-7A57-4C52-A8E4-F89A4DF300F8}" dt="2021-06-30T09:51:15.970" v="863" actId="20577"/>
          <ac:spMkLst>
            <pc:docMk/>
            <pc:sldMk cId="1570549164" sldId="316"/>
            <ac:spMk id="5" creationId="{7377C2D5-CA73-4136-B5B4-3F1034207F38}"/>
          </ac:spMkLst>
        </pc:spChg>
      </pc:sldChg>
      <pc:sldChg chg="del">
        <pc:chgData name="Michael Mitchell" userId="17dd9d3a-9f6b-4a21-b2ca-36059f4b673b" providerId="ADAL" clId="{44B42BE7-7A57-4C52-A8E4-F89A4DF300F8}" dt="2021-06-30T09:52:07.901" v="978" actId="47"/>
        <pc:sldMkLst>
          <pc:docMk/>
          <pc:sldMk cId="3903063139" sldId="317"/>
        </pc:sldMkLst>
      </pc:sldChg>
      <pc:sldChg chg="addSp delSp modSp mod">
        <pc:chgData name="Michael Mitchell" userId="17dd9d3a-9f6b-4a21-b2ca-36059f4b673b" providerId="ADAL" clId="{44B42BE7-7A57-4C52-A8E4-F89A4DF300F8}" dt="2021-06-30T09:56:50.036" v="1111" actId="20577"/>
        <pc:sldMkLst>
          <pc:docMk/>
          <pc:sldMk cId="2996917312" sldId="318"/>
        </pc:sldMkLst>
        <pc:spChg chg="mod">
          <ac:chgData name="Michael Mitchell" userId="17dd9d3a-9f6b-4a21-b2ca-36059f4b673b" providerId="ADAL" clId="{44B42BE7-7A57-4C52-A8E4-F89A4DF300F8}" dt="2021-06-30T09:55:41.955" v="1027" actId="1076"/>
          <ac:spMkLst>
            <pc:docMk/>
            <pc:sldMk cId="2996917312" sldId="318"/>
            <ac:spMk id="10" creationId="{8B67B8EE-4BC0-4DFF-9A32-3316F6EADB4D}"/>
          </ac:spMkLst>
        </pc:spChg>
        <pc:spChg chg="mod">
          <ac:chgData name="Michael Mitchell" userId="17dd9d3a-9f6b-4a21-b2ca-36059f4b673b" providerId="ADAL" clId="{44B42BE7-7A57-4C52-A8E4-F89A4DF300F8}" dt="2021-06-30T09:56:50.036" v="1111" actId="20577"/>
          <ac:spMkLst>
            <pc:docMk/>
            <pc:sldMk cId="2996917312" sldId="318"/>
            <ac:spMk id="135" creationId="{00000000-0000-0000-0000-000000000000}"/>
          </ac:spMkLst>
        </pc:spChg>
        <pc:picChg chg="del mod">
          <ac:chgData name="Michael Mitchell" userId="17dd9d3a-9f6b-4a21-b2ca-36059f4b673b" providerId="ADAL" clId="{44B42BE7-7A57-4C52-A8E4-F89A4DF300F8}" dt="2021-06-30T09:55:17.234" v="1020" actId="478"/>
          <ac:picMkLst>
            <pc:docMk/>
            <pc:sldMk cId="2996917312" sldId="318"/>
            <ac:picMk id="6" creationId="{9E8D1D65-E0AB-480E-984A-6E2490182EE1}"/>
          </ac:picMkLst>
        </pc:picChg>
        <pc:picChg chg="add mod">
          <ac:chgData name="Michael Mitchell" userId="17dd9d3a-9f6b-4a21-b2ca-36059f4b673b" providerId="ADAL" clId="{44B42BE7-7A57-4C52-A8E4-F89A4DF300F8}" dt="2021-06-30T09:55:46.468" v="1028" actId="1076"/>
          <ac:picMkLst>
            <pc:docMk/>
            <pc:sldMk cId="2996917312" sldId="318"/>
            <ac:picMk id="7" creationId="{50A24C85-DF23-4F0C-8FD1-5ACD3BCCE0C8}"/>
          </ac:picMkLst>
        </pc:picChg>
      </pc:sldChg>
      <pc:sldChg chg="addSp delSp modSp mod">
        <pc:chgData name="Michael Mitchell" userId="17dd9d3a-9f6b-4a21-b2ca-36059f4b673b" providerId="ADAL" clId="{44B42BE7-7A57-4C52-A8E4-F89A4DF300F8}" dt="2021-06-30T10:00:13.534" v="1346" actId="313"/>
        <pc:sldMkLst>
          <pc:docMk/>
          <pc:sldMk cId="1106248540" sldId="319"/>
        </pc:sldMkLst>
        <pc:spChg chg="mod">
          <ac:chgData name="Michael Mitchell" userId="17dd9d3a-9f6b-4a21-b2ca-36059f4b673b" providerId="ADAL" clId="{44B42BE7-7A57-4C52-A8E4-F89A4DF300F8}" dt="2021-06-30T09:59:28.209" v="1329" actId="20577"/>
          <ac:spMkLst>
            <pc:docMk/>
            <pc:sldMk cId="1106248540" sldId="319"/>
            <ac:spMk id="7" creationId="{153BAFB5-BA85-4503-95A2-022D0488CAC5}"/>
          </ac:spMkLst>
        </pc:spChg>
        <pc:spChg chg="mod">
          <ac:chgData name="Michael Mitchell" userId="17dd9d3a-9f6b-4a21-b2ca-36059f4b673b" providerId="ADAL" clId="{44B42BE7-7A57-4C52-A8E4-F89A4DF300F8}" dt="2021-06-30T10:00:13.534" v="1346" actId="313"/>
          <ac:spMkLst>
            <pc:docMk/>
            <pc:sldMk cId="1106248540" sldId="319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44B42BE7-7A57-4C52-A8E4-F89A4DF300F8}" dt="2021-06-30T09:59:13.287" v="1301"/>
          <ac:picMkLst>
            <pc:docMk/>
            <pc:sldMk cId="1106248540" sldId="319"/>
            <ac:picMk id="9" creationId="{05E69CAB-393C-4C45-93FD-8EEB9019620F}"/>
          </ac:picMkLst>
        </pc:picChg>
        <pc:picChg chg="del">
          <ac:chgData name="Michael Mitchell" userId="17dd9d3a-9f6b-4a21-b2ca-36059f4b673b" providerId="ADAL" clId="{44B42BE7-7A57-4C52-A8E4-F89A4DF300F8}" dt="2021-06-30T09:59:12.910" v="1300" actId="478"/>
          <ac:picMkLst>
            <pc:docMk/>
            <pc:sldMk cId="1106248540" sldId="319"/>
            <ac:picMk id="4098" creationId="{88B0F62D-4D48-4B84-949D-A02B22D31615}"/>
          </ac:picMkLst>
        </pc:picChg>
      </pc:sldChg>
      <pc:sldChg chg="modSp mod">
        <pc:chgData name="Michael Mitchell" userId="17dd9d3a-9f6b-4a21-b2ca-36059f4b673b" providerId="ADAL" clId="{44B42BE7-7A57-4C52-A8E4-F89A4DF300F8}" dt="2021-06-30T10:07:22.345" v="1714" actId="20577"/>
        <pc:sldMkLst>
          <pc:docMk/>
          <pc:sldMk cId="241926520" sldId="320"/>
        </pc:sldMkLst>
        <pc:spChg chg="mod">
          <ac:chgData name="Michael Mitchell" userId="17dd9d3a-9f6b-4a21-b2ca-36059f4b673b" providerId="ADAL" clId="{44B42BE7-7A57-4C52-A8E4-F89A4DF300F8}" dt="2021-06-30T10:07:22.345" v="1714" actId="20577"/>
          <ac:spMkLst>
            <pc:docMk/>
            <pc:sldMk cId="241926520" sldId="320"/>
            <ac:spMk id="7" creationId="{153BAFB5-BA85-4503-95A2-022D0488CAC5}"/>
          </ac:spMkLst>
        </pc:spChg>
      </pc:sldChg>
      <pc:sldChg chg="del">
        <pc:chgData name="Michael Mitchell" userId="17dd9d3a-9f6b-4a21-b2ca-36059f4b673b" providerId="ADAL" clId="{44B42BE7-7A57-4C52-A8E4-F89A4DF300F8}" dt="2021-06-30T10:04:17.646" v="1652" actId="47"/>
        <pc:sldMkLst>
          <pc:docMk/>
          <pc:sldMk cId="3529583291" sldId="321"/>
        </pc:sldMkLst>
      </pc:sldChg>
      <pc:sldChg chg="modSp add mod">
        <pc:chgData name="Michael Mitchell" userId="17dd9d3a-9f6b-4a21-b2ca-36059f4b673b" providerId="ADAL" clId="{44B42BE7-7A57-4C52-A8E4-F89A4DF300F8}" dt="2021-06-30T09:52:06.114" v="977" actId="20577"/>
        <pc:sldMkLst>
          <pc:docMk/>
          <pc:sldMk cId="2460026956" sldId="322"/>
        </pc:sldMkLst>
        <pc:spChg chg="mod">
          <ac:chgData name="Michael Mitchell" userId="17dd9d3a-9f6b-4a21-b2ca-36059f4b673b" providerId="ADAL" clId="{44B42BE7-7A57-4C52-A8E4-F89A4DF300F8}" dt="2021-06-30T09:52:06.114" v="977" actId="20577"/>
          <ac:spMkLst>
            <pc:docMk/>
            <pc:sldMk cId="2460026956" sldId="322"/>
            <ac:spMk id="3" creationId="{AD8CD7A6-B824-4FB2-9E74-1817D34FA483}"/>
          </ac:spMkLst>
        </pc:spChg>
      </pc:sldChg>
      <pc:sldChg chg="add ord">
        <pc:chgData name="Michael Mitchell" userId="17dd9d3a-9f6b-4a21-b2ca-36059f4b673b" providerId="ADAL" clId="{44B42BE7-7A57-4C52-A8E4-F89A4DF300F8}" dt="2021-06-30T10:07:36.965" v="1716"/>
        <pc:sldMkLst>
          <pc:docMk/>
          <pc:sldMk cId="4127266252" sldId="323"/>
        </pc:sldMkLst>
      </pc:sldChg>
      <pc:sldChg chg="addSp delSp modSp add mod delAnim">
        <pc:chgData name="Michael Mitchell" userId="17dd9d3a-9f6b-4a21-b2ca-36059f4b673b" providerId="ADAL" clId="{44B42BE7-7A57-4C52-A8E4-F89A4DF300F8}" dt="2021-06-30T10:10:53.486" v="1746" actId="1076"/>
        <pc:sldMkLst>
          <pc:docMk/>
          <pc:sldMk cId="2199498463" sldId="324"/>
        </pc:sldMkLst>
        <pc:spChg chg="mod">
          <ac:chgData name="Michael Mitchell" userId="17dd9d3a-9f6b-4a21-b2ca-36059f4b673b" providerId="ADAL" clId="{44B42BE7-7A57-4C52-A8E4-F89A4DF300F8}" dt="2021-06-30T10:07:56.173" v="1729" actId="20577"/>
          <ac:spMkLst>
            <pc:docMk/>
            <pc:sldMk cId="2199498463" sldId="324"/>
            <ac:spMk id="7" creationId="{153BAFB5-BA85-4503-95A2-022D0488CAC5}"/>
          </ac:spMkLst>
        </pc:spChg>
        <pc:spChg chg="del">
          <ac:chgData name="Michael Mitchell" userId="17dd9d3a-9f6b-4a21-b2ca-36059f4b673b" providerId="ADAL" clId="{44B42BE7-7A57-4C52-A8E4-F89A4DF300F8}" dt="2021-06-30T10:07:50.402" v="1718" actId="478"/>
          <ac:spMkLst>
            <pc:docMk/>
            <pc:sldMk cId="2199498463" sldId="324"/>
            <ac:spMk id="8" creationId="{DD2B4634-B3D6-4739-8440-8A2F36366D1D}"/>
          </ac:spMkLst>
        </pc:spChg>
        <pc:picChg chg="del">
          <ac:chgData name="Michael Mitchell" userId="17dd9d3a-9f6b-4a21-b2ca-36059f4b673b" providerId="ADAL" clId="{44B42BE7-7A57-4C52-A8E4-F89A4DF300F8}" dt="2021-06-30T10:07:50.402" v="1718" actId="478"/>
          <ac:picMkLst>
            <pc:docMk/>
            <pc:sldMk cId="2199498463" sldId="324"/>
            <ac:picMk id="2" creationId="{16CEBB6A-9586-4AB1-A91D-EE9150BA40E2}"/>
          </ac:picMkLst>
        </pc:picChg>
        <pc:picChg chg="add mod">
          <ac:chgData name="Michael Mitchell" userId="17dd9d3a-9f6b-4a21-b2ca-36059f4b673b" providerId="ADAL" clId="{44B42BE7-7A57-4C52-A8E4-F89A4DF300F8}" dt="2021-06-30T10:08:26.445" v="1733" actId="1076"/>
          <ac:picMkLst>
            <pc:docMk/>
            <pc:sldMk cId="2199498463" sldId="324"/>
            <ac:picMk id="4098" creationId="{94D9EB28-439D-42E6-9C96-991328B140FC}"/>
          </ac:picMkLst>
        </pc:picChg>
        <pc:picChg chg="add mod">
          <ac:chgData name="Michael Mitchell" userId="17dd9d3a-9f6b-4a21-b2ca-36059f4b673b" providerId="ADAL" clId="{44B42BE7-7A57-4C52-A8E4-F89A4DF300F8}" dt="2021-06-30T10:10:53.486" v="1746" actId="1076"/>
          <ac:picMkLst>
            <pc:docMk/>
            <pc:sldMk cId="2199498463" sldId="324"/>
            <ac:picMk id="4100" creationId="{63842FFB-6FA3-4A97-8A0F-6893B898945A}"/>
          </ac:picMkLst>
        </pc:picChg>
        <pc:picChg chg="add mod">
          <ac:chgData name="Michael Mitchell" userId="17dd9d3a-9f6b-4a21-b2ca-36059f4b673b" providerId="ADAL" clId="{44B42BE7-7A57-4C52-A8E4-F89A4DF300F8}" dt="2021-06-30T10:10:51.058" v="1745" actId="1076"/>
          <ac:picMkLst>
            <pc:docMk/>
            <pc:sldMk cId="2199498463" sldId="324"/>
            <ac:picMk id="4102" creationId="{75007596-91B9-4688-9D4B-14EDE30BBDC7}"/>
          </ac:picMkLst>
        </pc:picChg>
      </pc:sldChg>
    </pc:docChg>
  </pc:docChgLst>
  <pc:docChgLst>
    <pc:chgData name="Michael Mitchell" userId="17dd9d3a-9f6b-4a21-b2ca-36059f4b673b" providerId="ADAL" clId="{BD625AD3-293F-478D-AB4C-5A63B7325611}"/>
    <pc:docChg chg="addSld modSld">
      <pc:chgData name="Michael Mitchell" userId="17dd9d3a-9f6b-4a21-b2ca-36059f4b673b" providerId="ADAL" clId="{BD625AD3-293F-478D-AB4C-5A63B7325611}" dt="2023-06-14T08:44:45.142" v="1"/>
      <pc:docMkLst>
        <pc:docMk/>
      </pc:docMkLst>
      <pc:sldChg chg="add">
        <pc:chgData name="Michael Mitchell" userId="17dd9d3a-9f6b-4a21-b2ca-36059f4b673b" providerId="ADAL" clId="{BD625AD3-293F-478D-AB4C-5A63B7325611}" dt="2023-06-14T08:44:42.695" v="0"/>
        <pc:sldMkLst>
          <pc:docMk/>
          <pc:sldMk cId="500539815" sldId="325"/>
        </pc:sldMkLst>
      </pc:sldChg>
      <pc:sldChg chg="add">
        <pc:chgData name="Michael Mitchell" userId="17dd9d3a-9f6b-4a21-b2ca-36059f4b673b" providerId="ADAL" clId="{BD625AD3-293F-478D-AB4C-5A63B7325611}" dt="2023-06-14T08:44:45.142" v="1"/>
        <pc:sldMkLst>
          <pc:docMk/>
          <pc:sldMk cId="4274171553" sldId="326"/>
        </pc:sldMkLst>
      </pc:sldChg>
    </pc:docChg>
  </pc:docChgLst>
  <pc:docChgLst>
    <pc:chgData name="Michael Mitchell" userId="17dd9d3a-9f6b-4a21-b2ca-36059f4b673b" providerId="ADAL" clId="{D5C0C79E-18C4-47AB-8D81-3450BE229087}"/>
    <pc:docChg chg="undo custSel addSld delSld modSld">
      <pc:chgData name="Michael Mitchell" userId="17dd9d3a-9f6b-4a21-b2ca-36059f4b673b" providerId="ADAL" clId="{D5C0C79E-18C4-47AB-8D81-3450BE229087}" dt="2021-06-30T07:35:21.499" v="3528" actId="20577"/>
      <pc:docMkLst>
        <pc:docMk/>
      </pc:docMkLst>
      <pc:sldChg chg="modSp mod">
        <pc:chgData name="Michael Mitchell" userId="17dd9d3a-9f6b-4a21-b2ca-36059f4b673b" providerId="ADAL" clId="{D5C0C79E-18C4-47AB-8D81-3450BE229087}" dt="2021-06-30T05:32:29.388" v="18" actId="1076"/>
        <pc:sldMkLst>
          <pc:docMk/>
          <pc:sldMk cId="0" sldId="257"/>
        </pc:sldMkLst>
        <pc:spChg chg="mod">
          <ac:chgData name="Michael Mitchell" userId="17dd9d3a-9f6b-4a21-b2ca-36059f4b673b" providerId="ADAL" clId="{D5C0C79E-18C4-47AB-8D81-3450BE229087}" dt="2021-06-30T05:32:29.388" v="18" actId="1076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D5C0C79E-18C4-47AB-8D81-3450BE229087}" dt="2021-06-30T05:32:26.095" v="16" actId="1076"/>
          <ac:picMkLst>
            <pc:docMk/>
            <pc:sldMk cId="0" sldId="257"/>
            <ac:picMk id="128" creationId="{00000000-0000-0000-0000-000000000000}"/>
          </ac:picMkLst>
        </pc:picChg>
      </pc:sldChg>
      <pc:sldChg chg="addSp delSp modSp mod">
        <pc:chgData name="Michael Mitchell" userId="17dd9d3a-9f6b-4a21-b2ca-36059f4b673b" providerId="ADAL" clId="{D5C0C79E-18C4-47AB-8D81-3450BE229087}" dt="2021-06-30T05:35:17.753" v="390" actId="33524"/>
        <pc:sldMkLst>
          <pc:docMk/>
          <pc:sldMk cId="0" sldId="258"/>
        </pc:sldMkLst>
        <pc:spChg chg="mod">
          <ac:chgData name="Michael Mitchell" userId="17dd9d3a-9f6b-4a21-b2ca-36059f4b673b" providerId="ADAL" clId="{D5C0C79E-18C4-47AB-8D81-3450BE229087}" dt="2021-06-30T05:33:27.962" v="68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D5C0C79E-18C4-47AB-8D81-3450BE229087}" dt="2021-06-30T05:35:17.753" v="390" actId="33524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D5C0C79E-18C4-47AB-8D81-3450BE229087}" dt="2021-06-30T05:35:12.644" v="389" actId="1076"/>
          <ac:picMkLst>
            <pc:docMk/>
            <pc:sldMk cId="0" sldId="258"/>
            <ac:picMk id="1026" creationId="{D065DD40-44CC-4337-9DBA-6303063B27F7}"/>
          </ac:picMkLst>
        </pc:picChg>
        <pc:picChg chg="del">
          <ac:chgData name="Michael Mitchell" userId="17dd9d3a-9f6b-4a21-b2ca-36059f4b673b" providerId="ADAL" clId="{D5C0C79E-18C4-47AB-8D81-3450BE229087}" dt="2021-06-30T05:34:59.798" v="386" actId="478"/>
          <ac:picMkLst>
            <pc:docMk/>
            <pc:sldMk cId="0" sldId="258"/>
            <ac:picMk id="1028" creationId="{3BFC0665-4F54-4F68-BAD6-7DBAD2D120D4}"/>
          </ac:picMkLst>
        </pc:picChg>
      </pc:sldChg>
      <pc:sldChg chg="modSp mod">
        <pc:chgData name="Michael Mitchell" userId="17dd9d3a-9f6b-4a21-b2ca-36059f4b673b" providerId="ADAL" clId="{D5C0C79E-18C4-47AB-8D81-3450BE229087}" dt="2021-06-30T05:51:13.204" v="1092" actId="20577"/>
        <pc:sldMkLst>
          <pc:docMk/>
          <pc:sldMk cId="0" sldId="263"/>
        </pc:sldMkLst>
        <pc:spChg chg="mod">
          <ac:chgData name="Michael Mitchell" userId="17dd9d3a-9f6b-4a21-b2ca-36059f4b673b" providerId="ADAL" clId="{D5C0C79E-18C4-47AB-8D81-3450BE229087}" dt="2021-06-30T05:51:13.204" v="1092" actId="20577"/>
          <ac:spMkLst>
            <pc:docMk/>
            <pc:sldMk cId="0" sldId="263"/>
            <ac:spMk id="155" creationId="{00000000-0000-0000-0000-000000000000}"/>
          </ac:spMkLst>
        </pc:spChg>
        <pc:picChg chg="mod">
          <ac:chgData name="Michael Mitchell" userId="17dd9d3a-9f6b-4a21-b2ca-36059f4b673b" providerId="ADAL" clId="{D5C0C79E-18C4-47AB-8D81-3450BE229087}" dt="2021-06-30T05:50:59.152" v="1072" actId="1035"/>
          <ac:picMkLst>
            <pc:docMk/>
            <pc:sldMk cId="0" sldId="263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D5C0C79E-18C4-47AB-8D81-3450BE229087}" dt="2021-06-30T05:53:56.509" v="1252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D5C0C79E-18C4-47AB-8D81-3450BE229087}" dt="2021-06-30T05:31:41.559" v="13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D5C0C79E-18C4-47AB-8D81-3450BE229087}" dt="2021-06-30T05:53:56.509" v="1252" actId="29295"/>
          <ac:picMkLst>
            <pc:docMk/>
            <pc:sldMk cId="814101911" sldId="264"/>
            <ac:picMk id="9" creationId="{2EFD5025-3BC7-4434-AB13-0EF4CE96E488}"/>
          </ac:picMkLst>
        </pc:picChg>
      </pc:sldChg>
      <pc:sldChg chg="addSp modSp mod">
        <pc:chgData name="Michael Mitchell" userId="17dd9d3a-9f6b-4a21-b2ca-36059f4b673b" providerId="ADAL" clId="{D5C0C79E-18C4-47AB-8D81-3450BE229087}" dt="2021-06-30T05:53:14.750" v="1182"/>
        <pc:sldMkLst>
          <pc:docMk/>
          <pc:sldMk cId="1921753946" sldId="276"/>
        </pc:sldMkLst>
        <pc:spChg chg="mod">
          <ac:chgData name="Michael Mitchell" userId="17dd9d3a-9f6b-4a21-b2ca-36059f4b673b" providerId="ADAL" clId="{D5C0C79E-18C4-47AB-8D81-3450BE229087}" dt="2021-06-30T05:33:07.888" v="45" actId="20577"/>
          <ac:spMkLst>
            <pc:docMk/>
            <pc:sldMk cId="1921753946" sldId="276"/>
            <ac:spMk id="3" creationId="{AD8CD7A6-B824-4FB2-9E74-1817D34FA483}"/>
          </ac:spMkLst>
        </pc:spChg>
        <pc:picChg chg="add mod">
          <ac:chgData name="Michael Mitchell" userId="17dd9d3a-9f6b-4a21-b2ca-36059f4b673b" providerId="ADAL" clId="{D5C0C79E-18C4-47AB-8D81-3450BE229087}" dt="2021-06-30T05:53:14.750" v="1182"/>
          <ac:picMkLst>
            <pc:docMk/>
            <pc:sldMk cId="1921753946" sldId="276"/>
            <ac:picMk id="5122" creationId="{D89E1F3A-0CE1-4096-8D41-66B0A19BFD4F}"/>
          </ac:picMkLst>
        </pc:picChg>
        <pc:picChg chg="mod">
          <ac:chgData name="Michael Mitchell" userId="17dd9d3a-9f6b-4a21-b2ca-36059f4b673b" providerId="ADAL" clId="{D5C0C79E-18C4-47AB-8D81-3450BE229087}" dt="2021-06-30T05:53:14.750" v="1182"/>
          <ac:picMkLst>
            <pc:docMk/>
            <pc:sldMk cId="1921753946" sldId="276"/>
            <ac:picMk id="7170" creationId="{EB3EB1F6-6EB4-4513-9432-1294A683D8D7}"/>
          </ac:picMkLst>
        </pc:picChg>
      </pc:sldChg>
      <pc:sldChg chg="delSp modSp mod">
        <pc:chgData name="Michael Mitchell" userId="17dd9d3a-9f6b-4a21-b2ca-36059f4b673b" providerId="ADAL" clId="{D5C0C79E-18C4-47AB-8D81-3450BE229087}" dt="2021-06-30T05:37:54.726" v="548" actId="14100"/>
        <pc:sldMkLst>
          <pc:docMk/>
          <pc:sldMk cId="3744593899" sldId="279"/>
        </pc:sldMkLst>
        <pc:spChg chg="mod">
          <ac:chgData name="Michael Mitchell" userId="17dd9d3a-9f6b-4a21-b2ca-36059f4b673b" providerId="ADAL" clId="{D5C0C79E-18C4-47AB-8D81-3450BE229087}" dt="2021-06-30T05:37:37.910" v="542"/>
          <ac:spMkLst>
            <pc:docMk/>
            <pc:sldMk cId="3744593899" sldId="279"/>
            <ac:spMk id="7" creationId="{153BAFB5-BA85-4503-95A2-022D0488CAC5}"/>
          </ac:spMkLst>
        </pc:spChg>
        <pc:spChg chg="del mod">
          <ac:chgData name="Michael Mitchell" userId="17dd9d3a-9f6b-4a21-b2ca-36059f4b673b" providerId="ADAL" clId="{D5C0C79E-18C4-47AB-8D81-3450BE229087}" dt="2021-06-30T05:37:41.136" v="543" actId="478"/>
          <ac:spMkLst>
            <pc:docMk/>
            <pc:sldMk cId="3744593899" sldId="279"/>
            <ac:spMk id="8" creationId="{2075A2B8-E6B4-4D82-9113-D0896C472E55}"/>
          </ac:spMkLst>
        </pc:spChg>
        <pc:spChg chg="mod">
          <ac:chgData name="Michael Mitchell" userId="17dd9d3a-9f6b-4a21-b2ca-36059f4b673b" providerId="ADAL" clId="{D5C0C79E-18C4-47AB-8D81-3450BE229087}" dt="2021-06-30T05:37:54.726" v="548" actId="14100"/>
          <ac:spMkLst>
            <pc:docMk/>
            <pc:sldMk cId="3744593899" sldId="279"/>
            <ac:spMk id="135" creationId="{00000000-0000-0000-0000-000000000000}"/>
          </ac:spMkLst>
        </pc:spChg>
        <pc:picChg chg="mod">
          <ac:chgData name="Michael Mitchell" userId="17dd9d3a-9f6b-4a21-b2ca-36059f4b673b" providerId="ADAL" clId="{D5C0C79E-18C4-47AB-8D81-3450BE229087}" dt="2021-06-30T05:37:45.195" v="545" actId="14100"/>
          <ac:picMkLst>
            <pc:docMk/>
            <pc:sldMk cId="3744593899" sldId="279"/>
            <ac:picMk id="2052" creationId="{289E8A41-33FD-4F8C-877B-36867DE323FA}"/>
          </ac:picMkLst>
        </pc:picChg>
      </pc:sldChg>
      <pc:sldChg chg="addSp modSp del">
        <pc:chgData name="Michael Mitchell" userId="17dd9d3a-9f6b-4a21-b2ca-36059f4b673b" providerId="ADAL" clId="{D5C0C79E-18C4-47AB-8D81-3450BE229087}" dt="2021-06-30T05:38:58.014" v="713" actId="47"/>
        <pc:sldMkLst>
          <pc:docMk/>
          <pc:sldMk cId="2501315009" sldId="280"/>
        </pc:sldMkLst>
        <pc:spChg chg="add mod">
          <ac:chgData name="Michael Mitchell" userId="17dd9d3a-9f6b-4a21-b2ca-36059f4b673b" providerId="ADAL" clId="{D5C0C79E-18C4-47AB-8D81-3450BE229087}" dt="2021-06-30T05:38:12.500" v="550" actId="571"/>
          <ac:spMkLst>
            <pc:docMk/>
            <pc:sldMk cId="2501315009" sldId="280"/>
            <ac:spMk id="6" creationId="{B41AD306-BF57-4BF6-B9A9-A7B4FF7D0D71}"/>
          </ac:spMkLst>
        </pc:spChg>
      </pc:sldChg>
      <pc:sldChg chg="modSp mod">
        <pc:chgData name="Michael Mitchell" userId="17dd9d3a-9f6b-4a21-b2ca-36059f4b673b" providerId="ADAL" clId="{D5C0C79E-18C4-47AB-8D81-3450BE229087}" dt="2021-06-30T05:40:18.151" v="884" actId="20577"/>
        <pc:sldMkLst>
          <pc:docMk/>
          <pc:sldMk cId="3368109919" sldId="281"/>
        </pc:sldMkLst>
        <pc:spChg chg="mod">
          <ac:chgData name="Michael Mitchell" userId="17dd9d3a-9f6b-4a21-b2ca-36059f4b673b" providerId="ADAL" clId="{D5C0C79E-18C4-47AB-8D81-3450BE229087}" dt="2021-06-30T05:40:18.151" v="884" actId="20577"/>
          <ac:spMkLst>
            <pc:docMk/>
            <pc:sldMk cId="3368109919" sldId="281"/>
            <ac:spMk id="7" creationId="{153BAFB5-BA85-4503-95A2-022D0488CAC5}"/>
          </ac:spMkLst>
        </pc:spChg>
      </pc:sldChg>
      <pc:sldChg chg="modSp mod">
        <pc:chgData name="Michael Mitchell" userId="17dd9d3a-9f6b-4a21-b2ca-36059f4b673b" providerId="ADAL" clId="{D5C0C79E-18C4-47AB-8D81-3450BE229087}" dt="2021-06-30T05:40:41.451" v="928" actId="20577"/>
        <pc:sldMkLst>
          <pc:docMk/>
          <pc:sldMk cId="1183506649" sldId="282"/>
        </pc:sldMkLst>
        <pc:spChg chg="mod">
          <ac:chgData name="Michael Mitchell" userId="17dd9d3a-9f6b-4a21-b2ca-36059f4b673b" providerId="ADAL" clId="{D5C0C79E-18C4-47AB-8D81-3450BE229087}" dt="2021-06-30T05:40:41.451" v="928" actId="20577"/>
          <ac:spMkLst>
            <pc:docMk/>
            <pc:sldMk cId="1183506649" sldId="282"/>
            <ac:spMk id="7" creationId="{153BAFB5-BA85-4503-95A2-022D0488CAC5}"/>
          </ac:spMkLst>
        </pc:spChg>
      </pc:sldChg>
      <pc:sldChg chg="addSp delSp modSp mod">
        <pc:chgData name="Michael Mitchell" userId="17dd9d3a-9f6b-4a21-b2ca-36059f4b673b" providerId="ADAL" clId="{D5C0C79E-18C4-47AB-8D81-3450BE229087}" dt="2021-06-30T05:44:37.074" v="1005" actId="1076"/>
        <pc:sldMkLst>
          <pc:docMk/>
          <pc:sldMk cId="2098583382" sldId="283"/>
        </pc:sldMkLst>
        <pc:spChg chg="mod">
          <ac:chgData name="Michael Mitchell" userId="17dd9d3a-9f6b-4a21-b2ca-36059f4b673b" providerId="ADAL" clId="{D5C0C79E-18C4-47AB-8D81-3450BE229087}" dt="2021-06-30T05:41:22.698" v="998" actId="20577"/>
          <ac:spMkLst>
            <pc:docMk/>
            <pc:sldMk cId="2098583382" sldId="283"/>
            <ac:spMk id="135" creationId="{00000000-0000-0000-0000-000000000000}"/>
          </ac:spMkLst>
        </pc:spChg>
        <pc:picChg chg="add del">
          <ac:chgData name="Michael Mitchell" userId="17dd9d3a-9f6b-4a21-b2ca-36059f4b673b" providerId="ADAL" clId="{D5C0C79E-18C4-47AB-8D81-3450BE229087}" dt="2021-06-30T05:44:07.974" v="1002" actId="478"/>
          <ac:picMkLst>
            <pc:docMk/>
            <pc:sldMk cId="2098583382" sldId="283"/>
            <ac:picMk id="2050" creationId="{5857E220-0BD5-4810-AF08-1CB8672760E5}"/>
          </ac:picMkLst>
        </pc:picChg>
        <pc:picChg chg="add mod">
          <ac:chgData name="Michael Mitchell" userId="17dd9d3a-9f6b-4a21-b2ca-36059f4b673b" providerId="ADAL" clId="{D5C0C79E-18C4-47AB-8D81-3450BE229087}" dt="2021-06-30T05:44:37.074" v="1005" actId="1076"/>
          <ac:picMkLst>
            <pc:docMk/>
            <pc:sldMk cId="2098583382" sldId="283"/>
            <ac:picMk id="2052" creationId="{C8186235-4439-40B2-B3F2-A23331410EAB}"/>
          </ac:picMkLst>
        </pc:picChg>
        <pc:picChg chg="del">
          <ac:chgData name="Michael Mitchell" userId="17dd9d3a-9f6b-4a21-b2ca-36059f4b673b" providerId="ADAL" clId="{D5C0C79E-18C4-47AB-8D81-3450BE229087}" dt="2021-06-30T05:43:16.586" v="1000" actId="478"/>
          <ac:picMkLst>
            <pc:docMk/>
            <pc:sldMk cId="2098583382" sldId="283"/>
            <ac:picMk id="4100" creationId="{D9365B81-5B2B-498F-93E7-6E52FE2D9DE4}"/>
          </ac:picMkLst>
        </pc:picChg>
      </pc:sldChg>
      <pc:sldChg chg="delSp del mod delAnim">
        <pc:chgData name="Michael Mitchell" userId="17dd9d3a-9f6b-4a21-b2ca-36059f4b673b" providerId="ADAL" clId="{D5C0C79E-18C4-47AB-8D81-3450BE229087}" dt="2021-06-30T07:26:55.917" v="2670" actId="47"/>
        <pc:sldMkLst>
          <pc:docMk/>
          <pc:sldMk cId="3759826074" sldId="285"/>
        </pc:sldMkLst>
        <pc:picChg chg="del">
          <ac:chgData name="Michael Mitchell" userId="17dd9d3a-9f6b-4a21-b2ca-36059f4b673b" providerId="ADAL" clId="{D5C0C79E-18C4-47AB-8D81-3450BE229087}" dt="2021-06-30T05:42:26.913" v="999" actId="478"/>
          <ac:picMkLst>
            <pc:docMk/>
            <pc:sldMk cId="3759826074" sldId="285"/>
            <ac:picMk id="2" creationId="{DD02846A-E93B-4039-AD94-AFA6194986E3}"/>
          </ac:picMkLst>
        </pc:picChg>
      </pc:sldChg>
      <pc:sldChg chg="addSp delSp modSp mod">
        <pc:chgData name="Michael Mitchell" userId="17dd9d3a-9f6b-4a21-b2ca-36059f4b673b" providerId="ADAL" clId="{D5C0C79E-18C4-47AB-8D81-3450BE229087}" dt="2021-06-30T05:46:46.993" v="1033" actId="1076"/>
        <pc:sldMkLst>
          <pc:docMk/>
          <pc:sldMk cId="663674241" sldId="287"/>
        </pc:sldMkLst>
        <pc:spChg chg="mod">
          <ac:chgData name="Michael Mitchell" userId="17dd9d3a-9f6b-4a21-b2ca-36059f4b673b" providerId="ADAL" clId="{D5C0C79E-18C4-47AB-8D81-3450BE229087}" dt="2021-06-30T05:45:40.370" v="1018" actId="20577"/>
          <ac:spMkLst>
            <pc:docMk/>
            <pc:sldMk cId="663674241" sldId="287"/>
            <ac:spMk id="7" creationId="{153BAFB5-BA85-4503-95A2-022D0488CAC5}"/>
          </ac:spMkLst>
        </pc:spChg>
        <pc:picChg chg="add mod">
          <ac:chgData name="Michael Mitchell" userId="17dd9d3a-9f6b-4a21-b2ca-36059f4b673b" providerId="ADAL" clId="{D5C0C79E-18C4-47AB-8D81-3450BE229087}" dt="2021-06-30T05:46:33.712" v="1030" actId="1076"/>
          <ac:picMkLst>
            <pc:docMk/>
            <pc:sldMk cId="663674241" sldId="287"/>
            <ac:picMk id="3074" creationId="{BEEF2D48-BEB7-49A2-9F98-6658AFC593C8}"/>
          </ac:picMkLst>
        </pc:picChg>
        <pc:picChg chg="add mod">
          <ac:chgData name="Michael Mitchell" userId="17dd9d3a-9f6b-4a21-b2ca-36059f4b673b" providerId="ADAL" clId="{D5C0C79E-18C4-47AB-8D81-3450BE229087}" dt="2021-06-30T05:46:21.827" v="1027" actId="14100"/>
          <ac:picMkLst>
            <pc:docMk/>
            <pc:sldMk cId="663674241" sldId="287"/>
            <ac:picMk id="3076" creationId="{E619B926-24B9-4498-B060-570197F7FFA6}"/>
          </ac:picMkLst>
        </pc:picChg>
        <pc:picChg chg="add mod">
          <ac:chgData name="Michael Mitchell" userId="17dd9d3a-9f6b-4a21-b2ca-36059f4b673b" providerId="ADAL" clId="{D5C0C79E-18C4-47AB-8D81-3450BE229087}" dt="2021-06-30T05:46:46.993" v="1033" actId="1076"/>
          <ac:picMkLst>
            <pc:docMk/>
            <pc:sldMk cId="663674241" sldId="287"/>
            <ac:picMk id="3078" creationId="{773FAE9A-D3D4-496A-AE17-26632DF76127}"/>
          </ac:picMkLst>
        </pc:picChg>
        <pc:picChg chg="del">
          <ac:chgData name="Michael Mitchell" userId="17dd9d3a-9f6b-4a21-b2ca-36059f4b673b" providerId="ADAL" clId="{D5C0C79E-18C4-47AB-8D81-3450BE229087}" dt="2021-06-30T05:45:41.785" v="1019" actId="478"/>
          <ac:picMkLst>
            <pc:docMk/>
            <pc:sldMk cId="663674241" sldId="287"/>
            <ac:picMk id="6146" creationId="{91088F3E-7116-42ED-B250-2B8C1766A297}"/>
          </ac:picMkLst>
        </pc:picChg>
      </pc:sldChg>
      <pc:sldChg chg="addSp delSp modSp mod">
        <pc:chgData name="Michael Mitchell" userId="17dd9d3a-9f6b-4a21-b2ca-36059f4b673b" providerId="ADAL" clId="{D5C0C79E-18C4-47AB-8D81-3450BE229087}" dt="2021-06-30T05:48:42.578" v="1060" actId="1076"/>
        <pc:sldMkLst>
          <pc:docMk/>
          <pc:sldMk cId="2661035313" sldId="288"/>
        </pc:sldMkLst>
        <pc:spChg chg="mod">
          <ac:chgData name="Michael Mitchell" userId="17dd9d3a-9f6b-4a21-b2ca-36059f4b673b" providerId="ADAL" clId="{D5C0C79E-18C4-47AB-8D81-3450BE229087}" dt="2021-06-30T05:46:57.225" v="1046" actId="20577"/>
          <ac:spMkLst>
            <pc:docMk/>
            <pc:sldMk cId="2661035313" sldId="288"/>
            <ac:spMk id="7" creationId="{153BAFB5-BA85-4503-95A2-022D0488CAC5}"/>
          </ac:spMkLst>
        </pc:spChg>
        <pc:picChg chg="add mod">
          <ac:chgData name="Michael Mitchell" userId="17dd9d3a-9f6b-4a21-b2ca-36059f4b673b" providerId="ADAL" clId="{D5C0C79E-18C4-47AB-8D81-3450BE229087}" dt="2021-06-30T05:48:42.578" v="1060" actId="1076"/>
          <ac:picMkLst>
            <pc:docMk/>
            <pc:sldMk cId="2661035313" sldId="288"/>
            <ac:picMk id="4098" creationId="{A3FA0125-80C1-41ED-AAAC-6DC2AB153B64}"/>
          </ac:picMkLst>
        </pc:picChg>
        <pc:picChg chg="add mod">
          <ac:chgData name="Michael Mitchell" userId="17dd9d3a-9f6b-4a21-b2ca-36059f4b673b" providerId="ADAL" clId="{D5C0C79E-18C4-47AB-8D81-3450BE229087}" dt="2021-06-30T05:48:36.866" v="1059" actId="1076"/>
          <ac:picMkLst>
            <pc:docMk/>
            <pc:sldMk cId="2661035313" sldId="288"/>
            <ac:picMk id="4100" creationId="{476A5264-E267-4494-A704-86C81B5FD746}"/>
          </ac:picMkLst>
        </pc:picChg>
        <pc:picChg chg="add mod">
          <ac:chgData name="Michael Mitchell" userId="17dd9d3a-9f6b-4a21-b2ca-36059f4b673b" providerId="ADAL" clId="{D5C0C79E-18C4-47AB-8D81-3450BE229087}" dt="2021-06-30T05:48:33.025" v="1058" actId="14100"/>
          <ac:picMkLst>
            <pc:docMk/>
            <pc:sldMk cId="2661035313" sldId="288"/>
            <ac:picMk id="4102" creationId="{4D4DDCA6-AC4B-4FA0-A93C-89AE4125CAC1}"/>
          </ac:picMkLst>
        </pc:picChg>
        <pc:picChg chg="del mod">
          <ac:chgData name="Michael Mitchell" userId="17dd9d3a-9f6b-4a21-b2ca-36059f4b673b" providerId="ADAL" clId="{D5C0C79E-18C4-47AB-8D81-3450BE229087}" dt="2021-06-30T05:46:52.268" v="1035" actId="478"/>
          <ac:picMkLst>
            <pc:docMk/>
            <pc:sldMk cId="2661035313" sldId="288"/>
            <ac:picMk id="7171" creationId="{5DB1A026-9E94-4145-8AFC-ADF6264880D9}"/>
          </ac:picMkLst>
        </pc:picChg>
      </pc:sldChg>
      <pc:sldChg chg="modSp mod">
        <pc:chgData name="Michael Mitchell" userId="17dd9d3a-9f6b-4a21-b2ca-36059f4b673b" providerId="ADAL" clId="{D5C0C79E-18C4-47AB-8D81-3450BE229087}" dt="2021-06-30T05:54:09.542" v="1253" actId="14826"/>
        <pc:sldMkLst>
          <pc:docMk/>
          <pc:sldMk cId="993316526" sldId="289"/>
        </pc:sldMkLst>
        <pc:spChg chg="mod">
          <ac:chgData name="Michael Mitchell" userId="17dd9d3a-9f6b-4a21-b2ca-36059f4b673b" providerId="ADAL" clId="{D5C0C79E-18C4-47AB-8D81-3450BE229087}" dt="2021-06-30T05:51:42.499" v="1106" actId="20577"/>
          <ac:spMkLst>
            <pc:docMk/>
            <pc:sldMk cId="993316526" sldId="289"/>
            <ac:spMk id="5" creationId="{7377C2D5-CA73-4136-B5B4-3F1034207F38}"/>
          </ac:spMkLst>
        </pc:spChg>
        <pc:picChg chg="mod">
          <ac:chgData name="Michael Mitchell" userId="17dd9d3a-9f6b-4a21-b2ca-36059f4b673b" providerId="ADAL" clId="{D5C0C79E-18C4-47AB-8D81-3450BE229087}" dt="2021-06-30T05:54:09.542" v="1253" actId="14826"/>
          <ac:picMkLst>
            <pc:docMk/>
            <pc:sldMk cId="993316526" sldId="289"/>
            <ac:picMk id="9" creationId="{2EFD5025-3BC7-4434-AB13-0EF4CE96E488}"/>
          </ac:picMkLst>
        </pc:picChg>
      </pc:sldChg>
      <pc:sldChg chg="modSp mod">
        <pc:chgData name="Michael Mitchell" userId="17dd9d3a-9f6b-4a21-b2ca-36059f4b673b" providerId="ADAL" clId="{D5C0C79E-18C4-47AB-8D81-3450BE229087}" dt="2021-06-30T05:53:23.476" v="1183" actId="14826"/>
        <pc:sldMkLst>
          <pc:docMk/>
          <pc:sldMk cId="51146195" sldId="290"/>
        </pc:sldMkLst>
        <pc:spChg chg="mod">
          <ac:chgData name="Michael Mitchell" userId="17dd9d3a-9f6b-4a21-b2ca-36059f4b673b" providerId="ADAL" clId="{D5C0C79E-18C4-47AB-8D81-3450BE229087}" dt="2021-06-30T05:52:43.989" v="1180" actId="27636"/>
          <ac:spMkLst>
            <pc:docMk/>
            <pc:sldMk cId="51146195" sldId="290"/>
            <ac:spMk id="3" creationId="{AD8CD7A6-B824-4FB2-9E74-1817D34FA483}"/>
          </ac:spMkLst>
        </pc:spChg>
        <pc:picChg chg="mod">
          <ac:chgData name="Michael Mitchell" userId="17dd9d3a-9f6b-4a21-b2ca-36059f4b673b" providerId="ADAL" clId="{D5C0C79E-18C4-47AB-8D81-3450BE229087}" dt="2021-06-30T05:53:23.476" v="1183" actId="14826"/>
          <ac:picMkLst>
            <pc:docMk/>
            <pc:sldMk cId="51146195" sldId="290"/>
            <ac:picMk id="7170" creationId="{EB3EB1F6-6EB4-4513-9432-1294A683D8D7}"/>
          </ac:picMkLst>
        </pc:picChg>
      </pc:sldChg>
      <pc:sldChg chg="addSp delSp modSp mod">
        <pc:chgData name="Michael Mitchell" userId="17dd9d3a-9f6b-4a21-b2ca-36059f4b673b" providerId="ADAL" clId="{D5C0C79E-18C4-47AB-8D81-3450BE229087}" dt="2021-06-30T05:59:36.777" v="1613" actId="14100"/>
        <pc:sldMkLst>
          <pc:docMk/>
          <pc:sldMk cId="1711186376" sldId="291"/>
        </pc:sldMkLst>
        <pc:spChg chg="mod">
          <ac:chgData name="Michael Mitchell" userId="17dd9d3a-9f6b-4a21-b2ca-36059f4b673b" providerId="ADAL" clId="{D5C0C79E-18C4-47AB-8D81-3450BE229087}" dt="2021-06-30T05:59:31.445" v="1611" actId="1076"/>
          <ac:spMkLst>
            <pc:docMk/>
            <pc:sldMk cId="1711186376" sldId="291"/>
            <ac:spMk id="7" creationId="{153BAFB5-BA85-4503-95A2-022D0488CAC5}"/>
          </ac:spMkLst>
        </pc:spChg>
        <pc:spChg chg="add del mod">
          <ac:chgData name="Michael Mitchell" userId="17dd9d3a-9f6b-4a21-b2ca-36059f4b673b" providerId="ADAL" clId="{D5C0C79E-18C4-47AB-8D81-3450BE229087}" dt="2021-06-30T05:59:22.917" v="1604" actId="478"/>
          <ac:spMkLst>
            <pc:docMk/>
            <pc:sldMk cId="1711186376" sldId="291"/>
            <ac:spMk id="9" creationId="{FB1C56C3-6D14-45C9-9D49-22A41094E6DF}"/>
          </ac:spMkLst>
        </pc:spChg>
        <pc:spChg chg="mod">
          <ac:chgData name="Michael Mitchell" userId="17dd9d3a-9f6b-4a21-b2ca-36059f4b673b" providerId="ADAL" clId="{D5C0C79E-18C4-47AB-8D81-3450BE229087}" dt="2021-06-30T05:55:58.032" v="1402" actId="20577"/>
          <ac:spMkLst>
            <pc:docMk/>
            <pc:sldMk cId="1711186376" sldId="291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D5C0C79E-18C4-47AB-8D81-3450BE229087}" dt="2021-06-30T05:59:36.777" v="1613" actId="14100"/>
          <ac:picMkLst>
            <pc:docMk/>
            <pc:sldMk cId="1711186376" sldId="291"/>
            <ac:picMk id="6" creationId="{9E8D1D65-E0AB-480E-984A-6E2490182EE1}"/>
          </ac:picMkLst>
        </pc:picChg>
        <pc:picChg chg="del">
          <ac:chgData name="Michael Mitchell" userId="17dd9d3a-9f6b-4a21-b2ca-36059f4b673b" providerId="ADAL" clId="{D5C0C79E-18C4-47AB-8D81-3450BE229087}" dt="2021-06-30T05:59:02.470" v="1599" actId="478"/>
          <ac:picMkLst>
            <pc:docMk/>
            <pc:sldMk cId="1711186376" sldId="291"/>
            <ac:picMk id="2052" creationId="{289E8A41-33FD-4F8C-877B-36867DE323FA}"/>
          </ac:picMkLst>
        </pc:picChg>
      </pc:sldChg>
      <pc:sldChg chg="addSp delSp modSp mod setBg">
        <pc:chgData name="Michael Mitchell" userId="17dd9d3a-9f6b-4a21-b2ca-36059f4b673b" providerId="ADAL" clId="{D5C0C79E-18C4-47AB-8D81-3450BE229087}" dt="2021-06-30T05:58:51.279" v="1598" actId="20577"/>
        <pc:sldMkLst>
          <pc:docMk/>
          <pc:sldMk cId="231369995" sldId="293"/>
        </pc:sldMkLst>
        <pc:spChg chg="mod">
          <ac:chgData name="Michael Mitchell" userId="17dd9d3a-9f6b-4a21-b2ca-36059f4b673b" providerId="ADAL" clId="{D5C0C79E-18C4-47AB-8D81-3450BE229087}" dt="2021-06-30T05:57:59.154" v="1452" actId="26606"/>
          <ac:spMkLst>
            <pc:docMk/>
            <pc:sldMk cId="231369995" sldId="293"/>
            <ac:spMk id="7" creationId="{153BAFB5-BA85-4503-95A2-022D0488CAC5}"/>
          </ac:spMkLst>
        </pc:spChg>
        <pc:spChg chg="mod ord">
          <ac:chgData name="Michael Mitchell" userId="17dd9d3a-9f6b-4a21-b2ca-36059f4b673b" providerId="ADAL" clId="{D5C0C79E-18C4-47AB-8D81-3450BE229087}" dt="2021-06-30T05:58:07.813" v="1457" actId="1076"/>
          <ac:spMkLst>
            <pc:docMk/>
            <pc:sldMk cId="231369995" sldId="293"/>
            <ac:spMk id="8" creationId="{2075A2B8-E6B4-4D82-9113-D0896C472E55}"/>
          </ac:spMkLst>
        </pc:spChg>
        <pc:spChg chg="add mod ord">
          <ac:chgData name="Michael Mitchell" userId="17dd9d3a-9f6b-4a21-b2ca-36059f4b673b" providerId="ADAL" clId="{D5C0C79E-18C4-47AB-8D81-3450BE229087}" dt="2021-06-30T05:58:51.279" v="1598" actId="20577"/>
          <ac:spMkLst>
            <pc:docMk/>
            <pc:sldMk cId="231369995" sldId="293"/>
            <ac:spMk id="135" creationId="{00000000-0000-0000-0000-000000000000}"/>
          </ac:spMkLst>
        </pc:spChg>
        <pc:picChg chg="del">
          <ac:chgData name="Michael Mitchell" userId="17dd9d3a-9f6b-4a21-b2ca-36059f4b673b" providerId="ADAL" clId="{D5C0C79E-18C4-47AB-8D81-3450BE229087}" dt="2021-06-30T05:57:48.880" v="1447" actId="478"/>
          <ac:picMkLst>
            <pc:docMk/>
            <pc:sldMk cId="231369995" sldId="293"/>
            <ac:picMk id="2052" creationId="{289E8A41-33FD-4F8C-877B-36867DE323FA}"/>
          </ac:picMkLst>
        </pc:picChg>
        <pc:picChg chg="add mod">
          <ac:chgData name="Michael Mitchell" userId="17dd9d3a-9f6b-4a21-b2ca-36059f4b673b" providerId="ADAL" clId="{D5C0C79E-18C4-47AB-8D81-3450BE229087}" dt="2021-06-30T05:58:01.686" v="1453" actId="14100"/>
          <ac:picMkLst>
            <pc:docMk/>
            <pc:sldMk cId="231369995" sldId="293"/>
            <ac:picMk id="6146" creationId="{DDD6CE5E-386D-4EB1-AD17-ED0F0ACC1F72}"/>
          </ac:picMkLst>
        </pc:picChg>
        <pc:cxnChg chg="add del">
          <ac:chgData name="Michael Mitchell" userId="17dd9d3a-9f6b-4a21-b2ca-36059f4b673b" providerId="ADAL" clId="{D5C0C79E-18C4-47AB-8D81-3450BE229087}" dt="2021-06-30T05:57:59.154" v="1452" actId="26606"/>
          <ac:cxnSpMkLst>
            <pc:docMk/>
            <pc:sldMk cId="231369995" sldId="293"/>
            <ac:cxnSpMk id="192" creationId="{A7F400EE-A8A5-48AF-B4D6-291B52C6F0B0}"/>
          </ac:cxnSpMkLst>
        </pc:cxnChg>
      </pc:sldChg>
      <pc:sldChg chg="del">
        <pc:chgData name="Michael Mitchell" userId="17dd9d3a-9f6b-4a21-b2ca-36059f4b673b" providerId="ADAL" clId="{D5C0C79E-18C4-47AB-8D81-3450BE229087}" dt="2021-06-30T06:18:04.360" v="1781" actId="47"/>
        <pc:sldMkLst>
          <pc:docMk/>
          <pc:sldMk cId="2418852896" sldId="295"/>
        </pc:sldMkLst>
      </pc:sldChg>
      <pc:sldChg chg="modSp mod">
        <pc:chgData name="Michael Mitchell" userId="17dd9d3a-9f6b-4a21-b2ca-36059f4b673b" providerId="ADAL" clId="{D5C0C79E-18C4-47AB-8D81-3450BE229087}" dt="2021-06-30T06:19:31.043" v="1940" actId="20577"/>
        <pc:sldMkLst>
          <pc:docMk/>
          <pc:sldMk cId="3225506058" sldId="296"/>
        </pc:sldMkLst>
        <pc:spChg chg="mod">
          <ac:chgData name="Michael Mitchell" userId="17dd9d3a-9f6b-4a21-b2ca-36059f4b673b" providerId="ADAL" clId="{D5C0C79E-18C4-47AB-8D81-3450BE229087}" dt="2021-06-30T06:19:31.043" v="1940" actId="20577"/>
          <ac:spMkLst>
            <pc:docMk/>
            <pc:sldMk cId="3225506058" sldId="296"/>
            <ac:spMk id="7" creationId="{153BAFB5-BA85-4503-95A2-022D0488CAC5}"/>
          </ac:spMkLst>
        </pc:spChg>
      </pc:sldChg>
      <pc:sldChg chg="del">
        <pc:chgData name="Michael Mitchell" userId="17dd9d3a-9f6b-4a21-b2ca-36059f4b673b" providerId="ADAL" clId="{D5C0C79E-18C4-47AB-8D81-3450BE229087}" dt="2021-06-30T06:19:59.352" v="1942" actId="47"/>
        <pc:sldMkLst>
          <pc:docMk/>
          <pc:sldMk cId="103648672" sldId="297"/>
        </pc:sldMkLst>
      </pc:sldChg>
      <pc:sldChg chg="modSp mod">
        <pc:chgData name="Michael Mitchell" userId="17dd9d3a-9f6b-4a21-b2ca-36059f4b673b" providerId="ADAL" clId="{D5C0C79E-18C4-47AB-8D81-3450BE229087}" dt="2021-06-30T06:21:12.963" v="1993" actId="20577"/>
        <pc:sldMkLst>
          <pc:docMk/>
          <pc:sldMk cId="2756502672" sldId="298"/>
        </pc:sldMkLst>
        <pc:spChg chg="mod">
          <ac:chgData name="Michael Mitchell" userId="17dd9d3a-9f6b-4a21-b2ca-36059f4b673b" providerId="ADAL" clId="{D5C0C79E-18C4-47AB-8D81-3450BE229087}" dt="2021-06-30T06:21:12.963" v="1993" actId="20577"/>
          <ac:spMkLst>
            <pc:docMk/>
            <pc:sldMk cId="2756502672" sldId="298"/>
            <ac:spMk id="7" creationId="{153BAFB5-BA85-4503-95A2-022D0488CAC5}"/>
          </ac:spMkLst>
        </pc:spChg>
      </pc:sldChg>
      <pc:sldChg chg="addSp delSp modSp mod setBg addAnim delAnim setClrOvrMap">
        <pc:chgData name="Michael Mitchell" userId="17dd9d3a-9f6b-4a21-b2ca-36059f4b673b" providerId="ADAL" clId="{D5C0C79E-18C4-47AB-8D81-3450BE229087}" dt="2021-06-30T07:26:26.876" v="2669" actId="1076"/>
        <pc:sldMkLst>
          <pc:docMk/>
          <pc:sldMk cId="1477681343" sldId="299"/>
        </pc:sldMkLst>
        <pc:spChg chg="mod">
          <ac:chgData name="Michael Mitchell" userId="17dd9d3a-9f6b-4a21-b2ca-36059f4b673b" providerId="ADAL" clId="{D5C0C79E-18C4-47AB-8D81-3450BE229087}" dt="2021-06-30T07:21:49.847" v="2200" actId="26606"/>
          <ac:spMkLst>
            <pc:docMk/>
            <pc:sldMk cId="1477681343" sldId="299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D5C0C79E-18C4-47AB-8D81-3450BE229087}" dt="2021-06-30T07:26:26.876" v="2669" actId="1076"/>
          <ac:spMkLst>
            <pc:docMk/>
            <pc:sldMk cId="1477681343" sldId="299"/>
            <ac:spMk id="10" creationId="{ECA11C2E-30C1-48FB-9CCF-93A88DC4D2C6}"/>
          </ac:spMkLst>
        </pc:spChg>
        <pc:picChg chg="del">
          <ac:chgData name="Michael Mitchell" userId="17dd9d3a-9f6b-4a21-b2ca-36059f4b673b" providerId="ADAL" clId="{D5C0C79E-18C4-47AB-8D81-3450BE229087}" dt="2021-06-30T06:21:31.254" v="1994" actId="478"/>
          <ac:picMkLst>
            <pc:docMk/>
            <pc:sldMk cId="1477681343" sldId="299"/>
            <ac:picMk id="3" creationId="{670EA913-DBA1-4D76-AC49-D6A2617B9E89}"/>
          </ac:picMkLst>
        </pc:picChg>
        <pc:picChg chg="add mod ord">
          <ac:chgData name="Michael Mitchell" userId="17dd9d3a-9f6b-4a21-b2ca-36059f4b673b" providerId="ADAL" clId="{D5C0C79E-18C4-47AB-8D81-3450BE229087}" dt="2021-06-30T07:21:59.037" v="2202" actId="1076"/>
          <ac:picMkLst>
            <pc:docMk/>
            <pc:sldMk cId="1477681343" sldId="299"/>
            <ac:picMk id="4" creationId="{EFF73BC3-C734-48FA-82CB-1659CE596FAB}"/>
          </ac:picMkLst>
        </pc:picChg>
        <pc:picChg chg="add mod">
          <ac:chgData name="Michael Mitchell" userId="17dd9d3a-9f6b-4a21-b2ca-36059f4b673b" providerId="ADAL" clId="{D5C0C79E-18C4-47AB-8D81-3450BE229087}" dt="2021-06-30T07:21:55.769" v="2201" actId="14100"/>
          <ac:picMkLst>
            <pc:docMk/>
            <pc:sldMk cId="1477681343" sldId="299"/>
            <ac:picMk id="6" creationId="{75FA750E-3D12-43F4-AB32-C0FFE9C84001}"/>
          </ac:picMkLst>
        </pc:picChg>
        <pc:cxnChg chg="add del">
          <ac:chgData name="Michael Mitchell" userId="17dd9d3a-9f6b-4a21-b2ca-36059f4b673b" providerId="ADAL" clId="{D5C0C79E-18C4-47AB-8D81-3450BE229087}" dt="2021-06-30T07:21:49.847" v="2200" actId="26606"/>
          <ac:cxnSpMkLst>
            <pc:docMk/>
            <pc:sldMk cId="1477681343" sldId="299"/>
            <ac:cxnSpMk id="12" creationId="{EBAD6A72-88E8-42F7-88B9-CAF744536BE4}"/>
          </ac:cxnSpMkLst>
        </pc:cxnChg>
        <pc:cxnChg chg="add del">
          <ac:chgData name="Michael Mitchell" userId="17dd9d3a-9f6b-4a21-b2ca-36059f4b673b" providerId="ADAL" clId="{D5C0C79E-18C4-47AB-8D81-3450BE229087}" dt="2021-06-30T07:21:49.847" v="2200" actId="26606"/>
          <ac:cxnSpMkLst>
            <pc:docMk/>
            <pc:sldMk cId="1477681343" sldId="299"/>
            <ac:cxnSpMk id="14" creationId="{C800968E-0A99-46C4-A9B2-6A63AC66F4B0}"/>
          </ac:cxnSpMkLst>
        </pc:cxnChg>
      </pc:sldChg>
      <pc:sldChg chg="addSp delSp modSp mod">
        <pc:chgData name="Michael Mitchell" userId="17dd9d3a-9f6b-4a21-b2ca-36059f4b673b" providerId="ADAL" clId="{D5C0C79E-18C4-47AB-8D81-3450BE229087}" dt="2021-06-30T07:19:55.032" v="2111" actId="14100"/>
        <pc:sldMkLst>
          <pc:docMk/>
          <pc:sldMk cId="1812372171" sldId="300"/>
        </pc:sldMkLst>
        <pc:spChg chg="mod">
          <ac:chgData name="Michael Mitchell" userId="17dd9d3a-9f6b-4a21-b2ca-36059f4b673b" providerId="ADAL" clId="{D5C0C79E-18C4-47AB-8D81-3450BE229087}" dt="2021-06-30T07:19:55.032" v="2111" actId="14100"/>
          <ac:spMkLst>
            <pc:docMk/>
            <pc:sldMk cId="1812372171" sldId="300"/>
            <ac:spMk id="135" creationId="{00000000-0000-0000-0000-000000000000}"/>
          </ac:spMkLst>
        </pc:spChg>
        <pc:picChg chg="add del mod">
          <ac:chgData name="Michael Mitchell" userId="17dd9d3a-9f6b-4a21-b2ca-36059f4b673b" providerId="ADAL" clId="{D5C0C79E-18C4-47AB-8D81-3450BE229087}" dt="2021-06-30T07:19:24.320" v="2103" actId="478"/>
          <ac:picMkLst>
            <pc:docMk/>
            <pc:sldMk cId="1812372171" sldId="300"/>
            <ac:picMk id="3" creationId="{6B459224-977E-4366-A839-E0950A7EED94}"/>
          </ac:picMkLst>
        </pc:picChg>
        <pc:picChg chg="add mod">
          <ac:chgData name="Michael Mitchell" userId="17dd9d3a-9f6b-4a21-b2ca-36059f4b673b" providerId="ADAL" clId="{D5C0C79E-18C4-47AB-8D81-3450BE229087}" dt="2021-06-30T07:19:47.058" v="2110" actId="14100"/>
          <ac:picMkLst>
            <pc:docMk/>
            <pc:sldMk cId="1812372171" sldId="300"/>
            <ac:picMk id="5" creationId="{AA01F17F-692A-4DFF-99CB-F06AF0B25F6F}"/>
          </ac:picMkLst>
        </pc:picChg>
        <pc:picChg chg="del mod">
          <ac:chgData name="Michael Mitchell" userId="17dd9d3a-9f6b-4a21-b2ca-36059f4b673b" providerId="ADAL" clId="{D5C0C79E-18C4-47AB-8D81-3450BE229087}" dt="2021-06-30T07:19:36.507" v="2104" actId="478"/>
          <ac:picMkLst>
            <pc:docMk/>
            <pc:sldMk cId="1812372171" sldId="300"/>
            <ac:picMk id="8195" creationId="{1A93B699-E6B1-4A21-BBC6-0DC12B741CB0}"/>
          </ac:picMkLst>
        </pc:picChg>
      </pc:sldChg>
      <pc:sldChg chg="modSp">
        <pc:chgData name="Michael Mitchell" userId="17dd9d3a-9f6b-4a21-b2ca-36059f4b673b" providerId="ADAL" clId="{D5C0C79E-18C4-47AB-8D81-3450BE229087}" dt="2021-06-30T06:22:52.388" v="2083" actId="1076"/>
        <pc:sldMkLst>
          <pc:docMk/>
          <pc:sldMk cId="3353145385" sldId="301"/>
        </pc:sldMkLst>
        <pc:picChg chg="mod">
          <ac:chgData name="Michael Mitchell" userId="17dd9d3a-9f6b-4a21-b2ca-36059f4b673b" providerId="ADAL" clId="{D5C0C79E-18C4-47AB-8D81-3450BE229087}" dt="2021-06-30T06:22:52.388" v="2083" actId="1076"/>
          <ac:picMkLst>
            <pc:docMk/>
            <pc:sldMk cId="3353145385" sldId="301"/>
            <ac:picMk id="5124" creationId="{0F408AF8-3AB1-454E-BD65-E38600A58002}"/>
          </ac:picMkLst>
        </pc:picChg>
      </pc:sldChg>
      <pc:sldChg chg="addSp delSp modSp add mod">
        <pc:chgData name="Michael Mitchell" userId="17dd9d3a-9f6b-4a21-b2ca-36059f4b673b" providerId="ADAL" clId="{D5C0C79E-18C4-47AB-8D81-3450BE229087}" dt="2021-06-30T05:38:52.257" v="712" actId="20577"/>
        <pc:sldMkLst>
          <pc:docMk/>
          <pc:sldMk cId="4219165891" sldId="302"/>
        </pc:sldMkLst>
        <pc:spChg chg="add del mod">
          <ac:chgData name="Michael Mitchell" userId="17dd9d3a-9f6b-4a21-b2ca-36059f4b673b" providerId="ADAL" clId="{D5C0C79E-18C4-47AB-8D81-3450BE229087}" dt="2021-06-30T05:38:18.101" v="554" actId="478"/>
          <ac:spMkLst>
            <pc:docMk/>
            <pc:sldMk cId="4219165891" sldId="302"/>
            <ac:spMk id="3" creationId="{59C6CA71-17F3-4EA8-9C46-1401E9128CEB}"/>
          </ac:spMkLst>
        </pc:spChg>
        <pc:spChg chg="del mod">
          <ac:chgData name="Michael Mitchell" userId="17dd9d3a-9f6b-4a21-b2ca-36059f4b673b" providerId="ADAL" clId="{D5C0C79E-18C4-47AB-8D81-3450BE229087}" dt="2021-06-30T05:38:15.845" v="552" actId="478"/>
          <ac:spMkLst>
            <pc:docMk/>
            <pc:sldMk cId="4219165891" sldId="302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D5C0C79E-18C4-47AB-8D81-3450BE229087}" dt="2021-06-30T05:38:20.542" v="556" actId="20577"/>
          <ac:spMkLst>
            <pc:docMk/>
            <pc:sldMk cId="4219165891" sldId="302"/>
            <ac:spMk id="8" creationId="{B97E6683-6F92-4A44-BCDC-DC3E90D4D06F}"/>
          </ac:spMkLst>
        </pc:spChg>
        <pc:spChg chg="mod">
          <ac:chgData name="Michael Mitchell" userId="17dd9d3a-9f6b-4a21-b2ca-36059f4b673b" providerId="ADAL" clId="{D5C0C79E-18C4-47AB-8D81-3450BE229087}" dt="2021-06-30T05:38:52.257" v="712" actId="20577"/>
          <ac:spMkLst>
            <pc:docMk/>
            <pc:sldMk cId="4219165891" sldId="302"/>
            <ac:spMk id="135" creationId="{00000000-0000-0000-0000-000000000000}"/>
          </ac:spMkLst>
        </pc:spChg>
      </pc:sldChg>
      <pc:sldChg chg="modSp add mod">
        <pc:chgData name="Michael Mitchell" userId="17dd9d3a-9f6b-4a21-b2ca-36059f4b673b" providerId="ADAL" clId="{D5C0C79E-18C4-47AB-8D81-3450BE229087}" dt="2021-06-30T05:39:35.121" v="840" actId="20577"/>
        <pc:sldMkLst>
          <pc:docMk/>
          <pc:sldMk cId="1063891964" sldId="303"/>
        </pc:sldMkLst>
        <pc:spChg chg="mod">
          <ac:chgData name="Michael Mitchell" userId="17dd9d3a-9f6b-4a21-b2ca-36059f4b673b" providerId="ADAL" clId="{D5C0C79E-18C4-47AB-8D81-3450BE229087}" dt="2021-06-30T05:39:11.194" v="716" actId="20577"/>
          <ac:spMkLst>
            <pc:docMk/>
            <pc:sldMk cId="1063891964" sldId="303"/>
            <ac:spMk id="8" creationId="{B97E6683-6F92-4A44-BCDC-DC3E90D4D06F}"/>
          </ac:spMkLst>
        </pc:spChg>
        <pc:spChg chg="mod">
          <ac:chgData name="Michael Mitchell" userId="17dd9d3a-9f6b-4a21-b2ca-36059f4b673b" providerId="ADAL" clId="{D5C0C79E-18C4-47AB-8D81-3450BE229087}" dt="2021-06-30T05:39:35.121" v="840" actId="20577"/>
          <ac:spMkLst>
            <pc:docMk/>
            <pc:sldMk cId="1063891964" sldId="303"/>
            <ac:spMk id="135" creationId="{00000000-0000-0000-0000-000000000000}"/>
          </ac:spMkLst>
        </pc:spChg>
      </pc:sldChg>
      <pc:sldChg chg="modSp add mod">
        <pc:chgData name="Michael Mitchell" userId="17dd9d3a-9f6b-4a21-b2ca-36059f4b673b" providerId="ADAL" clId="{D5C0C79E-18C4-47AB-8D81-3450BE229087}" dt="2021-06-30T06:17:38.279" v="1780" actId="1076"/>
        <pc:sldMkLst>
          <pc:docMk/>
          <pc:sldMk cId="3142784859" sldId="304"/>
        </pc:sldMkLst>
        <pc:spChg chg="mod">
          <ac:chgData name="Michael Mitchell" userId="17dd9d3a-9f6b-4a21-b2ca-36059f4b673b" providerId="ADAL" clId="{D5C0C79E-18C4-47AB-8D81-3450BE229087}" dt="2021-06-30T06:00:05.799" v="1636" actId="20577"/>
          <ac:spMkLst>
            <pc:docMk/>
            <pc:sldMk cId="3142784859" sldId="304"/>
            <ac:spMk id="7" creationId="{153BAFB5-BA85-4503-95A2-022D0488CAC5}"/>
          </ac:spMkLst>
        </pc:spChg>
        <pc:spChg chg="mod">
          <ac:chgData name="Michael Mitchell" userId="17dd9d3a-9f6b-4a21-b2ca-36059f4b673b" providerId="ADAL" clId="{D5C0C79E-18C4-47AB-8D81-3450BE229087}" dt="2021-06-30T06:00:57.461" v="1778" actId="20577"/>
          <ac:spMkLst>
            <pc:docMk/>
            <pc:sldMk cId="3142784859" sldId="304"/>
            <ac:spMk id="135" creationId="{00000000-0000-0000-0000-000000000000}"/>
          </ac:spMkLst>
        </pc:spChg>
        <pc:picChg chg="mod">
          <ac:chgData name="Michael Mitchell" userId="17dd9d3a-9f6b-4a21-b2ca-36059f4b673b" providerId="ADAL" clId="{D5C0C79E-18C4-47AB-8D81-3450BE229087}" dt="2021-06-30T06:17:38.279" v="1780" actId="1076"/>
          <ac:picMkLst>
            <pc:docMk/>
            <pc:sldMk cId="3142784859" sldId="304"/>
            <ac:picMk id="6" creationId="{9E8D1D65-E0AB-480E-984A-6E2490182EE1}"/>
          </ac:picMkLst>
        </pc:picChg>
      </pc:sldChg>
      <pc:sldChg chg="addSp delSp modSp add mod">
        <pc:chgData name="Michael Mitchell" userId="17dd9d3a-9f6b-4a21-b2ca-36059f4b673b" providerId="ADAL" clId="{D5C0C79E-18C4-47AB-8D81-3450BE229087}" dt="2021-06-30T06:19:10.312" v="1920" actId="20577"/>
        <pc:sldMkLst>
          <pc:docMk/>
          <pc:sldMk cId="2049632229" sldId="305"/>
        </pc:sldMkLst>
        <pc:spChg chg="mod">
          <ac:chgData name="Michael Mitchell" userId="17dd9d3a-9f6b-4a21-b2ca-36059f4b673b" providerId="ADAL" clId="{D5C0C79E-18C4-47AB-8D81-3450BE229087}" dt="2021-06-30T06:18:11.156" v="1784" actId="20577"/>
          <ac:spMkLst>
            <pc:docMk/>
            <pc:sldMk cId="2049632229" sldId="305"/>
            <ac:spMk id="7" creationId="{153BAFB5-BA85-4503-95A2-022D0488CAC5}"/>
          </ac:spMkLst>
        </pc:spChg>
        <pc:spChg chg="mod">
          <ac:chgData name="Michael Mitchell" userId="17dd9d3a-9f6b-4a21-b2ca-36059f4b673b" providerId="ADAL" clId="{D5C0C79E-18C4-47AB-8D81-3450BE229087}" dt="2021-06-30T06:18:23.984" v="1803" actId="20577"/>
          <ac:spMkLst>
            <pc:docMk/>
            <pc:sldMk cId="2049632229" sldId="305"/>
            <ac:spMk id="8" creationId="{2075A2B8-E6B4-4D82-9113-D0896C472E55}"/>
          </ac:spMkLst>
        </pc:spChg>
        <pc:spChg chg="mod">
          <ac:chgData name="Michael Mitchell" userId="17dd9d3a-9f6b-4a21-b2ca-36059f4b673b" providerId="ADAL" clId="{D5C0C79E-18C4-47AB-8D81-3450BE229087}" dt="2021-06-30T06:19:10.312" v="1920" actId="20577"/>
          <ac:spMkLst>
            <pc:docMk/>
            <pc:sldMk cId="2049632229" sldId="305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D5C0C79E-18C4-47AB-8D81-3450BE229087}" dt="2021-06-30T06:18:36.758" v="1806"/>
          <ac:picMkLst>
            <pc:docMk/>
            <pc:sldMk cId="2049632229" sldId="305"/>
            <ac:picMk id="6" creationId="{15962CAD-082F-4B03-A27F-ED5A93E2E203}"/>
          </ac:picMkLst>
        </pc:picChg>
        <pc:picChg chg="del mod">
          <ac:chgData name="Michael Mitchell" userId="17dd9d3a-9f6b-4a21-b2ca-36059f4b673b" providerId="ADAL" clId="{D5C0C79E-18C4-47AB-8D81-3450BE229087}" dt="2021-06-30T06:18:36.303" v="1805" actId="478"/>
          <ac:picMkLst>
            <pc:docMk/>
            <pc:sldMk cId="2049632229" sldId="305"/>
            <ac:picMk id="6146" creationId="{DDD6CE5E-386D-4EB1-AD17-ED0F0ACC1F72}"/>
          </ac:picMkLst>
        </pc:picChg>
      </pc:sldChg>
      <pc:sldChg chg="modSp add mod">
        <pc:chgData name="Michael Mitchell" userId="17dd9d3a-9f6b-4a21-b2ca-36059f4b673b" providerId="ADAL" clId="{D5C0C79E-18C4-47AB-8D81-3450BE229087}" dt="2021-06-30T07:21:10.608" v="2186" actId="20577"/>
        <pc:sldMkLst>
          <pc:docMk/>
          <pc:sldMk cId="2758268137" sldId="306"/>
        </pc:sldMkLst>
        <pc:spChg chg="mod">
          <ac:chgData name="Michael Mitchell" userId="17dd9d3a-9f6b-4a21-b2ca-36059f4b673b" providerId="ADAL" clId="{D5C0C79E-18C4-47AB-8D81-3450BE229087}" dt="2021-06-30T07:21:10.608" v="2186" actId="20577"/>
          <ac:spMkLst>
            <pc:docMk/>
            <pc:sldMk cId="2758268137" sldId="306"/>
            <ac:spMk id="135" creationId="{00000000-0000-0000-0000-000000000000}"/>
          </ac:spMkLst>
        </pc:spChg>
        <pc:picChg chg="mod">
          <ac:chgData name="Michael Mitchell" userId="17dd9d3a-9f6b-4a21-b2ca-36059f4b673b" providerId="ADAL" clId="{D5C0C79E-18C4-47AB-8D81-3450BE229087}" dt="2021-06-30T06:20:40.227" v="1943" actId="14826"/>
          <ac:picMkLst>
            <pc:docMk/>
            <pc:sldMk cId="2758268137" sldId="306"/>
            <ac:picMk id="2052" creationId="{C8186235-4439-40B2-B3F2-A23331410EAB}"/>
          </ac:picMkLst>
        </pc:picChg>
      </pc:sldChg>
      <pc:sldChg chg="modSp add del mod">
        <pc:chgData name="Michael Mitchell" userId="17dd9d3a-9f6b-4a21-b2ca-36059f4b673b" providerId="ADAL" clId="{D5C0C79E-18C4-47AB-8D81-3450BE229087}" dt="2021-06-30T07:21:30.289" v="2192" actId="47"/>
        <pc:sldMkLst>
          <pc:docMk/>
          <pc:sldMk cId="105578256" sldId="307"/>
        </pc:sldMkLst>
        <pc:spChg chg="mod">
          <ac:chgData name="Michael Mitchell" userId="17dd9d3a-9f6b-4a21-b2ca-36059f4b673b" providerId="ADAL" clId="{D5C0C79E-18C4-47AB-8D81-3450BE229087}" dt="2021-06-30T07:21:26.336" v="2191" actId="20577"/>
          <ac:spMkLst>
            <pc:docMk/>
            <pc:sldMk cId="105578256" sldId="307"/>
            <ac:spMk id="7" creationId="{153BAFB5-BA85-4503-95A2-022D0488CAC5}"/>
          </ac:spMkLst>
        </pc:spChg>
      </pc:sldChg>
      <pc:sldChg chg="new del">
        <pc:chgData name="Michael Mitchell" userId="17dd9d3a-9f6b-4a21-b2ca-36059f4b673b" providerId="ADAL" clId="{D5C0C79E-18C4-47AB-8D81-3450BE229087}" dt="2021-06-30T07:21:20.359" v="2188" actId="2696"/>
        <pc:sldMkLst>
          <pc:docMk/>
          <pc:sldMk cId="146380671" sldId="307"/>
        </pc:sldMkLst>
      </pc:sldChg>
      <pc:sldChg chg="new del">
        <pc:chgData name="Michael Mitchell" userId="17dd9d3a-9f6b-4a21-b2ca-36059f4b673b" providerId="ADAL" clId="{D5C0C79E-18C4-47AB-8D81-3450BE229087}" dt="2021-06-30T07:22:09.245" v="2205" actId="47"/>
        <pc:sldMkLst>
          <pc:docMk/>
          <pc:sldMk cId="707406894" sldId="307"/>
        </pc:sldMkLst>
      </pc:sldChg>
      <pc:sldChg chg="addSp delSp modSp add mod setBg addAnim delAnim setClrOvrMap">
        <pc:chgData name="Michael Mitchell" userId="17dd9d3a-9f6b-4a21-b2ca-36059f4b673b" providerId="ADAL" clId="{D5C0C79E-18C4-47AB-8D81-3450BE229087}" dt="2021-06-30T07:25:27.993" v="2494" actId="1076"/>
        <pc:sldMkLst>
          <pc:docMk/>
          <pc:sldMk cId="2241944400" sldId="308"/>
        </pc:sldMkLst>
        <pc:spChg chg="mod ord">
          <ac:chgData name="Michael Mitchell" userId="17dd9d3a-9f6b-4a21-b2ca-36059f4b673b" providerId="ADAL" clId="{D5C0C79E-18C4-47AB-8D81-3450BE229087}" dt="2021-06-30T07:22:28.373" v="2224" actId="26606"/>
          <ac:spMkLst>
            <pc:docMk/>
            <pc:sldMk cId="2241944400" sldId="308"/>
            <ac:spMk id="7" creationId="{153BAFB5-BA85-4503-95A2-022D0488CAC5}"/>
          </ac:spMkLst>
        </pc:spChg>
        <pc:spChg chg="add del">
          <ac:chgData name="Michael Mitchell" userId="17dd9d3a-9f6b-4a21-b2ca-36059f4b673b" providerId="ADAL" clId="{D5C0C79E-18C4-47AB-8D81-3450BE229087}" dt="2021-06-30T07:22:28.373" v="2224" actId="26606"/>
          <ac:spMkLst>
            <pc:docMk/>
            <pc:sldMk cId="2241944400" sldId="308"/>
            <ac:spMk id="12" creationId="{0671A8AE-40A1-4631-A6B8-581AFF065482}"/>
          </ac:spMkLst>
        </pc:spChg>
        <pc:spChg chg="add mod">
          <ac:chgData name="Michael Mitchell" userId="17dd9d3a-9f6b-4a21-b2ca-36059f4b673b" providerId="ADAL" clId="{D5C0C79E-18C4-47AB-8D81-3450BE229087}" dt="2021-06-30T07:24:50.461" v="2484" actId="21"/>
          <ac:spMkLst>
            <pc:docMk/>
            <pc:sldMk cId="2241944400" sldId="308"/>
            <ac:spMk id="13" creationId="{7DC11F44-D630-4BC2-A509-EBE09FEE40D3}"/>
          </ac:spMkLst>
        </pc:spChg>
        <pc:spChg chg="add del">
          <ac:chgData name="Michael Mitchell" userId="17dd9d3a-9f6b-4a21-b2ca-36059f4b673b" providerId="ADAL" clId="{D5C0C79E-18C4-47AB-8D81-3450BE229087}" dt="2021-06-30T07:22:28.373" v="2224" actId="26606"/>
          <ac:spMkLst>
            <pc:docMk/>
            <pc:sldMk cId="2241944400" sldId="308"/>
            <ac:spMk id="14" creationId="{AB58EF07-17C2-48CF-ABB0-EEF1F17CB8F0}"/>
          </ac:spMkLst>
        </pc:spChg>
        <pc:spChg chg="add del">
          <ac:chgData name="Michael Mitchell" userId="17dd9d3a-9f6b-4a21-b2ca-36059f4b673b" providerId="ADAL" clId="{D5C0C79E-18C4-47AB-8D81-3450BE229087}" dt="2021-06-30T07:22:28.373" v="2224" actId="26606"/>
          <ac:spMkLst>
            <pc:docMk/>
            <pc:sldMk cId="2241944400" sldId="308"/>
            <ac:spMk id="16" creationId="{AF2F604E-43BE-4DC3-B983-E071523364F8}"/>
          </ac:spMkLst>
        </pc:spChg>
        <pc:spChg chg="add mod">
          <ac:chgData name="Michael Mitchell" userId="17dd9d3a-9f6b-4a21-b2ca-36059f4b673b" providerId="ADAL" clId="{D5C0C79E-18C4-47AB-8D81-3450BE229087}" dt="2021-06-30T07:25:27.993" v="2494" actId="1076"/>
          <ac:spMkLst>
            <pc:docMk/>
            <pc:sldMk cId="2241944400" sldId="308"/>
            <ac:spMk id="17" creationId="{3F56FC61-CC5C-4FF5-A90C-FFB846D546BB}"/>
          </ac:spMkLst>
        </pc:spChg>
        <pc:spChg chg="add del">
          <ac:chgData name="Michael Mitchell" userId="17dd9d3a-9f6b-4a21-b2ca-36059f4b673b" providerId="ADAL" clId="{D5C0C79E-18C4-47AB-8D81-3450BE229087}" dt="2021-06-30T07:22:28.373" v="2224" actId="26606"/>
          <ac:spMkLst>
            <pc:docMk/>
            <pc:sldMk cId="2241944400" sldId="308"/>
            <ac:spMk id="18" creationId="{08C9B587-E65E-4B52-B37C-ABEBB6E87928}"/>
          </ac:spMkLst>
        </pc:spChg>
        <pc:picChg chg="add del mod">
          <ac:chgData name="Michael Mitchell" userId="17dd9d3a-9f6b-4a21-b2ca-36059f4b673b" providerId="ADAL" clId="{D5C0C79E-18C4-47AB-8D81-3450BE229087}" dt="2021-06-30T07:23:12.498" v="2234" actId="478"/>
          <ac:picMkLst>
            <pc:docMk/>
            <pc:sldMk cId="2241944400" sldId="308"/>
            <ac:picMk id="3" creationId="{C93D9E27-2EFE-443E-A272-A73D5564500A}"/>
          </ac:picMkLst>
        </pc:picChg>
        <pc:picChg chg="del mod">
          <ac:chgData name="Michael Mitchell" userId="17dd9d3a-9f6b-4a21-b2ca-36059f4b673b" providerId="ADAL" clId="{D5C0C79E-18C4-47AB-8D81-3450BE229087}" dt="2021-06-30T07:22:16.893" v="2216" actId="478"/>
          <ac:picMkLst>
            <pc:docMk/>
            <pc:sldMk cId="2241944400" sldId="308"/>
            <ac:picMk id="4" creationId="{EFF73BC3-C734-48FA-82CB-1659CE596FAB}"/>
          </ac:picMkLst>
        </pc:picChg>
        <pc:picChg chg="del">
          <ac:chgData name="Michael Mitchell" userId="17dd9d3a-9f6b-4a21-b2ca-36059f4b673b" providerId="ADAL" clId="{D5C0C79E-18C4-47AB-8D81-3450BE229087}" dt="2021-06-30T07:22:18.273" v="2217" actId="478"/>
          <ac:picMkLst>
            <pc:docMk/>
            <pc:sldMk cId="2241944400" sldId="308"/>
            <ac:picMk id="6" creationId="{75FA750E-3D12-43F4-AB32-C0FFE9C84001}"/>
          </ac:picMkLst>
        </pc:picChg>
        <pc:picChg chg="add mod">
          <ac:chgData name="Michael Mitchell" userId="17dd9d3a-9f6b-4a21-b2ca-36059f4b673b" providerId="ADAL" clId="{D5C0C79E-18C4-47AB-8D81-3450BE229087}" dt="2021-06-30T07:23:18.124" v="2236" actId="1076"/>
          <ac:picMkLst>
            <pc:docMk/>
            <pc:sldMk cId="2241944400" sldId="308"/>
            <ac:picMk id="8" creationId="{02ED8020-3876-4743-BC20-34B4F8BE319F}"/>
          </ac:picMkLst>
        </pc:picChg>
        <pc:picChg chg="add mod">
          <ac:chgData name="Michael Mitchell" userId="17dd9d3a-9f6b-4a21-b2ca-36059f4b673b" providerId="ADAL" clId="{D5C0C79E-18C4-47AB-8D81-3450BE229087}" dt="2021-06-30T07:24:47.574" v="2483" actId="14100"/>
          <ac:picMkLst>
            <pc:docMk/>
            <pc:sldMk cId="2241944400" sldId="308"/>
            <ac:picMk id="15" creationId="{A9D9AB5B-511B-44B2-AA9B-5EF71D6E8DC1}"/>
          </ac:picMkLst>
        </pc:picChg>
      </pc:sldChg>
      <pc:sldChg chg="addSp delSp modSp add mod">
        <pc:chgData name="Michael Mitchell" userId="17dd9d3a-9f6b-4a21-b2ca-36059f4b673b" providerId="ADAL" clId="{D5C0C79E-18C4-47AB-8D81-3450BE229087}" dt="2021-06-30T07:35:04.607" v="3524" actId="1035"/>
        <pc:sldMkLst>
          <pc:docMk/>
          <pc:sldMk cId="827379227" sldId="309"/>
        </pc:sldMkLst>
        <pc:spChg chg="mod">
          <ac:chgData name="Michael Mitchell" userId="17dd9d3a-9f6b-4a21-b2ca-36059f4b673b" providerId="ADAL" clId="{D5C0C79E-18C4-47AB-8D81-3450BE229087}" dt="2021-06-30T07:27:25.203" v="2716" actId="27636"/>
          <ac:spMkLst>
            <pc:docMk/>
            <pc:sldMk cId="827379227" sldId="309"/>
            <ac:spMk id="7" creationId="{153BAFB5-BA85-4503-95A2-022D0488CAC5}"/>
          </ac:spMkLst>
        </pc:spChg>
        <pc:spChg chg="mod">
          <ac:chgData name="Michael Mitchell" userId="17dd9d3a-9f6b-4a21-b2ca-36059f4b673b" providerId="ADAL" clId="{D5C0C79E-18C4-47AB-8D81-3450BE229087}" dt="2021-06-30T07:34:53.944" v="3519" actId="1035"/>
          <ac:spMkLst>
            <pc:docMk/>
            <pc:sldMk cId="827379227" sldId="309"/>
            <ac:spMk id="10" creationId="{ECA11C2E-30C1-48FB-9CCF-93A88DC4D2C6}"/>
          </ac:spMkLst>
        </pc:spChg>
        <pc:picChg chg="add mod">
          <ac:chgData name="Michael Mitchell" userId="17dd9d3a-9f6b-4a21-b2ca-36059f4b673b" providerId="ADAL" clId="{D5C0C79E-18C4-47AB-8D81-3450BE229087}" dt="2021-06-30T07:35:04.607" v="3524" actId="1035"/>
          <ac:picMkLst>
            <pc:docMk/>
            <pc:sldMk cId="827379227" sldId="309"/>
            <ac:picMk id="3" creationId="{D910E879-9B20-4142-863A-44CB390AC2AD}"/>
          </ac:picMkLst>
        </pc:picChg>
        <pc:picChg chg="del mod">
          <ac:chgData name="Michael Mitchell" userId="17dd9d3a-9f6b-4a21-b2ca-36059f4b673b" providerId="ADAL" clId="{D5C0C79E-18C4-47AB-8D81-3450BE229087}" dt="2021-06-30T07:27:28.210" v="2718" actId="478"/>
          <ac:picMkLst>
            <pc:docMk/>
            <pc:sldMk cId="827379227" sldId="309"/>
            <ac:picMk id="4" creationId="{EFF73BC3-C734-48FA-82CB-1659CE596FAB}"/>
          </ac:picMkLst>
        </pc:picChg>
        <pc:picChg chg="del">
          <ac:chgData name="Michael Mitchell" userId="17dd9d3a-9f6b-4a21-b2ca-36059f4b673b" providerId="ADAL" clId="{D5C0C79E-18C4-47AB-8D81-3450BE229087}" dt="2021-06-30T07:27:29.428" v="2719" actId="478"/>
          <ac:picMkLst>
            <pc:docMk/>
            <pc:sldMk cId="827379227" sldId="309"/>
            <ac:picMk id="6" creationId="{75FA750E-3D12-43F4-AB32-C0FFE9C84001}"/>
          </ac:picMkLst>
        </pc:picChg>
        <pc:picChg chg="add mod">
          <ac:chgData name="Michael Mitchell" userId="17dd9d3a-9f6b-4a21-b2ca-36059f4b673b" providerId="ADAL" clId="{D5C0C79E-18C4-47AB-8D81-3450BE229087}" dt="2021-06-30T07:34:50.166" v="3513" actId="1036"/>
          <ac:picMkLst>
            <pc:docMk/>
            <pc:sldMk cId="827379227" sldId="309"/>
            <ac:picMk id="8" creationId="{40133C52-B344-4376-B0F6-38C813E56006}"/>
          </ac:picMkLst>
        </pc:picChg>
        <pc:picChg chg="add mod">
          <ac:chgData name="Michael Mitchell" userId="17dd9d3a-9f6b-4a21-b2ca-36059f4b673b" providerId="ADAL" clId="{D5C0C79E-18C4-47AB-8D81-3450BE229087}" dt="2021-06-30T07:34:50.166" v="3513" actId="1036"/>
          <ac:picMkLst>
            <pc:docMk/>
            <pc:sldMk cId="827379227" sldId="309"/>
            <ac:picMk id="11" creationId="{CE9DA398-5075-43E9-9ECE-EF5AECD81962}"/>
          </ac:picMkLst>
        </pc:picChg>
      </pc:sldChg>
      <pc:sldChg chg="add del">
        <pc:chgData name="Michael Mitchell" userId="17dd9d3a-9f6b-4a21-b2ca-36059f4b673b" providerId="ADAL" clId="{D5C0C79E-18C4-47AB-8D81-3450BE229087}" dt="2021-06-30T07:28:46.831" v="2811" actId="47"/>
        <pc:sldMkLst>
          <pc:docMk/>
          <pc:sldMk cId="2336865789" sldId="310"/>
        </pc:sldMkLst>
      </pc:sldChg>
      <pc:sldChg chg="addSp delSp modSp add mod">
        <pc:chgData name="Michael Mitchell" userId="17dd9d3a-9f6b-4a21-b2ca-36059f4b673b" providerId="ADAL" clId="{D5C0C79E-18C4-47AB-8D81-3450BE229087}" dt="2021-06-30T07:35:14.528" v="3526" actId="20577"/>
        <pc:sldMkLst>
          <pc:docMk/>
          <pc:sldMk cId="2647395189" sldId="310"/>
        </pc:sldMkLst>
        <pc:spChg chg="mod">
          <ac:chgData name="Michael Mitchell" userId="17dd9d3a-9f6b-4a21-b2ca-36059f4b673b" providerId="ADAL" clId="{D5C0C79E-18C4-47AB-8D81-3450BE229087}" dt="2021-06-30T07:35:14.528" v="3526" actId="20577"/>
          <ac:spMkLst>
            <pc:docMk/>
            <pc:sldMk cId="2647395189" sldId="310"/>
            <ac:spMk id="7" creationId="{153BAFB5-BA85-4503-95A2-022D0488CAC5}"/>
          </ac:spMkLst>
        </pc:spChg>
        <pc:spChg chg="mod">
          <ac:chgData name="Michael Mitchell" userId="17dd9d3a-9f6b-4a21-b2ca-36059f4b673b" providerId="ADAL" clId="{D5C0C79E-18C4-47AB-8D81-3450BE229087}" dt="2021-06-30T07:31:09.753" v="3044" actId="1038"/>
          <ac:spMkLst>
            <pc:docMk/>
            <pc:sldMk cId="2647395189" sldId="310"/>
            <ac:spMk id="10" creationId="{ECA11C2E-30C1-48FB-9CCF-93A88DC4D2C6}"/>
          </ac:spMkLst>
        </pc:spChg>
        <pc:picChg chg="del">
          <ac:chgData name="Michael Mitchell" userId="17dd9d3a-9f6b-4a21-b2ca-36059f4b673b" providerId="ADAL" clId="{D5C0C79E-18C4-47AB-8D81-3450BE229087}" dt="2021-06-30T07:29:07.270" v="2828" actId="478"/>
          <ac:picMkLst>
            <pc:docMk/>
            <pc:sldMk cId="2647395189" sldId="310"/>
            <ac:picMk id="3" creationId="{D910E879-9B20-4142-863A-44CB390AC2AD}"/>
          </ac:picMkLst>
        </pc:picChg>
        <pc:picChg chg="add mod">
          <ac:chgData name="Michael Mitchell" userId="17dd9d3a-9f6b-4a21-b2ca-36059f4b673b" providerId="ADAL" clId="{D5C0C79E-18C4-47AB-8D81-3450BE229087}" dt="2021-06-30T07:31:00.381" v="3037" actId="1038"/>
          <ac:picMkLst>
            <pc:docMk/>
            <pc:sldMk cId="2647395189" sldId="310"/>
            <ac:picMk id="4" creationId="{C7F76419-C7A1-497A-B625-F6682290F747}"/>
          </ac:picMkLst>
        </pc:picChg>
        <pc:picChg chg="add del mod">
          <ac:chgData name="Michael Mitchell" userId="17dd9d3a-9f6b-4a21-b2ca-36059f4b673b" providerId="ADAL" clId="{D5C0C79E-18C4-47AB-8D81-3450BE229087}" dt="2021-06-30T07:30:03.081" v="2971" actId="478"/>
          <ac:picMkLst>
            <pc:docMk/>
            <pc:sldMk cId="2647395189" sldId="310"/>
            <ac:picMk id="6" creationId="{FC32CEDA-6287-4B6A-ADA3-E5F34884265F}"/>
          </ac:picMkLst>
        </pc:picChg>
        <pc:picChg chg="del">
          <ac:chgData name="Michael Mitchell" userId="17dd9d3a-9f6b-4a21-b2ca-36059f4b673b" providerId="ADAL" clId="{D5C0C79E-18C4-47AB-8D81-3450BE229087}" dt="2021-06-30T07:29:06.174" v="2827" actId="478"/>
          <ac:picMkLst>
            <pc:docMk/>
            <pc:sldMk cId="2647395189" sldId="310"/>
            <ac:picMk id="8" creationId="{40133C52-B344-4376-B0F6-38C813E56006}"/>
          </ac:picMkLst>
        </pc:picChg>
        <pc:picChg chg="del">
          <ac:chgData name="Michael Mitchell" userId="17dd9d3a-9f6b-4a21-b2ca-36059f4b673b" providerId="ADAL" clId="{D5C0C79E-18C4-47AB-8D81-3450BE229087}" dt="2021-06-30T07:29:04.775" v="2826" actId="478"/>
          <ac:picMkLst>
            <pc:docMk/>
            <pc:sldMk cId="2647395189" sldId="310"/>
            <ac:picMk id="11" creationId="{CE9DA398-5075-43E9-9ECE-EF5AECD81962}"/>
          </ac:picMkLst>
        </pc:picChg>
        <pc:picChg chg="add mod">
          <ac:chgData name="Michael Mitchell" userId="17dd9d3a-9f6b-4a21-b2ca-36059f4b673b" providerId="ADAL" clId="{D5C0C79E-18C4-47AB-8D81-3450BE229087}" dt="2021-06-30T07:31:00.381" v="3037" actId="1038"/>
          <ac:picMkLst>
            <pc:docMk/>
            <pc:sldMk cId="2647395189" sldId="310"/>
            <ac:picMk id="12" creationId="{D27EAC56-0EE8-4472-BB10-240E348CBBF0}"/>
          </ac:picMkLst>
        </pc:picChg>
        <pc:picChg chg="add mod">
          <ac:chgData name="Michael Mitchell" userId="17dd9d3a-9f6b-4a21-b2ca-36059f4b673b" providerId="ADAL" clId="{D5C0C79E-18C4-47AB-8D81-3450BE229087}" dt="2021-06-30T07:31:00.381" v="3037" actId="1038"/>
          <ac:picMkLst>
            <pc:docMk/>
            <pc:sldMk cId="2647395189" sldId="310"/>
            <ac:picMk id="14" creationId="{1744810B-91F9-4D61-ADCA-55041BAFD2A3}"/>
          </ac:picMkLst>
        </pc:picChg>
      </pc:sldChg>
      <pc:sldChg chg="addSp delSp modSp add mod">
        <pc:chgData name="Michael Mitchell" userId="17dd9d3a-9f6b-4a21-b2ca-36059f4b673b" providerId="ADAL" clId="{D5C0C79E-18C4-47AB-8D81-3450BE229087}" dt="2021-06-30T07:35:21.499" v="3528" actId="20577"/>
        <pc:sldMkLst>
          <pc:docMk/>
          <pc:sldMk cId="869918597" sldId="311"/>
        </pc:sldMkLst>
        <pc:spChg chg="mod">
          <ac:chgData name="Michael Mitchell" userId="17dd9d3a-9f6b-4a21-b2ca-36059f4b673b" providerId="ADAL" clId="{D5C0C79E-18C4-47AB-8D81-3450BE229087}" dt="2021-06-30T07:35:21.499" v="3528" actId="20577"/>
          <ac:spMkLst>
            <pc:docMk/>
            <pc:sldMk cId="869918597" sldId="311"/>
            <ac:spMk id="7" creationId="{153BAFB5-BA85-4503-95A2-022D0488CAC5}"/>
          </ac:spMkLst>
        </pc:spChg>
        <pc:spChg chg="mod">
          <ac:chgData name="Michael Mitchell" userId="17dd9d3a-9f6b-4a21-b2ca-36059f4b673b" providerId="ADAL" clId="{D5C0C79E-18C4-47AB-8D81-3450BE229087}" dt="2021-06-30T07:34:11.857" v="3500" actId="20577"/>
          <ac:spMkLst>
            <pc:docMk/>
            <pc:sldMk cId="869918597" sldId="311"/>
            <ac:spMk id="10" creationId="{ECA11C2E-30C1-48FB-9CCF-93A88DC4D2C6}"/>
          </ac:spMkLst>
        </pc:spChg>
        <pc:picChg chg="add mod">
          <ac:chgData name="Michael Mitchell" userId="17dd9d3a-9f6b-4a21-b2ca-36059f4b673b" providerId="ADAL" clId="{D5C0C79E-18C4-47AB-8D81-3450BE229087}" dt="2021-06-30T07:31:47.187" v="3075" actId="1076"/>
          <ac:picMkLst>
            <pc:docMk/>
            <pc:sldMk cId="869918597" sldId="311"/>
            <ac:picMk id="3" creationId="{6CD3B4F1-8431-4C83-BF52-DA851E994202}"/>
          </ac:picMkLst>
        </pc:picChg>
        <pc:picChg chg="del">
          <ac:chgData name="Michael Mitchell" userId="17dd9d3a-9f6b-4a21-b2ca-36059f4b673b" providerId="ADAL" clId="{D5C0C79E-18C4-47AB-8D81-3450BE229087}" dt="2021-06-30T07:31:34.466" v="3068" actId="478"/>
          <ac:picMkLst>
            <pc:docMk/>
            <pc:sldMk cId="869918597" sldId="311"/>
            <ac:picMk id="4" creationId="{C7F76419-C7A1-497A-B625-F6682290F747}"/>
          </ac:picMkLst>
        </pc:picChg>
        <pc:picChg chg="del">
          <ac:chgData name="Michael Mitchell" userId="17dd9d3a-9f6b-4a21-b2ca-36059f4b673b" providerId="ADAL" clId="{D5C0C79E-18C4-47AB-8D81-3450BE229087}" dt="2021-06-30T07:31:34.466" v="3068" actId="478"/>
          <ac:picMkLst>
            <pc:docMk/>
            <pc:sldMk cId="869918597" sldId="311"/>
            <ac:picMk id="12" creationId="{D27EAC56-0EE8-4472-BB10-240E348CBBF0}"/>
          </ac:picMkLst>
        </pc:picChg>
        <pc:picChg chg="del">
          <ac:chgData name="Michael Mitchell" userId="17dd9d3a-9f6b-4a21-b2ca-36059f4b673b" providerId="ADAL" clId="{D5C0C79E-18C4-47AB-8D81-3450BE229087}" dt="2021-06-30T07:31:34.466" v="3068" actId="478"/>
          <ac:picMkLst>
            <pc:docMk/>
            <pc:sldMk cId="869918597" sldId="311"/>
            <ac:picMk id="14" creationId="{1744810B-91F9-4D61-ADCA-55041BAFD2A3}"/>
          </ac:picMkLst>
        </pc:picChg>
      </pc:sldChg>
    </pc:docChg>
  </pc:docChgLst>
  <pc:docChgLst>
    <pc:chgData name="Fran Doran" userId="S::fran.doran@bisad.ae::f96825bc-9da1-498a-9a2b-b99e01316878" providerId="AD" clId="Web-{07E1C539-C511-400D-A1EA-1ACB087E972C}"/>
    <pc:docChg chg="modSld">
      <pc:chgData name="Fran Doran" userId="S::fran.doran@bisad.ae::f96825bc-9da1-498a-9a2b-b99e01316878" providerId="AD" clId="Web-{07E1C539-C511-400D-A1EA-1ACB087E972C}" dt="2023-12-05T16:31:09.415" v="1" actId="1076"/>
      <pc:docMkLst>
        <pc:docMk/>
      </pc:docMkLst>
      <pc:sldChg chg="modSp">
        <pc:chgData name="Fran Doran" userId="S::fran.doran@bisad.ae::f96825bc-9da1-498a-9a2b-b99e01316878" providerId="AD" clId="Web-{07E1C539-C511-400D-A1EA-1ACB087E972C}" dt="2023-12-05T16:31:09.415" v="1" actId="1076"/>
        <pc:sldMkLst>
          <pc:docMk/>
          <pc:sldMk cId="3361444316" sldId="312"/>
        </pc:sldMkLst>
        <pc:picChg chg="mod">
          <ac:chgData name="Fran Doran" userId="S::fran.doran@bisad.ae::f96825bc-9da1-498a-9a2b-b99e01316878" providerId="AD" clId="Web-{07E1C539-C511-400D-A1EA-1ACB087E972C}" dt="2023-12-05T16:31:09.415" v="1" actId="1076"/>
          <ac:picMkLst>
            <pc:docMk/>
            <pc:sldMk cId="3361444316" sldId="312"/>
            <ac:picMk id="2052" creationId="{289E8A41-33FD-4F8C-877B-36867DE323FA}"/>
          </ac:picMkLst>
        </pc:picChg>
      </pc:sldChg>
    </pc:docChg>
  </pc:docChgLst>
  <pc:docChgLst>
    <pc:chgData name="Michael Mitchell" userId="17dd9d3a-9f6b-4a21-b2ca-36059f4b673b" providerId="ADAL" clId="{E888F6CE-DC8A-456B-9ACA-5830720D647C}"/>
    <pc:docChg chg="undo custSel addSld delSld modSld">
      <pc:chgData name="Michael Mitchell" userId="17dd9d3a-9f6b-4a21-b2ca-36059f4b673b" providerId="ADAL" clId="{E888F6CE-DC8A-456B-9ACA-5830720D647C}" dt="2021-06-30T08:40:06.263" v="3024" actId="20577"/>
      <pc:docMkLst>
        <pc:docMk/>
      </pc:docMkLst>
      <pc:sldChg chg="addSp delSp modSp mod">
        <pc:chgData name="Michael Mitchell" userId="17dd9d3a-9f6b-4a21-b2ca-36059f4b673b" providerId="ADAL" clId="{E888F6CE-DC8A-456B-9ACA-5830720D647C}" dt="2021-06-30T07:41:01.054" v="27" actId="1076"/>
        <pc:sldMkLst>
          <pc:docMk/>
          <pc:sldMk cId="0" sldId="257"/>
        </pc:sldMkLst>
        <pc:picChg chg="del">
          <ac:chgData name="Michael Mitchell" userId="17dd9d3a-9f6b-4a21-b2ca-36059f4b673b" providerId="ADAL" clId="{E888F6CE-DC8A-456B-9ACA-5830720D647C}" dt="2021-06-30T07:40:34.783" v="21" actId="478"/>
          <ac:picMkLst>
            <pc:docMk/>
            <pc:sldMk cId="0" sldId="257"/>
            <ac:picMk id="128" creationId="{00000000-0000-0000-0000-000000000000}"/>
          </ac:picMkLst>
        </pc:picChg>
        <pc:picChg chg="add mod">
          <ac:chgData name="Michael Mitchell" userId="17dd9d3a-9f6b-4a21-b2ca-36059f4b673b" providerId="ADAL" clId="{E888F6CE-DC8A-456B-9ACA-5830720D647C}" dt="2021-06-30T07:41:01.054" v="27" actId="1076"/>
          <ac:picMkLst>
            <pc:docMk/>
            <pc:sldMk cId="0" sldId="257"/>
            <ac:picMk id="1026" creationId="{5347E8AB-37B2-4EFC-B0C4-9317AB346390}"/>
          </ac:picMkLst>
        </pc:picChg>
      </pc:sldChg>
      <pc:sldChg chg="modSp mod">
        <pc:chgData name="Michael Mitchell" userId="17dd9d3a-9f6b-4a21-b2ca-36059f4b673b" providerId="ADAL" clId="{E888F6CE-DC8A-456B-9ACA-5830720D647C}" dt="2021-06-30T07:45:52.916" v="163" actId="1036"/>
        <pc:sldMkLst>
          <pc:docMk/>
          <pc:sldMk cId="0" sldId="258"/>
        </pc:sldMkLst>
        <pc:spChg chg="mod">
          <ac:chgData name="Michael Mitchell" userId="17dd9d3a-9f6b-4a21-b2ca-36059f4b673b" providerId="ADAL" clId="{E888F6CE-DC8A-456B-9ACA-5830720D647C}" dt="2021-06-30T07:42:43.223" v="145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7:45:52.916" v="163" actId="1036"/>
          <ac:spMkLst>
            <pc:docMk/>
            <pc:sldMk cId="0" sldId="258"/>
            <ac:spMk id="13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7:43:18.988" v="146" actId="14826"/>
          <ac:picMkLst>
            <pc:docMk/>
            <pc:sldMk cId="0" sldId="258"/>
            <ac:picMk id="1026" creationId="{D065DD40-44CC-4337-9DBA-6303063B27F7}"/>
          </ac:picMkLst>
        </pc:picChg>
      </pc:sldChg>
      <pc:sldChg chg="modSp mod">
        <pc:chgData name="Michael Mitchell" userId="17dd9d3a-9f6b-4a21-b2ca-36059f4b673b" providerId="ADAL" clId="{E888F6CE-DC8A-456B-9ACA-5830720D647C}" dt="2021-06-30T08:02:18.174" v="1393" actId="14100"/>
        <pc:sldMkLst>
          <pc:docMk/>
          <pc:sldMk cId="0" sldId="263"/>
        </pc:sldMkLst>
        <pc:spChg chg="mod">
          <ac:chgData name="Michael Mitchell" userId="17dd9d3a-9f6b-4a21-b2ca-36059f4b673b" providerId="ADAL" clId="{E888F6CE-DC8A-456B-9ACA-5830720D647C}" dt="2021-06-30T08:02:18.174" v="1393" actId="14100"/>
          <ac:spMkLst>
            <pc:docMk/>
            <pc:sldMk cId="0" sldId="263"/>
            <ac:spMk id="15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8:02:04.089" v="1381" actId="14826"/>
          <ac:picMkLst>
            <pc:docMk/>
            <pc:sldMk cId="0" sldId="263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E888F6CE-DC8A-456B-9ACA-5830720D647C}" dt="2021-06-30T08:04:29.996" v="1414" actId="1076"/>
        <pc:sldMkLst>
          <pc:docMk/>
          <pc:sldMk cId="814101911" sldId="264"/>
        </pc:sldMkLst>
        <pc:spChg chg="mod">
          <ac:chgData name="Michael Mitchell" userId="17dd9d3a-9f6b-4a21-b2ca-36059f4b673b" providerId="ADAL" clId="{E888F6CE-DC8A-456B-9ACA-5830720D647C}" dt="2021-06-30T08:04:29.996" v="1414" actId="1076"/>
          <ac:spMkLst>
            <pc:docMk/>
            <pc:sldMk cId="814101911" sldId="264"/>
            <ac:spMk id="2" creationId="{74080833-6B30-404E-B0FA-39D7DC4B1616}"/>
          </ac:spMkLst>
        </pc:spChg>
        <pc:spChg chg="mod">
          <ac:chgData name="Michael Mitchell" userId="17dd9d3a-9f6b-4a21-b2ca-36059f4b673b" providerId="ADAL" clId="{E888F6CE-DC8A-456B-9ACA-5830720D647C}" dt="2021-06-30T07:40:21.459" v="20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E888F6CE-DC8A-456B-9ACA-5830720D647C}" dt="2021-06-30T07:41:43.236" v="82" actId="29295"/>
          <ac:picMkLst>
            <pc:docMk/>
            <pc:sldMk cId="814101911" sldId="264"/>
            <ac:picMk id="9" creationId="{2EFD5025-3BC7-4434-AB13-0EF4CE96E488}"/>
          </ac:picMkLst>
        </pc:picChg>
      </pc:sldChg>
      <pc:sldChg chg="delSp modSp mod">
        <pc:chgData name="Michael Mitchell" userId="17dd9d3a-9f6b-4a21-b2ca-36059f4b673b" providerId="ADAL" clId="{E888F6CE-DC8A-456B-9ACA-5830720D647C}" dt="2021-06-30T07:42:34.641" v="135" actId="20577"/>
        <pc:sldMkLst>
          <pc:docMk/>
          <pc:sldMk cId="1921753946" sldId="276"/>
        </pc:sldMkLst>
        <pc:spChg chg="mod">
          <ac:chgData name="Michael Mitchell" userId="17dd9d3a-9f6b-4a21-b2ca-36059f4b673b" providerId="ADAL" clId="{E888F6CE-DC8A-456B-9ACA-5830720D647C}" dt="2021-06-30T07:42:34.641" v="135" actId="20577"/>
          <ac:spMkLst>
            <pc:docMk/>
            <pc:sldMk cId="1921753946" sldId="276"/>
            <ac:spMk id="3" creationId="{AD8CD7A6-B824-4FB2-9E74-1817D34FA483}"/>
          </ac:spMkLst>
        </pc:spChg>
        <pc:picChg chg="del">
          <ac:chgData name="Michael Mitchell" userId="17dd9d3a-9f6b-4a21-b2ca-36059f4b673b" providerId="ADAL" clId="{E888F6CE-DC8A-456B-9ACA-5830720D647C}" dt="2021-06-30T07:41:54.761" v="84" actId="478"/>
          <ac:picMkLst>
            <pc:docMk/>
            <pc:sldMk cId="1921753946" sldId="276"/>
            <ac:picMk id="5122" creationId="{D89E1F3A-0CE1-4096-8D41-66B0A19BFD4F}"/>
          </ac:picMkLst>
        </pc:picChg>
        <pc:picChg chg="mod">
          <ac:chgData name="Michael Mitchell" userId="17dd9d3a-9f6b-4a21-b2ca-36059f4b673b" providerId="ADAL" clId="{E888F6CE-DC8A-456B-9ACA-5830720D647C}" dt="2021-06-30T07:41:51.838" v="83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modSp mod">
        <pc:chgData name="Michael Mitchell" userId="17dd9d3a-9f6b-4a21-b2ca-36059f4b673b" providerId="ADAL" clId="{E888F6CE-DC8A-456B-9ACA-5830720D647C}" dt="2021-06-30T07:48:47.274" v="307" actId="14100"/>
        <pc:sldMkLst>
          <pc:docMk/>
          <pc:sldMk cId="3744593899" sldId="279"/>
        </pc:sldMkLst>
        <pc:spChg chg="mod">
          <ac:chgData name="Michael Mitchell" userId="17dd9d3a-9f6b-4a21-b2ca-36059f4b673b" providerId="ADAL" clId="{E888F6CE-DC8A-456B-9ACA-5830720D647C}" dt="2021-06-30T07:48:38.707" v="306" actId="20577"/>
          <ac:spMkLst>
            <pc:docMk/>
            <pc:sldMk cId="3744593899" sldId="279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7:48:47.274" v="307" actId="14100"/>
          <ac:spMkLst>
            <pc:docMk/>
            <pc:sldMk cId="3744593899" sldId="279"/>
            <ac:spMk id="13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7:47:54.301" v="194" actId="14826"/>
          <ac:picMkLst>
            <pc:docMk/>
            <pc:sldMk cId="3744593899" sldId="279"/>
            <ac:picMk id="2052" creationId="{289E8A41-33FD-4F8C-877B-36867DE323FA}"/>
          </ac:picMkLst>
        </pc:picChg>
      </pc:sldChg>
      <pc:sldChg chg="modSp mod">
        <pc:chgData name="Michael Mitchell" userId="17dd9d3a-9f6b-4a21-b2ca-36059f4b673b" providerId="ADAL" clId="{E888F6CE-DC8A-456B-9ACA-5830720D647C}" dt="2021-06-30T07:52:00.617" v="663" actId="20577"/>
        <pc:sldMkLst>
          <pc:docMk/>
          <pc:sldMk cId="3368109919" sldId="281"/>
        </pc:sldMkLst>
        <pc:spChg chg="mod">
          <ac:chgData name="Michael Mitchell" userId="17dd9d3a-9f6b-4a21-b2ca-36059f4b673b" providerId="ADAL" clId="{E888F6CE-DC8A-456B-9ACA-5830720D647C}" dt="2021-06-30T07:52:00.617" v="663" actId="20577"/>
          <ac:spMkLst>
            <pc:docMk/>
            <pc:sldMk cId="3368109919" sldId="281"/>
            <ac:spMk id="7" creationId="{153BAFB5-BA85-4503-95A2-022D0488CAC5}"/>
          </ac:spMkLst>
        </pc:spChg>
      </pc:sldChg>
      <pc:sldChg chg="modSp mod">
        <pc:chgData name="Michael Mitchell" userId="17dd9d3a-9f6b-4a21-b2ca-36059f4b673b" providerId="ADAL" clId="{E888F6CE-DC8A-456B-9ACA-5830720D647C}" dt="2021-06-30T07:52:19.409" v="689" actId="20577"/>
        <pc:sldMkLst>
          <pc:docMk/>
          <pc:sldMk cId="1183506649" sldId="282"/>
        </pc:sldMkLst>
        <pc:spChg chg="mod">
          <ac:chgData name="Michael Mitchell" userId="17dd9d3a-9f6b-4a21-b2ca-36059f4b673b" providerId="ADAL" clId="{E888F6CE-DC8A-456B-9ACA-5830720D647C}" dt="2021-06-30T07:52:19.409" v="689" actId="20577"/>
          <ac:spMkLst>
            <pc:docMk/>
            <pc:sldMk cId="1183506649" sldId="282"/>
            <ac:spMk id="7" creationId="{153BAFB5-BA85-4503-95A2-022D0488CAC5}"/>
          </ac:spMkLst>
        </pc:spChg>
      </pc:sldChg>
      <pc:sldChg chg="modSp mod">
        <pc:chgData name="Michael Mitchell" userId="17dd9d3a-9f6b-4a21-b2ca-36059f4b673b" providerId="ADAL" clId="{E888F6CE-DC8A-456B-9ACA-5830720D647C}" dt="2021-06-30T07:53:46.857" v="766" actId="14826"/>
        <pc:sldMkLst>
          <pc:docMk/>
          <pc:sldMk cId="2098583382" sldId="283"/>
        </pc:sldMkLst>
        <pc:spChg chg="mod">
          <ac:chgData name="Michael Mitchell" userId="17dd9d3a-9f6b-4a21-b2ca-36059f4b673b" providerId="ADAL" clId="{E888F6CE-DC8A-456B-9ACA-5830720D647C}" dt="2021-06-30T07:53:06.457" v="763" actId="20577"/>
          <ac:spMkLst>
            <pc:docMk/>
            <pc:sldMk cId="2098583382" sldId="283"/>
            <ac:spMk id="13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7:53:46.857" v="766" actId="14826"/>
          <ac:picMkLst>
            <pc:docMk/>
            <pc:sldMk cId="2098583382" sldId="283"/>
            <ac:picMk id="2052" creationId="{C8186235-4439-40B2-B3F2-A23331410EAB}"/>
          </ac:picMkLst>
        </pc:picChg>
      </pc:sldChg>
      <pc:sldChg chg="del">
        <pc:chgData name="Michael Mitchell" userId="17dd9d3a-9f6b-4a21-b2ca-36059f4b673b" providerId="ADAL" clId="{E888F6CE-DC8A-456B-9ACA-5830720D647C}" dt="2021-06-30T08:01:49.848" v="1380" actId="47"/>
        <pc:sldMkLst>
          <pc:docMk/>
          <pc:sldMk cId="663674241" sldId="287"/>
        </pc:sldMkLst>
      </pc:sldChg>
      <pc:sldChg chg="del">
        <pc:chgData name="Michael Mitchell" userId="17dd9d3a-9f6b-4a21-b2ca-36059f4b673b" providerId="ADAL" clId="{E888F6CE-DC8A-456B-9ACA-5830720D647C}" dt="2021-06-30T08:01:49.848" v="1380" actId="47"/>
        <pc:sldMkLst>
          <pc:docMk/>
          <pc:sldMk cId="2661035313" sldId="288"/>
        </pc:sldMkLst>
      </pc:sldChg>
      <pc:sldChg chg="del">
        <pc:chgData name="Michael Mitchell" userId="17dd9d3a-9f6b-4a21-b2ca-36059f4b673b" providerId="ADAL" clId="{E888F6CE-DC8A-456B-9ACA-5830720D647C}" dt="2021-06-30T08:04:41.574" v="1415" actId="47"/>
        <pc:sldMkLst>
          <pc:docMk/>
          <pc:sldMk cId="993316526" sldId="289"/>
        </pc:sldMkLst>
      </pc:sldChg>
      <pc:sldChg chg="add del">
        <pc:chgData name="Michael Mitchell" userId="17dd9d3a-9f6b-4a21-b2ca-36059f4b673b" providerId="ADAL" clId="{E888F6CE-DC8A-456B-9ACA-5830720D647C}" dt="2021-06-30T08:08:21.297" v="1565" actId="47"/>
        <pc:sldMkLst>
          <pc:docMk/>
          <pc:sldMk cId="51146195" sldId="290"/>
        </pc:sldMkLst>
      </pc:sldChg>
      <pc:sldChg chg="modSp mod">
        <pc:chgData name="Michael Mitchell" userId="17dd9d3a-9f6b-4a21-b2ca-36059f4b673b" providerId="ADAL" clId="{E888F6CE-DC8A-456B-9ACA-5830720D647C}" dt="2021-06-30T08:26:42.952" v="1924" actId="20577"/>
        <pc:sldMkLst>
          <pc:docMk/>
          <pc:sldMk cId="1711186376" sldId="291"/>
        </pc:sldMkLst>
        <pc:spChg chg="mod">
          <ac:chgData name="Michael Mitchell" userId="17dd9d3a-9f6b-4a21-b2ca-36059f4b673b" providerId="ADAL" clId="{E888F6CE-DC8A-456B-9ACA-5830720D647C}" dt="2021-06-30T08:12:21.921" v="1596" actId="20577"/>
          <ac:spMkLst>
            <pc:docMk/>
            <pc:sldMk cId="1711186376" sldId="291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8:26:42.952" v="1924" actId="20577"/>
          <ac:spMkLst>
            <pc:docMk/>
            <pc:sldMk cId="1711186376" sldId="291"/>
            <ac:spMk id="13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8:12:04.280" v="1566" actId="14826"/>
          <ac:picMkLst>
            <pc:docMk/>
            <pc:sldMk cId="1711186376" sldId="291"/>
            <ac:picMk id="6" creationId="{9E8D1D65-E0AB-480E-984A-6E2490182EE1}"/>
          </ac:picMkLst>
        </pc:picChg>
      </pc:sldChg>
      <pc:sldChg chg="del">
        <pc:chgData name="Michael Mitchell" userId="17dd9d3a-9f6b-4a21-b2ca-36059f4b673b" providerId="ADAL" clId="{E888F6CE-DC8A-456B-9ACA-5830720D647C}" dt="2021-06-30T08:17:58.163" v="1789" actId="47"/>
        <pc:sldMkLst>
          <pc:docMk/>
          <pc:sldMk cId="231369995" sldId="293"/>
        </pc:sldMkLst>
      </pc:sldChg>
      <pc:sldChg chg="modSp mod">
        <pc:chgData name="Michael Mitchell" userId="17dd9d3a-9f6b-4a21-b2ca-36059f4b673b" providerId="ADAL" clId="{E888F6CE-DC8A-456B-9ACA-5830720D647C}" dt="2021-06-30T08:31:05.764" v="2356" actId="20577"/>
        <pc:sldMkLst>
          <pc:docMk/>
          <pc:sldMk cId="3225506058" sldId="296"/>
        </pc:sldMkLst>
        <pc:spChg chg="mod">
          <ac:chgData name="Michael Mitchell" userId="17dd9d3a-9f6b-4a21-b2ca-36059f4b673b" providerId="ADAL" clId="{E888F6CE-DC8A-456B-9ACA-5830720D647C}" dt="2021-06-30T08:31:05.764" v="2356" actId="20577"/>
          <ac:spMkLst>
            <pc:docMk/>
            <pc:sldMk cId="3225506058" sldId="296"/>
            <ac:spMk id="7" creationId="{153BAFB5-BA85-4503-95A2-022D0488CAC5}"/>
          </ac:spMkLst>
        </pc:spChg>
      </pc:sldChg>
      <pc:sldChg chg="del">
        <pc:chgData name="Michael Mitchell" userId="17dd9d3a-9f6b-4a21-b2ca-36059f4b673b" providerId="ADAL" clId="{E888F6CE-DC8A-456B-9ACA-5830720D647C}" dt="2021-06-30T08:34:59.365" v="2480" actId="47"/>
        <pc:sldMkLst>
          <pc:docMk/>
          <pc:sldMk cId="2756502672" sldId="298"/>
        </pc:sldMkLst>
      </pc:sldChg>
      <pc:sldChg chg="del">
        <pc:chgData name="Michael Mitchell" userId="17dd9d3a-9f6b-4a21-b2ca-36059f4b673b" providerId="ADAL" clId="{E888F6CE-DC8A-456B-9ACA-5830720D647C}" dt="2021-06-30T08:35:20.758" v="2490" actId="47"/>
        <pc:sldMkLst>
          <pc:docMk/>
          <pc:sldMk cId="1477681343" sldId="299"/>
        </pc:sldMkLst>
      </pc:sldChg>
      <pc:sldChg chg="del">
        <pc:chgData name="Michael Mitchell" userId="17dd9d3a-9f6b-4a21-b2ca-36059f4b673b" providerId="ADAL" clId="{E888F6CE-DC8A-456B-9ACA-5830720D647C}" dt="2021-06-30T08:35:20.758" v="2490" actId="47"/>
        <pc:sldMkLst>
          <pc:docMk/>
          <pc:sldMk cId="1812372171" sldId="300"/>
        </pc:sldMkLst>
      </pc:sldChg>
      <pc:sldChg chg="modSp">
        <pc:chgData name="Michael Mitchell" userId="17dd9d3a-9f6b-4a21-b2ca-36059f4b673b" providerId="ADAL" clId="{E888F6CE-DC8A-456B-9ACA-5830720D647C}" dt="2021-06-30T08:38:34.879" v="2979" actId="1076"/>
        <pc:sldMkLst>
          <pc:docMk/>
          <pc:sldMk cId="3353145385" sldId="301"/>
        </pc:sldMkLst>
        <pc:picChg chg="mod">
          <ac:chgData name="Michael Mitchell" userId="17dd9d3a-9f6b-4a21-b2ca-36059f4b673b" providerId="ADAL" clId="{E888F6CE-DC8A-456B-9ACA-5830720D647C}" dt="2021-06-30T08:38:34.879" v="2979" actId="1076"/>
          <ac:picMkLst>
            <pc:docMk/>
            <pc:sldMk cId="3353145385" sldId="301"/>
            <ac:picMk id="5124" creationId="{0F408AF8-3AB1-454E-BD65-E38600A58002}"/>
          </ac:picMkLst>
        </pc:picChg>
      </pc:sldChg>
      <pc:sldChg chg="modSp mod">
        <pc:chgData name="Michael Mitchell" userId="17dd9d3a-9f6b-4a21-b2ca-36059f4b673b" providerId="ADAL" clId="{E888F6CE-DC8A-456B-9ACA-5830720D647C}" dt="2021-06-30T07:50:21.987" v="437" actId="1076"/>
        <pc:sldMkLst>
          <pc:docMk/>
          <pc:sldMk cId="4219165891" sldId="302"/>
        </pc:sldMkLst>
        <pc:spChg chg="mod">
          <ac:chgData name="Michael Mitchell" userId="17dd9d3a-9f6b-4a21-b2ca-36059f4b673b" providerId="ADAL" clId="{E888F6CE-DC8A-456B-9ACA-5830720D647C}" dt="2021-06-30T07:50:21.987" v="437" actId="1076"/>
          <ac:spMkLst>
            <pc:docMk/>
            <pc:sldMk cId="4219165891" sldId="302"/>
            <ac:spMk id="13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7:48:53.332" v="308" actId="14826"/>
          <ac:picMkLst>
            <pc:docMk/>
            <pc:sldMk cId="4219165891" sldId="302"/>
            <ac:picMk id="2052" creationId="{289E8A41-33FD-4F8C-877B-36867DE323FA}"/>
          </ac:picMkLst>
        </pc:picChg>
      </pc:sldChg>
      <pc:sldChg chg="del">
        <pc:chgData name="Michael Mitchell" userId="17dd9d3a-9f6b-4a21-b2ca-36059f4b673b" providerId="ADAL" clId="{E888F6CE-DC8A-456B-9ACA-5830720D647C}" dt="2021-06-30T07:50:49.741" v="439" actId="47"/>
        <pc:sldMkLst>
          <pc:docMk/>
          <pc:sldMk cId="1063891964" sldId="303"/>
        </pc:sldMkLst>
      </pc:sldChg>
      <pc:sldChg chg="addSp delSp modSp mod setBg setClrOvrMap">
        <pc:chgData name="Michael Mitchell" userId="17dd9d3a-9f6b-4a21-b2ca-36059f4b673b" providerId="ADAL" clId="{E888F6CE-DC8A-456B-9ACA-5830720D647C}" dt="2021-06-30T08:39:36.398" v="2999" actId="20577"/>
        <pc:sldMkLst>
          <pc:docMk/>
          <pc:sldMk cId="3142784859" sldId="304"/>
        </pc:sldMkLst>
        <pc:spChg chg="mod">
          <ac:chgData name="Michael Mitchell" userId="17dd9d3a-9f6b-4a21-b2ca-36059f4b673b" providerId="ADAL" clId="{E888F6CE-DC8A-456B-9ACA-5830720D647C}" dt="2021-06-30T08:39:36.398" v="2999" actId="20577"/>
          <ac:spMkLst>
            <pc:docMk/>
            <pc:sldMk cId="3142784859" sldId="304"/>
            <ac:spMk id="7" creationId="{153BAFB5-BA85-4503-95A2-022D0488CAC5}"/>
          </ac:spMkLst>
        </pc:spChg>
        <pc:spChg chg="ord">
          <ac:chgData name="Michael Mitchell" userId="17dd9d3a-9f6b-4a21-b2ca-36059f4b673b" providerId="ADAL" clId="{E888F6CE-DC8A-456B-9ACA-5830720D647C}" dt="2021-06-30T08:22:43.008" v="1794" actId="26606"/>
          <ac:spMkLst>
            <pc:docMk/>
            <pc:sldMk cId="3142784859" sldId="304"/>
            <ac:spMk id="8" creationId="{2075A2B8-E6B4-4D82-9113-D0896C472E55}"/>
          </ac:spMkLst>
        </pc:spChg>
        <pc:spChg chg="add del">
          <ac:chgData name="Michael Mitchell" userId="17dd9d3a-9f6b-4a21-b2ca-36059f4b673b" providerId="ADAL" clId="{E888F6CE-DC8A-456B-9ACA-5830720D647C}" dt="2021-06-30T08:22:43.008" v="1794" actId="26606"/>
          <ac:spMkLst>
            <pc:docMk/>
            <pc:sldMk cId="3142784859" sldId="304"/>
            <ac:spMk id="72" creationId="{CF62D2A7-8207-488C-9F46-316BA81A16C8}"/>
          </ac:spMkLst>
        </pc:spChg>
        <pc:spChg chg="add mod ord">
          <ac:chgData name="Michael Mitchell" userId="17dd9d3a-9f6b-4a21-b2ca-36059f4b673b" providerId="ADAL" clId="{E888F6CE-DC8A-456B-9ACA-5830720D647C}" dt="2021-06-30T08:28:14.869" v="2118" actId="20577"/>
          <ac:spMkLst>
            <pc:docMk/>
            <pc:sldMk cId="3142784859" sldId="304"/>
            <ac:spMk id="135" creationId="{00000000-0000-0000-0000-000000000000}"/>
          </ac:spMkLst>
        </pc:spChg>
        <pc:picChg chg="del">
          <ac:chgData name="Michael Mitchell" userId="17dd9d3a-9f6b-4a21-b2ca-36059f4b673b" providerId="ADAL" clId="{E888F6CE-DC8A-456B-9ACA-5830720D647C}" dt="2021-06-30T08:22:31.984" v="1790" actId="478"/>
          <ac:picMkLst>
            <pc:docMk/>
            <pc:sldMk cId="3142784859" sldId="304"/>
            <ac:picMk id="6" creationId="{9E8D1D65-E0AB-480E-984A-6E2490182EE1}"/>
          </ac:picMkLst>
        </pc:picChg>
        <pc:picChg chg="add mod">
          <ac:chgData name="Michael Mitchell" userId="17dd9d3a-9f6b-4a21-b2ca-36059f4b673b" providerId="ADAL" clId="{E888F6CE-DC8A-456B-9ACA-5830720D647C}" dt="2021-06-30T08:22:47.310" v="1796" actId="1076"/>
          <ac:picMkLst>
            <pc:docMk/>
            <pc:sldMk cId="3142784859" sldId="304"/>
            <ac:picMk id="4098" creationId="{88B0F62D-4D48-4B84-949D-A02B22D31615}"/>
          </ac:picMkLst>
        </pc:picChg>
      </pc:sldChg>
      <pc:sldChg chg="del">
        <pc:chgData name="Michael Mitchell" userId="17dd9d3a-9f6b-4a21-b2ca-36059f4b673b" providerId="ADAL" clId="{E888F6CE-DC8A-456B-9ACA-5830720D647C}" dt="2021-06-30T08:29:42.071" v="2262" actId="47"/>
        <pc:sldMkLst>
          <pc:docMk/>
          <pc:sldMk cId="2049632229" sldId="305"/>
        </pc:sldMkLst>
      </pc:sldChg>
      <pc:sldChg chg="modSp mod">
        <pc:chgData name="Michael Mitchell" userId="17dd9d3a-9f6b-4a21-b2ca-36059f4b673b" providerId="ADAL" clId="{E888F6CE-DC8A-456B-9ACA-5830720D647C}" dt="2021-06-30T08:34:33.936" v="2478" actId="20577"/>
        <pc:sldMkLst>
          <pc:docMk/>
          <pc:sldMk cId="2758268137" sldId="306"/>
        </pc:sldMkLst>
        <pc:spChg chg="mod">
          <ac:chgData name="Michael Mitchell" userId="17dd9d3a-9f6b-4a21-b2ca-36059f4b673b" providerId="ADAL" clId="{E888F6CE-DC8A-456B-9ACA-5830720D647C}" dt="2021-06-30T08:34:33.936" v="2478" actId="20577"/>
          <ac:spMkLst>
            <pc:docMk/>
            <pc:sldMk cId="2758268137" sldId="306"/>
            <ac:spMk id="135" creationId="{00000000-0000-0000-0000-000000000000}"/>
          </ac:spMkLst>
        </pc:spChg>
        <pc:picChg chg="mod">
          <ac:chgData name="Michael Mitchell" userId="17dd9d3a-9f6b-4a21-b2ca-36059f4b673b" providerId="ADAL" clId="{E888F6CE-DC8A-456B-9ACA-5830720D647C}" dt="2021-06-30T08:32:27.190" v="2359" actId="1076"/>
          <ac:picMkLst>
            <pc:docMk/>
            <pc:sldMk cId="2758268137" sldId="306"/>
            <ac:picMk id="2052" creationId="{C8186235-4439-40B2-B3F2-A23331410EAB}"/>
          </ac:picMkLst>
        </pc:picChg>
      </pc:sldChg>
      <pc:sldChg chg="del">
        <pc:chgData name="Michael Mitchell" userId="17dd9d3a-9f6b-4a21-b2ca-36059f4b673b" providerId="ADAL" clId="{E888F6CE-DC8A-456B-9ACA-5830720D647C}" dt="2021-06-30T08:35:20.758" v="2490" actId="47"/>
        <pc:sldMkLst>
          <pc:docMk/>
          <pc:sldMk cId="2241944400" sldId="308"/>
        </pc:sldMkLst>
      </pc:sldChg>
      <pc:sldChg chg="del">
        <pc:chgData name="Michael Mitchell" userId="17dd9d3a-9f6b-4a21-b2ca-36059f4b673b" providerId="ADAL" clId="{E888F6CE-DC8A-456B-9ACA-5830720D647C}" dt="2021-06-30T07:53:24.790" v="764" actId="47"/>
        <pc:sldMkLst>
          <pc:docMk/>
          <pc:sldMk cId="827379227" sldId="309"/>
        </pc:sldMkLst>
      </pc:sldChg>
      <pc:sldChg chg="del">
        <pc:chgData name="Michael Mitchell" userId="17dd9d3a-9f6b-4a21-b2ca-36059f4b673b" providerId="ADAL" clId="{E888F6CE-DC8A-456B-9ACA-5830720D647C}" dt="2021-06-30T07:53:25.928" v="765" actId="47"/>
        <pc:sldMkLst>
          <pc:docMk/>
          <pc:sldMk cId="2647395189" sldId="310"/>
        </pc:sldMkLst>
      </pc:sldChg>
      <pc:sldChg chg="addSp delSp modSp mod">
        <pc:chgData name="Michael Mitchell" userId="17dd9d3a-9f6b-4a21-b2ca-36059f4b673b" providerId="ADAL" clId="{E888F6CE-DC8A-456B-9ACA-5830720D647C}" dt="2021-06-30T08:04:12.225" v="1413" actId="1076"/>
        <pc:sldMkLst>
          <pc:docMk/>
          <pc:sldMk cId="869918597" sldId="311"/>
        </pc:sldMkLst>
        <pc:spChg chg="add mod">
          <ac:chgData name="Michael Mitchell" userId="17dd9d3a-9f6b-4a21-b2ca-36059f4b673b" providerId="ADAL" clId="{E888F6CE-DC8A-456B-9ACA-5830720D647C}" dt="2021-06-30T08:01:33.506" v="1374" actId="20577"/>
          <ac:spMkLst>
            <pc:docMk/>
            <pc:sldMk cId="869918597" sldId="311"/>
            <ac:spMk id="6" creationId="{FFF87268-425A-4FE3-9B0E-3FEECFCE0498}"/>
          </ac:spMkLst>
        </pc:spChg>
        <pc:spChg chg="mod">
          <ac:chgData name="Michael Mitchell" userId="17dd9d3a-9f6b-4a21-b2ca-36059f4b673b" providerId="ADAL" clId="{E888F6CE-DC8A-456B-9ACA-5830720D647C}" dt="2021-06-30T07:56:14.075" v="948" actId="20577"/>
          <ac:spMkLst>
            <pc:docMk/>
            <pc:sldMk cId="869918597" sldId="311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7:56:24.046" v="949" actId="1076"/>
          <ac:spMkLst>
            <pc:docMk/>
            <pc:sldMk cId="869918597" sldId="311"/>
            <ac:spMk id="10" creationId="{ECA11C2E-30C1-48FB-9CCF-93A88DC4D2C6}"/>
          </ac:spMkLst>
        </pc:spChg>
        <pc:picChg chg="del">
          <ac:chgData name="Michael Mitchell" userId="17dd9d3a-9f6b-4a21-b2ca-36059f4b673b" providerId="ADAL" clId="{E888F6CE-DC8A-456B-9ACA-5830720D647C}" dt="2021-06-30T07:54:08.354" v="778" actId="478"/>
          <ac:picMkLst>
            <pc:docMk/>
            <pc:sldMk cId="869918597" sldId="311"/>
            <ac:picMk id="3" creationId="{6CD3B4F1-8431-4C83-BF52-DA851E994202}"/>
          </ac:picMkLst>
        </pc:picChg>
        <pc:picChg chg="add mod">
          <ac:chgData name="Michael Mitchell" userId="17dd9d3a-9f6b-4a21-b2ca-36059f4b673b" providerId="ADAL" clId="{E888F6CE-DC8A-456B-9ACA-5830720D647C}" dt="2021-06-30T08:04:12.225" v="1413" actId="1076"/>
          <ac:picMkLst>
            <pc:docMk/>
            <pc:sldMk cId="869918597" sldId="311"/>
            <ac:picMk id="2050" creationId="{2963E50E-E6B4-4A59-9A4E-2D1920773838}"/>
          </ac:picMkLst>
        </pc:picChg>
      </pc:sldChg>
      <pc:sldChg chg="modSp add mod">
        <pc:chgData name="Michael Mitchell" userId="17dd9d3a-9f6b-4a21-b2ca-36059f4b673b" providerId="ADAL" clId="{E888F6CE-DC8A-456B-9ACA-5830720D647C}" dt="2021-06-30T07:51:20.580" v="524" actId="20577"/>
        <pc:sldMkLst>
          <pc:docMk/>
          <pc:sldMk cId="3361444316" sldId="312"/>
        </pc:sldMkLst>
        <pc:spChg chg="mod">
          <ac:chgData name="Michael Mitchell" userId="17dd9d3a-9f6b-4a21-b2ca-36059f4b673b" providerId="ADAL" clId="{E888F6CE-DC8A-456B-9ACA-5830720D647C}" dt="2021-06-30T07:50:54.263" v="441" actId="20577"/>
          <ac:spMkLst>
            <pc:docMk/>
            <pc:sldMk cId="3361444316" sldId="312"/>
            <ac:spMk id="8" creationId="{B97E6683-6F92-4A44-BCDC-DC3E90D4D06F}"/>
          </ac:spMkLst>
        </pc:spChg>
        <pc:spChg chg="mod">
          <ac:chgData name="Michael Mitchell" userId="17dd9d3a-9f6b-4a21-b2ca-36059f4b673b" providerId="ADAL" clId="{E888F6CE-DC8A-456B-9ACA-5830720D647C}" dt="2021-06-30T07:51:20.580" v="524" actId="20577"/>
          <ac:spMkLst>
            <pc:docMk/>
            <pc:sldMk cId="3361444316" sldId="312"/>
            <ac:spMk id="135" creationId="{00000000-0000-0000-0000-000000000000}"/>
          </ac:spMkLst>
        </pc:spChg>
      </pc:sldChg>
      <pc:sldChg chg="new del">
        <pc:chgData name="Michael Mitchell" userId="17dd9d3a-9f6b-4a21-b2ca-36059f4b673b" providerId="ADAL" clId="{E888F6CE-DC8A-456B-9ACA-5830720D647C}" dt="2021-06-30T07:53:57.987" v="768" actId="47"/>
        <pc:sldMkLst>
          <pc:docMk/>
          <pc:sldMk cId="671912468" sldId="313"/>
        </pc:sldMkLst>
      </pc:sldChg>
      <pc:sldChg chg="modSp add mod">
        <pc:chgData name="Michael Mitchell" userId="17dd9d3a-9f6b-4a21-b2ca-36059f4b673b" providerId="ADAL" clId="{E888F6CE-DC8A-456B-9ACA-5830720D647C}" dt="2021-06-30T08:07:24.998" v="1490" actId="20577"/>
        <pc:sldMkLst>
          <pc:docMk/>
          <pc:sldMk cId="2120347120" sldId="313"/>
        </pc:sldMkLst>
        <pc:spChg chg="mod">
          <ac:chgData name="Michael Mitchell" userId="17dd9d3a-9f6b-4a21-b2ca-36059f4b673b" providerId="ADAL" clId="{E888F6CE-DC8A-456B-9ACA-5830720D647C}" dt="2021-06-30T08:07:24.998" v="1490" actId="20577"/>
          <ac:spMkLst>
            <pc:docMk/>
            <pc:sldMk cId="2120347120" sldId="313"/>
            <ac:spMk id="6" creationId="{FFF87268-425A-4FE3-9B0E-3FEECFCE0498}"/>
          </ac:spMkLst>
        </pc:spChg>
        <pc:spChg chg="mod">
          <ac:chgData name="Michael Mitchell" userId="17dd9d3a-9f6b-4a21-b2ca-36059f4b673b" providerId="ADAL" clId="{E888F6CE-DC8A-456B-9ACA-5830720D647C}" dt="2021-06-30T07:57:02.371" v="996" actId="20577"/>
          <ac:spMkLst>
            <pc:docMk/>
            <pc:sldMk cId="2120347120" sldId="313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7:57:47.080" v="1085" actId="20577"/>
          <ac:spMkLst>
            <pc:docMk/>
            <pc:sldMk cId="2120347120" sldId="313"/>
            <ac:spMk id="10" creationId="{ECA11C2E-30C1-48FB-9CCF-93A88DC4D2C6}"/>
          </ac:spMkLst>
        </pc:spChg>
        <pc:picChg chg="mod">
          <ac:chgData name="Michael Mitchell" userId="17dd9d3a-9f6b-4a21-b2ca-36059f4b673b" providerId="ADAL" clId="{E888F6CE-DC8A-456B-9ACA-5830720D647C}" dt="2021-06-30T08:03:26.221" v="1402" actId="1076"/>
          <ac:picMkLst>
            <pc:docMk/>
            <pc:sldMk cId="2120347120" sldId="313"/>
            <ac:picMk id="2050" creationId="{2963E50E-E6B4-4A59-9A4E-2D1920773838}"/>
          </ac:picMkLst>
        </pc:picChg>
      </pc:sldChg>
      <pc:sldChg chg="addSp delSp modSp add mod">
        <pc:chgData name="Michael Mitchell" userId="17dd9d3a-9f6b-4a21-b2ca-36059f4b673b" providerId="ADAL" clId="{E888F6CE-DC8A-456B-9ACA-5830720D647C}" dt="2021-06-30T08:03:14.332" v="1398" actId="1076"/>
        <pc:sldMkLst>
          <pc:docMk/>
          <pc:sldMk cId="2260001989" sldId="314"/>
        </pc:sldMkLst>
        <pc:spChg chg="mod">
          <ac:chgData name="Michael Mitchell" userId="17dd9d3a-9f6b-4a21-b2ca-36059f4b673b" providerId="ADAL" clId="{E888F6CE-DC8A-456B-9ACA-5830720D647C}" dt="2021-06-30T08:01:39.503" v="1376" actId="20577"/>
          <ac:spMkLst>
            <pc:docMk/>
            <pc:sldMk cId="2260001989" sldId="314"/>
            <ac:spMk id="6" creationId="{FFF87268-425A-4FE3-9B0E-3FEECFCE0498}"/>
          </ac:spMkLst>
        </pc:spChg>
        <pc:spChg chg="mod">
          <ac:chgData name="Michael Mitchell" userId="17dd9d3a-9f6b-4a21-b2ca-36059f4b673b" providerId="ADAL" clId="{E888F6CE-DC8A-456B-9ACA-5830720D647C}" dt="2021-06-30T07:59:32.056" v="1213" actId="20577"/>
          <ac:spMkLst>
            <pc:docMk/>
            <pc:sldMk cId="2260001989" sldId="314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7:58:56.559" v="1208" actId="20577"/>
          <ac:spMkLst>
            <pc:docMk/>
            <pc:sldMk cId="2260001989" sldId="314"/>
            <ac:spMk id="10" creationId="{ECA11C2E-30C1-48FB-9CCF-93A88DC4D2C6}"/>
          </ac:spMkLst>
        </pc:spChg>
        <pc:picChg chg="del mod">
          <ac:chgData name="Michael Mitchell" userId="17dd9d3a-9f6b-4a21-b2ca-36059f4b673b" providerId="ADAL" clId="{E888F6CE-DC8A-456B-9ACA-5830720D647C}" dt="2021-06-30T08:03:01.603" v="1394" actId="478"/>
          <ac:picMkLst>
            <pc:docMk/>
            <pc:sldMk cId="2260001989" sldId="314"/>
            <ac:picMk id="2050" creationId="{2963E50E-E6B4-4A59-9A4E-2D1920773838}"/>
          </ac:picMkLst>
        </pc:picChg>
        <pc:picChg chg="add mod">
          <ac:chgData name="Michael Mitchell" userId="17dd9d3a-9f6b-4a21-b2ca-36059f4b673b" providerId="ADAL" clId="{E888F6CE-DC8A-456B-9ACA-5830720D647C}" dt="2021-06-30T08:03:14.332" v="1398" actId="1076"/>
          <ac:picMkLst>
            <pc:docMk/>
            <pc:sldMk cId="2260001989" sldId="314"/>
            <ac:picMk id="3074" creationId="{A9EB1412-52EB-44D5-8CC4-282C8F19A1CC}"/>
          </ac:picMkLst>
        </pc:picChg>
      </pc:sldChg>
      <pc:sldChg chg="modSp add mod">
        <pc:chgData name="Michael Mitchell" userId="17dd9d3a-9f6b-4a21-b2ca-36059f4b673b" providerId="ADAL" clId="{E888F6CE-DC8A-456B-9ACA-5830720D647C}" dt="2021-06-30T08:03:42.585" v="1407" actId="1076"/>
        <pc:sldMkLst>
          <pc:docMk/>
          <pc:sldMk cId="603301125" sldId="315"/>
        </pc:sldMkLst>
        <pc:spChg chg="mod">
          <ac:chgData name="Michael Mitchell" userId="17dd9d3a-9f6b-4a21-b2ca-36059f4b673b" providerId="ADAL" clId="{E888F6CE-DC8A-456B-9ACA-5830720D647C}" dt="2021-06-30T08:01:42.357" v="1379" actId="20577"/>
          <ac:spMkLst>
            <pc:docMk/>
            <pc:sldMk cId="603301125" sldId="315"/>
            <ac:spMk id="6" creationId="{FFF87268-425A-4FE3-9B0E-3FEECFCE0498}"/>
          </ac:spMkLst>
        </pc:spChg>
        <pc:spChg chg="mod">
          <ac:chgData name="Michael Mitchell" userId="17dd9d3a-9f6b-4a21-b2ca-36059f4b673b" providerId="ADAL" clId="{E888F6CE-DC8A-456B-9ACA-5830720D647C}" dt="2021-06-30T07:59:53.094" v="1252" actId="20577"/>
          <ac:spMkLst>
            <pc:docMk/>
            <pc:sldMk cId="603301125" sldId="315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8:01:20.242" v="1368" actId="20577"/>
          <ac:spMkLst>
            <pc:docMk/>
            <pc:sldMk cId="603301125" sldId="315"/>
            <ac:spMk id="10" creationId="{ECA11C2E-30C1-48FB-9CCF-93A88DC4D2C6}"/>
          </ac:spMkLst>
        </pc:spChg>
        <pc:picChg chg="mod">
          <ac:chgData name="Michael Mitchell" userId="17dd9d3a-9f6b-4a21-b2ca-36059f4b673b" providerId="ADAL" clId="{E888F6CE-DC8A-456B-9ACA-5830720D647C}" dt="2021-06-30T08:03:42.585" v="1407" actId="1076"/>
          <ac:picMkLst>
            <pc:docMk/>
            <pc:sldMk cId="603301125" sldId="315"/>
            <ac:picMk id="2050" creationId="{2963E50E-E6B4-4A59-9A4E-2D1920773838}"/>
          </ac:picMkLst>
        </pc:picChg>
      </pc:sldChg>
      <pc:sldChg chg="modSp add mod">
        <pc:chgData name="Michael Mitchell" userId="17dd9d3a-9f6b-4a21-b2ca-36059f4b673b" providerId="ADAL" clId="{E888F6CE-DC8A-456B-9ACA-5830720D647C}" dt="2021-06-30T08:06:02.492" v="1422" actId="20577"/>
        <pc:sldMkLst>
          <pc:docMk/>
          <pc:sldMk cId="1570549164" sldId="316"/>
        </pc:sldMkLst>
        <pc:spChg chg="mod">
          <ac:chgData name="Michael Mitchell" userId="17dd9d3a-9f6b-4a21-b2ca-36059f4b673b" providerId="ADAL" clId="{E888F6CE-DC8A-456B-9ACA-5830720D647C}" dt="2021-06-30T08:06:02.492" v="1422" actId="20577"/>
          <ac:spMkLst>
            <pc:docMk/>
            <pc:sldMk cId="1570549164" sldId="316"/>
            <ac:spMk id="5" creationId="{7377C2D5-CA73-4136-B5B4-3F1034207F38}"/>
          </ac:spMkLst>
        </pc:spChg>
      </pc:sldChg>
      <pc:sldChg chg="modSp add del mod">
        <pc:chgData name="Michael Mitchell" userId="17dd9d3a-9f6b-4a21-b2ca-36059f4b673b" providerId="ADAL" clId="{E888F6CE-DC8A-456B-9ACA-5830720D647C}" dt="2021-06-30T08:07:22.759" v="1488"/>
        <pc:sldMkLst>
          <pc:docMk/>
          <pc:sldMk cId="2300763210" sldId="317"/>
        </pc:sldMkLst>
        <pc:spChg chg="mod">
          <ac:chgData name="Michael Mitchell" userId="17dd9d3a-9f6b-4a21-b2ca-36059f4b673b" providerId="ADAL" clId="{E888F6CE-DC8A-456B-9ACA-5830720D647C}" dt="2021-06-30T08:07:22.486" v="1486" actId="20577"/>
          <ac:spMkLst>
            <pc:docMk/>
            <pc:sldMk cId="2300763210" sldId="317"/>
            <ac:spMk id="3" creationId="{AD8CD7A6-B824-4FB2-9E74-1817D34FA483}"/>
          </ac:spMkLst>
        </pc:spChg>
      </pc:sldChg>
      <pc:sldChg chg="modSp add mod">
        <pc:chgData name="Michael Mitchell" userId="17dd9d3a-9f6b-4a21-b2ca-36059f4b673b" providerId="ADAL" clId="{E888F6CE-DC8A-456B-9ACA-5830720D647C}" dt="2021-06-30T08:08:18.396" v="1564" actId="20577"/>
        <pc:sldMkLst>
          <pc:docMk/>
          <pc:sldMk cId="3903063139" sldId="317"/>
        </pc:sldMkLst>
        <pc:spChg chg="mod">
          <ac:chgData name="Michael Mitchell" userId="17dd9d3a-9f6b-4a21-b2ca-36059f4b673b" providerId="ADAL" clId="{E888F6CE-DC8A-456B-9ACA-5830720D647C}" dt="2021-06-30T08:08:18.396" v="1564" actId="20577"/>
          <ac:spMkLst>
            <pc:docMk/>
            <pc:sldMk cId="3903063139" sldId="317"/>
            <ac:spMk id="3" creationId="{AD8CD7A6-B824-4FB2-9E74-1817D34FA483}"/>
          </ac:spMkLst>
        </pc:spChg>
      </pc:sldChg>
      <pc:sldChg chg="addSp delSp modSp add mod">
        <pc:chgData name="Michael Mitchell" userId="17dd9d3a-9f6b-4a21-b2ca-36059f4b673b" providerId="ADAL" clId="{E888F6CE-DC8A-456B-9ACA-5830720D647C}" dt="2021-06-30T08:40:06.263" v="3024" actId="20577"/>
        <pc:sldMkLst>
          <pc:docMk/>
          <pc:sldMk cId="2996917312" sldId="318"/>
        </pc:sldMkLst>
        <pc:spChg chg="add del mod">
          <ac:chgData name="Michael Mitchell" userId="17dd9d3a-9f6b-4a21-b2ca-36059f4b673b" providerId="ADAL" clId="{E888F6CE-DC8A-456B-9ACA-5830720D647C}" dt="2021-06-30T08:16:10.635" v="1656" actId="478"/>
          <ac:spMkLst>
            <pc:docMk/>
            <pc:sldMk cId="2996917312" sldId="318"/>
            <ac:spMk id="3" creationId="{8173D28A-14E3-4812-9BCF-083D0B3CE827}"/>
          </ac:spMkLst>
        </pc:spChg>
        <pc:spChg chg="del">
          <ac:chgData name="Michael Mitchell" userId="17dd9d3a-9f6b-4a21-b2ca-36059f4b673b" providerId="ADAL" clId="{E888F6CE-DC8A-456B-9ACA-5830720D647C}" dt="2021-06-30T08:16:06.980" v="1654" actId="478"/>
          <ac:spMkLst>
            <pc:docMk/>
            <pc:sldMk cId="2996917312" sldId="318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E888F6CE-DC8A-456B-9ACA-5830720D647C}" dt="2021-06-30T08:16:07.361" v="1655"/>
          <ac:spMkLst>
            <pc:docMk/>
            <pc:sldMk cId="2996917312" sldId="318"/>
            <ac:spMk id="9" creationId="{2F1BAD6D-FFB8-4835-9BCE-EA5354C50BBC}"/>
          </ac:spMkLst>
        </pc:spChg>
        <pc:spChg chg="add mod">
          <ac:chgData name="Michael Mitchell" userId="17dd9d3a-9f6b-4a21-b2ca-36059f4b673b" providerId="ADAL" clId="{E888F6CE-DC8A-456B-9ACA-5830720D647C}" dt="2021-06-30T08:40:06.263" v="3024" actId="20577"/>
          <ac:spMkLst>
            <pc:docMk/>
            <pc:sldMk cId="2996917312" sldId="318"/>
            <ac:spMk id="10" creationId="{8B67B8EE-4BC0-4DFF-9A32-3316F6EADB4D}"/>
          </ac:spMkLst>
        </pc:spChg>
        <pc:spChg chg="mod">
          <ac:chgData name="Michael Mitchell" userId="17dd9d3a-9f6b-4a21-b2ca-36059f4b673b" providerId="ADAL" clId="{E888F6CE-DC8A-456B-9ACA-5830720D647C}" dt="2021-06-30T08:17:38.696" v="1788" actId="313"/>
          <ac:spMkLst>
            <pc:docMk/>
            <pc:sldMk cId="2996917312" sldId="318"/>
            <ac:spMk id="135" creationId="{00000000-0000-0000-0000-000000000000}"/>
          </ac:spMkLst>
        </pc:spChg>
      </pc:sldChg>
      <pc:sldChg chg="addSp modSp add mod">
        <pc:chgData name="Michael Mitchell" userId="17dd9d3a-9f6b-4a21-b2ca-36059f4b673b" providerId="ADAL" clId="{E888F6CE-DC8A-456B-9ACA-5830720D647C}" dt="2021-06-30T08:29:40.390" v="2261" actId="20577"/>
        <pc:sldMkLst>
          <pc:docMk/>
          <pc:sldMk cId="1106248540" sldId="319"/>
        </pc:sldMkLst>
        <pc:spChg chg="add mod">
          <ac:chgData name="Michael Mitchell" userId="17dd9d3a-9f6b-4a21-b2ca-36059f4b673b" providerId="ADAL" clId="{E888F6CE-DC8A-456B-9ACA-5830720D647C}" dt="2021-06-30T08:29:40.390" v="2261" actId="20577"/>
          <ac:spMkLst>
            <pc:docMk/>
            <pc:sldMk cId="1106248540" sldId="319"/>
            <ac:spMk id="6" creationId="{4FF72A86-7CEE-4768-A940-CC1DC2D1515A}"/>
          </ac:spMkLst>
        </pc:spChg>
        <pc:spChg chg="mod">
          <ac:chgData name="Michael Mitchell" userId="17dd9d3a-9f6b-4a21-b2ca-36059f4b673b" providerId="ADAL" clId="{E888F6CE-DC8A-456B-9ACA-5830720D647C}" dt="2021-06-30T08:28:37.936" v="2123" actId="1076"/>
          <ac:spMkLst>
            <pc:docMk/>
            <pc:sldMk cId="1106248540" sldId="319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8:29:22.890" v="2259" actId="20577"/>
          <ac:spMkLst>
            <pc:docMk/>
            <pc:sldMk cId="1106248540" sldId="319"/>
            <ac:spMk id="135" creationId="{00000000-0000-0000-0000-000000000000}"/>
          </ac:spMkLst>
        </pc:spChg>
      </pc:sldChg>
      <pc:sldChg chg="modSp add mod">
        <pc:chgData name="Michael Mitchell" userId="17dd9d3a-9f6b-4a21-b2ca-36059f4b673b" providerId="ADAL" clId="{E888F6CE-DC8A-456B-9ACA-5830720D647C}" dt="2021-06-30T08:35:08.492" v="2489" actId="20577"/>
        <pc:sldMkLst>
          <pc:docMk/>
          <pc:sldMk cId="241926520" sldId="320"/>
        </pc:sldMkLst>
        <pc:spChg chg="mod">
          <ac:chgData name="Michael Mitchell" userId="17dd9d3a-9f6b-4a21-b2ca-36059f4b673b" providerId="ADAL" clId="{E888F6CE-DC8A-456B-9ACA-5830720D647C}" dt="2021-06-30T08:35:08.492" v="2489" actId="20577"/>
          <ac:spMkLst>
            <pc:docMk/>
            <pc:sldMk cId="241926520" sldId="320"/>
            <ac:spMk id="7" creationId="{153BAFB5-BA85-4503-95A2-022D0488CAC5}"/>
          </ac:spMkLst>
        </pc:spChg>
      </pc:sldChg>
      <pc:sldChg chg="addSp delSp modSp add mod">
        <pc:chgData name="Michael Mitchell" userId="17dd9d3a-9f6b-4a21-b2ca-36059f4b673b" providerId="ADAL" clId="{E888F6CE-DC8A-456B-9ACA-5830720D647C}" dt="2021-06-30T08:38:08.234" v="2974" actId="14100"/>
        <pc:sldMkLst>
          <pc:docMk/>
          <pc:sldMk cId="3529583291" sldId="321"/>
        </pc:sldMkLst>
        <pc:spChg chg="mod">
          <ac:chgData name="Michael Mitchell" userId="17dd9d3a-9f6b-4a21-b2ca-36059f4b673b" providerId="ADAL" clId="{E888F6CE-DC8A-456B-9ACA-5830720D647C}" dt="2021-06-30T08:35:40.645" v="2501" actId="20577"/>
          <ac:spMkLst>
            <pc:docMk/>
            <pc:sldMk cId="3529583291" sldId="321"/>
            <ac:spMk id="6" creationId="{FFF87268-425A-4FE3-9B0E-3FEECFCE0498}"/>
          </ac:spMkLst>
        </pc:spChg>
        <pc:spChg chg="mod">
          <ac:chgData name="Michael Mitchell" userId="17dd9d3a-9f6b-4a21-b2ca-36059f4b673b" providerId="ADAL" clId="{E888F6CE-DC8A-456B-9ACA-5830720D647C}" dt="2021-06-30T08:35:37.902" v="2498" actId="20577"/>
          <ac:spMkLst>
            <pc:docMk/>
            <pc:sldMk cId="3529583291" sldId="321"/>
            <ac:spMk id="7" creationId="{153BAFB5-BA85-4503-95A2-022D0488CAC5}"/>
          </ac:spMkLst>
        </pc:spChg>
        <pc:spChg chg="mod">
          <ac:chgData name="Michael Mitchell" userId="17dd9d3a-9f6b-4a21-b2ca-36059f4b673b" providerId="ADAL" clId="{E888F6CE-DC8A-456B-9ACA-5830720D647C}" dt="2021-06-30T08:38:08.234" v="2974" actId="14100"/>
          <ac:spMkLst>
            <pc:docMk/>
            <pc:sldMk cId="3529583291" sldId="321"/>
            <ac:spMk id="10" creationId="{ECA11C2E-30C1-48FB-9CCF-93A88DC4D2C6}"/>
          </ac:spMkLst>
        </pc:spChg>
        <pc:picChg chg="del">
          <ac:chgData name="Michael Mitchell" userId="17dd9d3a-9f6b-4a21-b2ca-36059f4b673b" providerId="ADAL" clId="{E888F6CE-DC8A-456B-9ACA-5830720D647C}" dt="2021-06-30T08:36:24.644" v="2704" actId="478"/>
          <ac:picMkLst>
            <pc:docMk/>
            <pc:sldMk cId="3529583291" sldId="321"/>
            <ac:picMk id="2050" creationId="{2963E50E-E6B4-4A59-9A4E-2D1920773838}"/>
          </ac:picMkLst>
        </pc:picChg>
        <pc:picChg chg="add mod">
          <ac:chgData name="Michael Mitchell" userId="17dd9d3a-9f6b-4a21-b2ca-36059f4b673b" providerId="ADAL" clId="{E888F6CE-DC8A-456B-9ACA-5830720D647C}" dt="2021-06-30T08:37:01.474" v="2708" actId="1076"/>
          <ac:picMkLst>
            <pc:docMk/>
            <pc:sldMk cId="3529583291" sldId="321"/>
            <ac:picMk id="5122" creationId="{C7519B31-54DE-415E-9EA1-E576D9254C51}"/>
          </ac:picMkLst>
        </pc:picChg>
      </pc:sldChg>
    </pc:docChg>
  </pc:docChgLst>
  <pc:docChgLst>
    <pc:chgData name="Michael Mitchell" userId="17dd9d3a-9f6b-4a21-b2ca-36059f4b673b" providerId="ADAL" clId="{A41AEEC4-6FA7-4542-A185-7F295693552E}"/>
    <pc:docChg chg="undo custSel addSld delSld modSld">
      <pc:chgData name="Michael Mitchell" userId="17dd9d3a-9f6b-4a21-b2ca-36059f4b673b" providerId="ADAL" clId="{A41AEEC4-6FA7-4542-A185-7F295693552E}" dt="2021-06-30T05:21:16.905" v="3022" actId="20577"/>
      <pc:docMkLst>
        <pc:docMk/>
      </pc:docMkLst>
      <pc:sldChg chg="modSp mod">
        <pc:chgData name="Michael Mitchell" userId="17dd9d3a-9f6b-4a21-b2ca-36059f4b673b" providerId="ADAL" clId="{A41AEEC4-6FA7-4542-A185-7F295693552E}" dt="2021-06-30T03:13:26.592" v="610" actId="1076"/>
        <pc:sldMkLst>
          <pc:docMk/>
          <pc:sldMk cId="0" sldId="257"/>
        </pc:sldMkLst>
        <pc:spChg chg="mod">
          <ac:chgData name="Michael Mitchell" userId="17dd9d3a-9f6b-4a21-b2ca-36059f4b673b" providerId="ADAL" clId="{A41AEEC4-6FA7-4542-A185-7F295693552E}" dt="2021-06-30T03:13:26.592" v="610" actId="1076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A41AEEC4-6FA7-4542-A185-7F295693552E}" dt="2021-06-30T03:13:21.840" v="609" actId="14826"/>
          <ac:picMkLst>
            <pc:docMk/>
            <pc:sldMk cId="0" sldId="257"/>
            <ac:picMk id="128" creationId="{00000000-0000-0000-0000-000000000000}"/>
          </ac:picMkLst>
        </pc:picChg>
      </pc:sldChg>
      <pc:sldChg chg="addSp delSp modSp mod">
        <pc:chgData name="Michael Mitchell" userId="17dd9d3a-9f6b-4a21-b2ca-36059f4b673b" providerId="ADAL" clId="{A41AEEC4-6FA7-4542-A185-7F295693552E}" dt="2021-06-30T03:12:55.933" v="608" actId="1076"/>
        <pc:sldMkLst>
          <pc:docMk/>
          <pc:sldMk cId="0" sldId="258"/>
        </pc:sldMkLst>
        <pc:spChg chg="mod">
          <ac:chgData name="Michael Mitchell" userId="17dd9d3a-9f6b-4a21-b2ca-36059f4b673b" providerId="ADAL" clId="{A41AEEC4-6FA7-4542-A185-7F295693552E}" dt="2021-06-30T03:12:55.933" v="608" actId="1076"/>
          <ac:spMkLst>
            <pc:docMk/>
            <pc:sldMk cId="0" sldId="258"/>
            <ac:spMk id="7" creationId="{153BAFB5-BA85-4503-95A2-022D0488CAC5}"/>
          </ac:spMkLst>
        </pc:spChg>
        <pc:spChg chg="add del mod">
          <ac:chgData name="Michael Mitchell" userId="17dd9d3a-9f6b-4a21-b2ca-36059f4b673b" providerId="ADAL" clId="{A41AEEC4-6FA7-4542-A185-7F295693552E}" dt="2021-06-30T03:09:34.327" v="312" actId="478"/>
          <ac:spMkLst>
            <pc:docMk/>
            <pc:sldMk cId="0" sldId="258"/>
            <ac:spMk id="8" creationId="{4E4DE46A-2FEF-46A7-A9F3-44E24497C3E5}"/>
          </ac:spMkLst>
        </pc:spChg>
        <pc:spChg chg="mod">
          <ac:chgData name="Michael Mitchell" userId="17dd9d3a-9f6b-4a21-b2ca-36059f4b673b" providerId="ADAL" clId="{A41AEEC4-6FA7-4542-A185-7F295693552E}" dt="2021-06-30T03:12:47.720" v="606" actId="207"/>
          <ac:spMkLst>
            <pc:docMk/>
            <pc:sldMk cId="0" sldId="258"/>
            <ac:spMk id="135" creationId="{00000000-0000-0000-0000-000000000000}"/>
          </ac:spMkLst>
        </pc:spChg>
        <pc:grpChg chg="del">
          <ac:chgData name="Michael Mitchell" userId="17dd9d3a-9f6b-4a21-b2ca-36059f4b673b" providerId="ADAL" clId="{A41AEEC4-6FA7-4542-A185-7F295693552E}" dt="2021-06-30T03:10:34.485" v="342" actId="478"/>
          <ac:grpSpMkLst>
            <pc:docMk/>
            <pc:sldMk cId="0" sldId="258"/>
            <ac:grpSpMk id="133" creationId="{00000000-0000-0000-0000-000000000000}"/>
          </ac:grpSpMkLst>
        </pc:grpChg>
        <pc:picChg chg="del">
          <ac:chgData name="Michael Mitchell" userId="17dd9d3a-9f6b-4a21-b2ca-36059f4b673b" providerId="ADAL" clId="{A41AEEC4-6FA7-4542-A185-7F295693552E}" dt="2021-06-30T03:10:41.955" v="346" actId="478"/>
          <ac:picMkLst>
            <pc:docMk/>
            <pc:sldMk cId="0" sldId="258"/>
            <ac:picMk id="134" creationId="{00000000-0000-0000-0000-000000000000}"/>
          </ac:picMkLst>
        </pc:picChg>
        <pc:picChg chg="add del">
          <ac:chgData name="Michael Mitchell" userId="17dd9d3a-9f6b-4a21-b2ca-36059f4b673b" providerId="ADAL" clId="{A41AEEC4-6FA7-4542-A185-7F295693552E}" dt="2021-06-30T03:10:34.485" v="342" actId="478"/>
          <ac:picMkLst>
            <pc:docMk/>
            <pc:sldMk cId="0" sldId="258"/>
            <ac:picMk id="1026" creationId="{971FA1A7-40FA-4E97-935C-AB2D302AD11C}"/>
          </ac:picMkLst>
        </pc:picChg>
        <pc:picChg chg="add mod">
          <ac:chgData name="Michael Mitchell" userId="17dd9d3a-9f6b-4a21-b2ca-36059f4b673b" providerId="ADAL" clId="{A41AEEC4-6FA7-4542-A185-7F295693552E}" dt="2021-06-30T03:10:48.246" v="348" actId="1076"/>
          <ac:picMkLst>
            <pc:docMk/>
            <pc:sldMk cId="0" sldId="258"/>
            <ac:picMk id="1028" creationId="{3BFC0665-4F54-4F68-BAD6-7DBAD2D120D4}"/>
          </ac:picMkLst>
        </pc:picChg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0" sldId="259"/>
        </pc:sldMkLst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0" sldId="260"/>
        </pc:sldMkLst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0" sldId="261"/>
        </pc:sldMkLst>
      </pc:sldChg>
      <pc:sldChg chg="addSp delSp modSp mod">
        <pc:chgData name="Michael Mitchell" userId="17dd9d3a-9f6b-4a21-b2ca-36059f4b673b" providerId="ADAL" clId="{A41AEEC4-6FA7-4542-A185-7F295693552E}" dt="2021-06-30T04:00:50.732" v="1947" actId="207"/>
        <pc:sldMkLst>
          <pc:docMk/>
          <pc:sldMk cId="0" sldId="263"/>
        </pc:sldMkLst>
        <pc:spChg chg="mod">
          <ac:chgData name="Michael Mitchell" userId="17dd9d3a-9f6b-4a21-b2ca-36059f4b673b" providerId="ADAL" clId="{A41AEEC4-6FA7-4542-A185-7F295693552E}" dt="2021-06-30T04:00:50.732" v="1947" actId="207"/>
          <ac:spMkLst>
            <pc:docMk/>
            <pc:sldMk cId="0" sldId="263"/>
            <ac:spMk id="5" creationId="{5EEECA02-CE34-4C87-9355-E877664A7AC3}"/>
          </ac:spMkLst>
        </pc:spChg>
        <pc:spChg chg="mod">
          <ac:chgData name="Michael Mitchell" userId="17dd9d3a-9f6b-4a21-b2ca-36059f4b673b" providerId="ADAL" clId="{A41AEEC4-6FA7-4542-A185-7F295693552E}" dt="2021-06-30T03:59:55.974" v="1937" actId="20577"/>
          <ac:spMkLst>
            <pc:docMk/>
            <pc:sldMk cId="0" sldId="263"/>
            <ac:spMk id="155" creationId="{00000000-0000-0000-0000-000000000000}"/>
          </ac:spMkLst>
        </pc:spChg>
        <pc:picChg chg="del">
          <ac:chgData name="Michael Mitchell" userId="17dd9d3a-9f6b-4a21-b2ca-36059f4b673b" providerId="ADAL" clId="{A41AEEC4-6FA7-4542-A185-7F295693552E}" dt="2021-06-30T04:00:18.154" v="1938" actId="478"/>
          <ac:picMkLst>
            <pc:docMk/>
            <pc:sldMk cId="0" sldId="263"/>
            <ac:picMk id="154" creationId="{00000000-0000-0000-0000-000000000000}"/>
          </ac:picMkLst>
        </pc:picChg>
        <pc:picChg chg="add del mod">
          <ac:chgData name="Michael Mitchell" userId="17dd9d3a-9f6b-4a21-b2ca-36059f4b673b" providerId="ADAL" clId="{A41AEEC4-6FA7-4542-A185-7F295693552E}" dt="2021-06-30T04:00:25.486" v="1942" actId="478"/>
          <ac:picMkLst>
            <pc:docMk/>
            <pc:sldMk cId="0" sldId="263"/>
            <ac:picMk id="5122" creationId="{2E2C0130-31C4-47F7-982C-1628EC7465C1}"/>
          </ac:picMkLst>
        </pc:picChg>
        <pc:picChg chg="add mod">
          <ac:chgData name="Michael Mitchell" userId="17dd9d3a-9f6b-4a21-b2ca-36059f4b673b" providerId="ADAL" clId="{A41AEEC4-6FA7-4542-A185-7F295693552E}" dt="2021-06-30T04:00:45.855" v="1946" actId="1076"/>
          <ac:picMkLst>
            <pc:docMk/>
            <pc:sldMk cId="0" sldId="263"/>
            <ac:picMk id="5124" creationId="{0F408AF8-3AB1-454E-BD65-E38600A58002}"/>
          </ac:picMkLst>
        </pc:picChg>
      </pc:sldChg>
      <pc:sldChg chg="addSp delSp modSp mod">
        <pc:chgData name="Michael Mitchell" userId="17dd9d3a-9f6b-4a21-b2ca-36059f4b673b" providerId="ADAL" clId="{A41AEEC4-6FA7-4542-A185-7F295693552E}" dt="2021-06-30T04:53:51.060" v="2073" actId="1035"/>
        <pc:sldMkLst>
          <pc:docMk/>
          <pc:sldMk cId="814101911" sldId="264"/>
        </pc:sldMkLst>
        <pc:spChg chg="mod">
          <ac:chgData name="Michael Mitchell" userId="17dd9d3a-9f6b-4a21-b2ca-36059f4b673b" providerId="ADAL" clId="{A41AEEC4-6FA7-4542-A185-7F295693552E}" dt="2021-06-30T04:53:51.060" v="2073" actId="1035"/>
          <ac:spMkLst>
            <pc:docMk/>
            <pc:sldMk cId="814101911" sldId="264"/>
            <ac:spMk id="2" creationId="{74080833-6B30-404E-B0FA-39D7DC4B1616}"/>
          </ac:spMkLst>
        </pc:spChg>
        <pc:spChg chg="mod">
          <ac:chgData name="Michael Mitchell" userId="17dd9d3a-9f6b-4a21-b2ca-36059f4b673b" providerId="ADAL" clId="{A41AEEC4-6FA7-4542-A185-7F295693552E}" dt="2021-06-30T03:01:56.360" v="39" actId="20577"/>
          <ac:spMkLst>
            <pc:docMk/>
            <pc:sldMk cId="814101911" sldId="264"/>
            <ac:spMk id="4" creationId="{89FC7265-123C-45C4-9B26-43F256F3C57D}"/>
          </ac:spMkLst>
        </pc:spChg>
        <pc:spChg chg="mod">
          <ac:chgData name="Michael Mitchell" userId="17dd9d3a-9f6b-4a21-b2ca-36059f4b673b" providerId="ADAL" clId="{A41AEEC4-6FA7-4542-A185-7F295693552E}" dt="2021-06-30T03:02:10.024" v="60" actId="20577"/>
          <ac:spMkLst>
            <pc:docMk/>
            <pc:sldMk cId="814101911" sldId="264"/>
            <ac:spMk id="5" creationId="{7377C2D5-CA73-4136-B5B4-3F1034207F38}"/>
          </ac:spMkLst>
        </pc:spChg>
        <pc:picChg chg="add del mod ord">
          <ac:chgData name="Michael Mitchell" userId="17dd9d3a-9f6b-4a21-b2ca-36059f4b673b" providerId="ADAL" clId="{A41AEEC4-6FA7-4542-A185-7F295693552E}" dt="2021-06-30T03:05:33.563" v="134" actId="29295"/>
          <ac:picMkLst>
            <pc:docMk/>
            <pc:sldMk cId="814101911" sldId="264"/>
            <ac:picMk id="9" creationId="{2EFD5025-3BC7-4434-AB13-0EF4CE96E488}"/>
          </ac:picMkLst>
        </pc:picChg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3980950900" sldId="265"/>
        </pc:sldMkLst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84348925" sldId="266"/>
        </pc:sldMkLst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2009059689" sldId="267"/>
        </pc:sldMkLst>
      </pc:sldChg>
      <pc:sldChg chg="del">
        <pc:chgData name="Michael Mitchell" userId="17dd9d3a-9f6b-4a21-b2ca-36059f4b673b" providerId="ADAL" clId="{A41AEEC4-6FA7-4542-A185-7F295693552E}" dt="2021-06-30T03:59:03.247" v="1810" actId="47"/>
        <pc:sldMkLst>
          <pc:docMk/>
          <pc:sldMk cId="4010210753" sldId="268"/>
        </pc:sldMkLst>
      </pc:sldChg>
      <pc:sldChg chg="del">
        <pc:chgData name="Michael Mitchell" userId="17dd9d3a-9f6b-4a21-b2ca-36059f4b673b" providerId="ADAL" clId="{A41AEEC4-6FA7-4542-A185-7F295693552E}" dt="2021-06-30T03:59:03.247" v="1810" actId="47"/>
        <pc:sldMkLst>
          <pc:docMk/>
          <pc:sldMk cId="3069578643" sldId="269"/>
        </pc:sldMkLst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363477167" sldId="270"/>
        </pc:sldMkLst>
      </pc:sldChg>
      <pc:sldChg chg="modSp mod">
        <pc:chgData name="Michael Mitchell" userId="17dd9d3a-9f6b-4a21-b2ca-36059f4b673b" providerId="ADAL" clId="{A41AEEC4-6FA7-4542-A185-7F295693552E}" dt="2021-06-30T03:09:22.480" v="309" actId="1076"/>
        <pc:sldMkLst>
          <pc:docMk/>
          <pc:sldMk cId="1921753946" sldId="276"/>
        </pc:sldMkLst>
        <pc:spChg chg="mod">
          <ac:chgData name="Michael Mitchell" userId="17dd9d3a-9f6b-4a21-b2ca-36059f4b673b" providerId="ADAL" clId="{A41AEEC4-6FA7-4542-A185-7F295693552E}" dt="2021-06-30T03:09:22.480" v="309" actId="1076"/>
          <ac:spMkLst>
            <pc:docMk/>
            <pc:sldMk cId="1921753946" sldId="276"/>
            <ac:spMk id="2" creationId="{3F8EAA31-FE4F-4EF5-A173-12343C242E15}"/>
          </ac:spMkLst>
        </pc:spChg>
        <pc:spChg chg="mod">
          <ac:chgData name="Michael Mitchell" userId="17dd9d3a-9f6b-4a21-b2ca-36059f4b673b" providerId="ADAL" clId="{A41AEEC4-6FA7-4542-A185-7F295693552E}" dt="2021-06-30T03:08:55.905" v="308" actId="1076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A41AEEC4-6FA7-4542-A185-7F295693552E}" dt="2021-06-30T03:07:15.804" v="145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1927103078" sldId="277"/>
        </pc:sldMkLst>
      </pc:sldChg>
      <pc:sldChg chg="del">
        <pc:chgData name="Michael Mitchell" userId="17dd9d3a-9f6b-4a21-b2ca-36059f4b673b" providerId="ADAL" clId="{A41AEEC4-6FA7-4542-A185-7F295693552E}" dt="2021-06-30T03:59:11.891" v="1811" actId="47"/>
        <pc:sldMkLst>
          <pc:docMk/>
          <pc:sldMk cId="3189376951" sldId="278"/>
        </pc:sldMkLst>
      </pc:sldChg>
      <pc:sldChg chg="addSp delSp modSp add mod">
        <pc:chgData name="Michael Mitchell" userId="17dd9d3a-9f6b-4a21-b2ca-36059f4b673b" providerId="ADAL" clId="{A41AEEC4-6FA7-4542-A185-7F295693552E}" dt="2021-06-30T03:19:32.322" v="890" actId="20577"/>
        <pc:sldMkLst>
          <pc:docMk/>
          <pc:sldMk cId="3744593899" sldId="279"/>
        </pc:sldMkLst>
        <pc:spChg chg="mod">
          <ac:chgData name="Michael Mitchell" userId="17dd9d3a-9f6b-4a21-b2ca-36059f4b673b" providerId="ADAL" clId="{A41AEEC4-6FA7-4542-A185-7F295693552E}" dt="2021-06-30T03:18:15.534" v="735" actId="20577"/>
          <ac:spMkLst>
            <pc:docMk/>
            <pc:sldMk cId="3744593899" sldId="279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A41AEEC4-6FA7-4542-A185-7F295693552E}" dt="2021-06-30T03:18:42.433" v="736" actId="207"/>
          <ac:spMkLst>
            <pc:docMk/>
            <pc:sldMk cId="3744593899" sldId="279"/>
            <ac:spMk id="8" creationId="{2075A2B8-E6B4-4D82-9113-D0896C472E55}"/>
          </ac:spMkLst>
        </pc:spChg>
        <pc:spChg chg="mod">
          <ac:chgData name="Michael Mitchell" userId="17dd9d3a-9f6b-4a21-b2ca-36059f4b673b" providerId="ADAL" clId="{A41AEEC4-6FA7-4542-A185-7F295693552E}" dt="2021-06-30T03:19:32.322" v="890" actId="20577"/>
          <ac:spMkLst>
            <pc:docMk/>
            <pc:sldMk cId="3744593899" sldId="279"/>
            <ac:spMk id="135" creationId="{00000000-0000-0000-0000-000000000000}"/>
          </ac:spMkLst>
        </pc:spChg>
        <pc:picChg chg="del">
          <ac:chgData name="Michael Mitchell" userId="17dd9d3a-9f6b-4a21-b2ca-36059f4b673b" providerId="ADAL" clId="{A41AEEC4-6FA7-4542-A185-7F295693552E}" dt="2021-06-30T03:14:19.800" v="613" actId="478"/>
          <ac:picMkLst>
            <pc:docMk/>
            <pc:sldMk cId="3744593899" sldId="279"/>
            <ac:picMk id="1028" creationId="{3BFC0665-4F54-4F68-BAD6-7DBAD2D120D4}"/>
          </ac:picMkLst>
        </pc:picChg>
        <pc:picChg chg="add del">
          <ac:chgData name="Michael Mitchell" userId="17dd9d3a-9f6b-4a21-b2ca-36059f4b673b" providerId="ADAL" clId="{A41AEEC4-6FA7-4542-A185-7F295693552E}" dt="2021-06-30T03:14:19.800" v="613" actId="478"/>
          <ac:picMkLst>
            <pc:docMk/>
            <pc:sldMk cId="3744593899" sldId="279"/>
            <ac:picMk id="2050" creationId="{102D0D77-103E-4E5D-BCBE-04B2D5492A47}"/>
          </ac:picMkLst>
        </pc:picChg>
        <pc:picChg chg="add mod">
          <ac:chgData name="Michael Mitchell" userId="17dd9d3a-9f6b-4a21-b2ca-36059f4b673b" providerId="ADAL" clId="{A41AEEC4-6FA7-4542-A185-7F295693552E}" dt="2021-06-30T03:14:31.460" v="617" actId="14100"/>
          <ac:picMkLst>
            <pc:docMk/>
            <pc:sldMk cId="3744593899" sldId="279"/>
            <ac:picMk id="2052" creationId="{289E8A41-33FD-4F8C-877B-36867DE323FA}"/>
          </ac:picMkLst>
        </pc:picChg>
      </pc:sldChg>
      <pc:sldChg chg="modSp add mod">
        <pc:chgData name="Michael Mitchell" userId="17dd9d3a-9f6b-4a21-b2ca-36059f4b673b" providerId="ADAL" clId="{A41AEEC4-6FA7-4542-A185-7F295693552E}" dt="2021-06-30T04:01:04.486" v="1951" actId="20577"/>
        <pc:sldMkLst>
          <pc:docMk/>
          <pc:sldMk cId="2501315009" sldId="280"/>
        </pc:sldMkLst>
        <pc:spChg chg="mod">
          <ac:chgData name="Michael Mitchell" userId="17dd9d3a-9f6b-4a21-b2ca-36059f4b673b" providerId="ADAL" clId="{A41AEEC4-6FA7-4542-A185-7F295693552E}" dt="2021-06-30T03:21:16.675" v="984" actId="5793"/>
          <ac:spMkLst>
            <pc:docMk/>
            <pc:sldMk cId="2501315009" sldId="280"/>
            <ac:spMk id="7" creationId="{153BAFB5-BA85-4503-95A2-022D0488CAC5}"/>
          </ac:spMkLst>
        </pc:spChg>
        <pc:spChg chg="mod">
          <ac:chgData name="Michael Mitchell" userId="17dd9d3a-9f6b-4a21-b2ca-36059f4b673b" providerId="ADAL" clId="{A41AEEC4-6FA7-4542-A185-7F295693552E}" dt="2021-06-30T03:20:32.971" v="932" actId="20577"/>
          <ac:spMkLst>
            <pc:docMk/>
            <pc:sldMk cId="2501315009" sldId="280"/>
            <ac:spMk id="8" creationId="{2075A2B8-E6B4-4D82-9113-D0896C472E55}"/>
          </ac:spMkLst>
        </pc:spChg>
        <pc:spChg chg="mod">
          <ac:chgData name="Michael Mitchell" userId="17dd9d3a-9f6b-4a21-b2ca-36059f4b673b" providerId="ADAL" clId="{A41AEEC4-6FA7-4542-A185-7F295693552E}" dt="2021-06-30T04:01:04.486" v="1951" actId="20577"/>
          <ac:spMkLst>
            <pc:docMk/>
            <pc:sldMk cId="2501315009" sldId="280"/>
            <ac:spMk id="135" creationId="{00000000-0000-0000-0000-000000000000}"/>
          </ac:spMkLst>
        </pc:spChg>
        <pc:picChg chg="mod">
          <ac:chgData name="Michael Mitchell" userId="17dd9d3a-9f6b-4a21-b2ca-36059f4b673b" providerId="ADAL" clId="{A41AEEC4-6FA7-4542-A185-7F295693552E}" dt="2021-06-30T03:20:49.605" v="935" actId="1076"/>
          <ac:picMkLst>
            <pc:docMk/>
            <pc:sldMk cId="2501315009" sldId="280"/>
            <ac:picMk id="2052" creationId="{289E8A41-33FD-4F8C-877B-36867DE323FA}"/>
          </ac:picMkLst>
        </pc:picChg>
      </pc:sldChg>
      <pc:sldChg chg="addSp delSp modSp add mod">
        <pc:chgData name="Michael Mitchell" userId="17dd9d3a-9f6b-4a21-b2ca-36059f4b673b" providerId="ADAL" clId="{A41AEEC4-6FA7-4542-A185-7F295693552E}" dt="2021-06-30T03:24:04.058" v="1195" actId="478"/>
        <pc:sldMkLst>
          <pc:docMk/>
          <pc:sldMk cId="3368109919" sldId="281"/>
        </pc:sldMkLst>
        <pc:spChg chg="mod">
          <ac:chgData name="Michael Mitchell" userId="17dd9d3a-9f6b-4a21-b2ca-36059f4b673b" providerId="ADAL" clId="{A41AEEC4-6FA7-4542-A185-7F295693552E}" dt="2021-06-30T03:23:38.553" v="1193" actId="403"/>
          <ac:spMkLst>
            <pc:docMk/>
            <pc:sldMk cId="3368109919" sldId="281"/>
            <ac:spMk id="7" creationId="{153BAFB5-BA85-4503-95A2-022D0488CAC5}"/>
          </ac:spMkLst>
        </pc:spChg>
        <pc:spChg chg="del">
          <ac:chgData name="Michael Mitchell" userId="17dd9d3a-9f6b-4a21-b2ca-36059f4b673b" providerId="ADAL" clId="{A41AEEC4-6FA7-4542-A185-7F295693552E}" dt="2021-06-30T03:22:45.614" v="1111" actId="478"/>
          <ac:spMkLst>
            <pc:docMk/>
            <pc:sldMk cId="3368109919" sldId="281"/>
            <ac:spMk id="8" creationId="{2075A2B8-E6B4-4D82-9113-D0896C472E55}"/>
          </ac:spMkLst>
        </pc:spChg>
        <pc:spChg chg="del">
          <ac:chgData name="Michael Mitchell" userId="17dd9d3a-9f6b-4a21-b2ca-36059f4b673b" providerId="ADAL" clId="{A41AEEC4-6FA7-4542-A185-7F295693552E}" dt="2021-06-30T03:22:45.614" v="1111" actId="478"/>
          <ac:spMkLst>
            <pc:docMk/>
            <pc:sldMk cId="3368109919" sldId="281"/>
            <ac:spMk id="135" creationId="{00000000-0000-0000-0000-000000000000}"/>
          </ac:spMkLst>
        </pc:spChg>
        <pc:picChg chg="del">
          <ac:chgData name="Michael Mitchell" userId="17dd9d3a-9f6b-4a21-b2ca-36059f4b673b" providerId="ADAL" clId="{A41AEEC4-6FA7-4542-A185-7F295693552E}" dt="2021-06-30T03:22:45.614" v="1111" actId="478"/>
          <ac:picMkLst>
            <pc:docMk/>
            <pc:sldMk cId="3368109919" sldId="281"/>
            <ac:picMk id="2052" creationId="{289E8A41-33FD-4F8C-877B-36867DE323FA}"/>
          </ac:picMkLst>
        </pc:picChg>
        <pc:picChg chg="add del">
          <ac:chgData name="Michael Mitchell" userId="17dd9d3a-9f6b-4a21-b2ca-36059f4b673b" providerId="ADAL" clId="{A41AEEC4-6FA7-4542-A185-7F295693552E}" dt="2021-06-30T03:24:04.058" v="1195" actId="478"/>
          <ac:picMkLst>
            <pc:docMk/>
            <pc:sldMk cId="3368109919" sldId="281"/>
            <ac:picMk id="3074" creationId="{296DDFDD-CF51-4D07-B5AD-E5AF79804FAE}"/>
          </ac:picMkLst>
        </pc:picChg>
      </pc:sldChg>
      <pc:sldChg chg="delSp modSp add mod">
        <pc:chgData name="Michael Mitchell" userId="17dd9d3a-9f6b-4a21-b2ca-36059f4b673b" providerId="ADAL" clId="{A41AEEC4-6FA7-4542-A185-7F295693552E}" dt="2021-06-30T04:52:00.440" v="2053" actId="20577"/>
        <pc:sldMkLst>
          <pc:docMk/>
          <pc:sldMk cId="1183506649" sldId="282"/>
        </pc:sldMkLst>
        <pc:spChg chg="mod">
          <ac:chgData name="Michael Mitchell" userId="17dd9d3a-9f6b-4a21-b2ca-36059f4b673b" providerId="ADAL" clId="{A41AEEC4-6FA7-4542-A185-7F295693552E}" dt="2021-06-30T03:25:07.152" v="1337" actId="14100"/>
          <ac:spMkLst>
            <pc:docMk/>
            <pc:sldMk cId="1183506649" sldId="282"/>
            <ac:spMk id="7" creationId="{153BAFB5-BA85-4503-95A2-022D0488CAC5}"/>
          </ac:spMkLst>
        </pc:spChg>
        <pc:spChg chg="del">
          <ac:chgData name="Michael Mitchell" userId="17dd9d3a-9f6b-4a21-b2ca-36059f4b673b" providerId="ADAL" clId="{A41AEEC4-6FA7-4542-A185-7F295693552E}" dt="2021-06-30T03:24:19.034" v="1198" actId="478"/>
          <ac:spMkLst>
            <pc:docMk/>
            <pc:sldMk cId="1183506649" sldId="282"/>
            <ac:spMk id="8" creationId="{2075A2B8-E6B4-4D82-9113-D0896C472E55}"/>
          </ac:spMkLst>
        </pc:spChg>
        <pc:spChg chg="mod">
          <ac:chgData name="Michael Mitchell" userId="17dd9d3a-9f6b-4a21-b2ca-36059f4b673b" providerId="ADAL" clId="{A41AEEC4-6FA7-4542-A185-7F295693552E}" dt="2021-06-30T04:52:00.440" v="2053" actId="20577"/>
          <ac:spMkLst>
            <pc:docMk/>
            <pc:sldMk cId="1183506649" sldId="282"/>
            <ac:spMk id="135" creationId="{00000000-0000-0000-0000-000000000000}"/>
          </ac:spMkLst>
        </pc:spChg>
        <pc:picChg chg="del">
          <ac:chgData name="Michael Mitchell" userId="17dd9d3a-9f6b-4a21-b2ca-36059f4b673b" providerId="ADAL" clId="{A41AEEC4-6FA7-4542-A185-7F295693552E}" dt="2021-06-30T03:24:15.816" v="1197" actId="478"/>
          <ac:picMkLst>
            <pc:docMk/>
            <pc:sldMk cId="1183506649" sldId="282"/>
            <ac:picMk id="2052" creationId="{289E8A41-33FD-4F8C-877B-36867DE323FA}"/>
          </ac:picMkLst>
        </pc:picChg>
      </pc:sldChg>
      <pc:sldChg chg="addSp delSp modSp add mod">
        <pc:chgData name="Michael Mitchell" userId="17dd9d3a-9f6b-4a21-b2ca-36059f4b673b" providerId="ADAL" clId="{A41AEEC4-6FA7-4542-A185-7F295693552E}" dt="2021-06-30T05:02:39.582" v="2739" actId="20577"/>
        <pc:sldMkLst>
          <pc:docMk/>
          <pc:sldMk cId="2098583382" sldId="283"/>
        </pc:sldMkLst>
        <pc:spChg chg="mod">
          <ac:chgData name="Michael Mitchell" userId="17dd9d3a-9f6b-4a21-b2ca-36059f4b673b" providerId="ADAL" clId="{A41AEEC4-6FA7-4542-A185-7F295693552E}" dt="2021-06-30T03:27:58.199" v="1601" actId="20577"/>
          <ac:spMkLst>
            <pc:docMk/>
            <pc:sldMk cId="2098583382" sldId="283"/>
            <ac:spMk id="7" creationId="{153BAFB5-BA85-4503-95A2-022D0488CAC5}"/>
          </ac:spMkLst>
        </pc:spChg>
        <pc:spChg chg="mod">
          <ac:chgData name="Michael Mitchell" userId="17dd9d3a-9f6b-4a21-b2ca-36059f4b673b" providerId="ADAL" clId="{A41AEEC4-6FA7-4542-A185-7F295693552E}" dt="2021-06-30T03:28:04.221" v="1610" actId="20577"/>
          <ac:spMkLst>
            <pc:docMk/>
            <pc:sldMk cId="2098583382" sldId="283"/>
            <ac:spMk id="8" creationId="{2075A2B8-E6B4-4D82-9113-D0896C472E55}"/>
          </ac:spMkLst>
        </pc:spChg>
        <pc:spChg chg="mod">
          <ac:chgData name="Michael Mitchell" userId="17dd9d3a-9f6b-4a21-b2ca-36059f4b673b" providerId="ADAL" clId="{A41AEEC4-6FA7-4542-A185-7F295693552E}" dt="2021-06-30T05:02:39.582" v="2739" actId="20577"/>
          <ac:spMkLst>
            <pc:docMk/>
            <pc:sldMk cId="2098583382" sldId="283"/>
            <ac:spMk id="135" creationId="{00000000-0000-0000-0000-000000000000}"/>
          </ac:spMkLst>
        </pc:spChg>
        <pc:picChg chg="del">
          <ac:chgData name="Michael Mitchell" userId="17dd9d3a-9f6b-4a21-b2ca-36059f4b673b" providerId="ADAL" clId="{A41AEEC4-6FA7-4542-A185-7F295693552E}" dt="2021-06-30T03:29:12.886" v="1793" actId="478"/>
          <ac:picMkLst>
            <pc:docMk/>
            <pc:sldMk cId="2098583382" sldId="283"/>
            <ac:picMk id="2052" creationId="{289E8A41-33FD-4F8C-877B-36867DE323FA}"/>
          </ac:picMkLst>
        </pc:picChg>
        <pc:picChg chg="add del mod">
          <ac:chgData name="Michael Mitchell" userId="17dd9d3a-9f6b-4a21-b2ca-36059f4b673b" providerId="ADAL" clId="{A41AEEC4-6FA7-4542-A185-7F295693552E}" dt="2021-06-30T03:30:10.732" v="1798" actId="478"/>
          <ac:picMkLst>
            <pc:docMk/>
            <pc:sldMk cId="2098583382" sldId="283"/>
            <ac:picMk id="4098" creationId="{BC3F296E-1B77-43B4-ABC9-DB3FFB2711C1}"/>
          </ac:picMkLst>
        </pc:picChg>
        <pc:picChg chg="add mod">
          <ac:chgData name="Michael Mitchell" userId="17dd9d3a-9f6b-4a21-b2ca-36059f4b673b" providerId="ADAL" clId="{A41AEEC4-6FA7-4542-A185-7F295693552E}" dt="2021-06-30T03:30:21.883" v="1801" actId="1076"/>
          <ac:picMkLst>
            <pc:docMk/>
            <pc:sldMk cId="2098583382" sldId="283"/>
            <ac:picMk id="4100" creationId="{D9365B81-5B2B-498F-93E7-6E52FE2D9DE4}"/>
          </ac:picMkLst>
        </pc:picChg>
      </pc:sldChg>
      <pc:sldChg chg="addSp delSp modSp new del mod delAnim modAnim">
        <pc:chgData name="Michael Mitchell" userId="17dd9d3a-9f6b-4a21-b2ca-36059f4b673b" providerId="ADAL" clId="{A41AEEC4-6FA7-4542-A185-7F295693552E}" dt="2021-06-30T04:46:23.510" v="1973" actId="47"/>
        <pc:sldMkLst>
          <pc:docMk/>
          <pc:sldMk cId="3637470081" sldId="284"/>
        </pc:sldMkLst>
        <pc:spChg chg="del">
          <ac:chgData name="Michael Mitchell" userId="17dd9d3a-9f6b-4a21-b2ca-36059f4b673b" providerId="ADAL" clId="{A41AEEC4-6FA7-4542-A185-7F295693552E}" dt="2021-06-30T03:52:40.424" v="1805" actId="478"/>
          <ac:spMkLst>
            <pc:docMk/>
            <pc:sldMk cId="3637470081" sldId="284"/>
            <ac:spMk id="2" creationId="{5345FC87-91BF-44C2-B7FB-A6E76EF841F6}"/>
          </ac:spMkLst>
        </pc:spChg>
        <pc:spChg chg="del">
          <ac:chgData name="Michael Mitchell" userId="17dd9d3a-9f6b-4a21-b2ca-36059f4b673b" providerId="ADAL" clId="{A41AEEC4-6FA7-4542-A185-7F295693552E}" dt="2021-06-30T03:52:40.424" v="1805" actId="478"/>
          <ac:spMkLst>
            <pc:docMk/>
            <pc:sldMk cId="3637470081" sldId="284"/>
            <ac:spMk id="3" creationId="{FEDDD216-8E21-489F-8F36-5924ABB93BDE}"/>
          </ac:spMkLst>
        </pc:spChg>
        <pc:picChg chg="add del mod">
          <ac:chgData name="Michael Mitchell" userId="17dd9d3a-9f6b-4a21-b2ca-36059f4b673b" providerId="ADAL" clId="{A41AEEC4-6FA7-4542-A185-7F295693552E}" dt="2021-06-30T03:53:36.078" v="1807" actId="478"/>
          <ac:picMkLst>
            <pc:docMk/>
            <pc:sldMk cId="3637470081" sldId="284"/>
            <ac:picMk id="4" creationId="{CA884378-CA5A-4740-816D-7D65AC32062A}"/>
          </ac:picMkLst>
        </pc:picChg>
        <pc:picChg chg="add del mod">
          <ac:chgData name="Michael Mitchell" userId="17dd9d3a-9f6b-4a21-b2ca-36059f4b673b" providerId="ADAL" clId="{A41AEEC4-6FA7-4542-A185-7F295693552E}" dt="2021-06-30T03:58:32.478" v="1809" actId="478"/>
          <ac:picMkLst>
            <pc:docMk/>
            <pc:sldMk cId="3637470081" sldId="284"/>
            <ac:picMk id="5" creationId="{6A77DC0D-D25C-4985-97B9-41BA7E7357B5}"/>
          </ac:picMkLst>
        </pc:picChg>
      </pc:sldChg>
      <pc:sldChg chg="addSp delSp modSp add mod modAnim">
        <pc:chgData name="Michael Mitchell" userId="17dd9d3a-9f6b-4a21-b2ca-36059f4b673b" providerId="ADAL" clId="{A41AEEC4-6FA7-4542-A185-7F295693552E}" dt="2021-06-30T04:46:13.226" v="1972" actId="1076"/>
        <pc:sldMkLst>
          <pc:docMk/>
          <pc:sldMk cId="3759826074" sldId="285"/>
        </pc:sldMkLst>
        <pc:spChg chg="mod">
          <ac:chgData name="Michael Mitchell" userId="17dd9d3a-9f6b-4a21-b2ca-36059f4b673b" providerId="ADAL" clId="{A41AEEC4-6FA7-4542-A185-7F295693552E}" dt="2021-06-30T04:45:08.614" v="1966" actId="20577"/>
          <ac:spMkLst>
            <pc:docMk/>
            <pc:sldMk cId="3759826074" sldId="285"/>
            <ac:spMk id="7" creationId="{153BAFB5-BA85-4503-95A2-022D0488CAC5}"/>
          </ac:spMkLst>
        </pc:spChg>
        <pc:spChg chg="del">
          <ac:chgData name="Michael Mitchell" userId="17dd9d3a-9f6b-4a21-b2ca-36059f4b673b" providerId="ADAL" clId="{A41AEEC4-6FA7-4542-A185-7F295693552E}" dt="2021-06-30T04:45:10.935" v="1967" actId="478"/>
          <ac:spMkLst>
            <pc:docMk/>
            <pc:sldMk cId="3759826074" sldId="285"/>
            <ac:spMk id="8" creationId="{2075A2B8-E6B4-4D82-9113-D0896C472E55}"/>
          </ac:spMkLst>
        </pc:spChg>
        <pc:spChg chg="del">
          <ac:chgData name="Michael Mitchell" userId="17dd9d3a-9f6b-4a21-b2ca-36059f4b673b" providerId="ADAL" clId="{A41AEEC4-6FA7-4542-A185-7F295693552E}" dt="2021-06-30T04:45:10.935" v="1967" actId="478"/>
          <ac:spMkLst>
            <pc:docMk/>
            <pc:sldMk cId="3759826074" sldId="285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A41AEEC4-6FA7-4542-A185-7F295693552E}" dt="2021-06-30T04:46:13.226" v="1972" actId="1076"/>
          <ac:picMkLst>
            <pc:docMk/>
            <pc:sldMk cId="3759826074" sldId="285"/>
            <ac:picMk id="2" creationId="{DD02846A-E93B-4039-AD94-AFA6194986E3}"/>
          </ac:picMkLst>
        </pc:picChg>
        <pc:picChg chg="del">
          <ac:chgData name="Michael Mitchell" userId="17dd9d3a-9f6b-4a21-b2ca-36059f4b673b" providerId="ADAL" clId="{A41AEEC4-6FA7-4542-A185-7F295693552E}" dt="2021-06-30T04:45:00.382" v="1953" actId="478"/>
          <ac:picMkLst>
            <pc:docMk/>
            <pc:sldMk cId="3759826074" sldId="285"/>
            <ac:picMk id="4100" creationId="{D9365B81-5B2B-498F-93E7-6E52FE2D9DE4}"/>
          </ac:picMkLst>
        </pc:picChg>
      </pc:sldChg>
      <pc:sldChg chg="new del">
        <pc:chgData name="Michael Mitchell" userId="17dd9d3a-9f6b-4a21-b2ca-36059f4b673b" providerId="ADAL" clId="{A41AEEC4-6FA7-4542-A185-7F295693552E}" dt="2021-06-30T04:46:30.740" v="1976" actId="47"/>
        <pc:sldMkLst>
          <pc:docMk/>
          <pc:sldMk cId="777857300" sldId="286"/>
        </pc:sldMkLst>
      </pc:sldChg>
      <pc:sldChg chg="addSp delSp modSp add del mod delAnim">
        <pc:chgData name="Michael Mitchell" userId="17dd9d3a-9f6b-4a21-b2ca-36059f4b673b" providerId="ADAL" clId="{A41AEEC4-6FA7-4542-A185-7F295693552E}" dt="2021-06-30T04:51:47.898" v="2036" actId="14100"/>
        <pc:sldMkLst>
          <pc:docMk/>
          <pc:sldMk cId="663674241" sldId="287"/>
        </pc:sldMkLst>
        <pc:spChg chg="add del mod">
          <ac:chgData name="Michael Mitchell" userId="17dd9d3a-9f6b-4a21-b2ca-36059f4b673b" providerId="ADAL" clId="{A41AEEC4-6FA7-4542-A185-7F295693552E}" dt="2021-06-30T04:48:43.961" v="1999" actId="21"/>
          <ac:spMkLst>
            <pc:docMk/>
            <pc:sldMk cId="663674241" sldId="287"/>
            <ac:spMk id="4" creationId="{D8CF42D8-B48B-4769-885F-BFC98A5D83B8}"/>
          </ac:spMkLst>
        </pc:spChg>
        <pc:spChg chg="add del mod">
          <ac:chgData name="Michael Mitchell" userId="17dd9d3a-9f6b-4a21-b2ca-36059f4b673b" providerId="ADAL" clId="{A41AEEC4-6FA7-4542-A185-7F295693552E}" dt="2021-06-30T04:48:43.961" v="1999" actId="21"/>
          <ac:spMkLst>
            <pc:docMk/>
            <pc:sldMk cId="663674241" sldId="287"/>
            <ac:spMk id="7" creationId="{153BAFB5-BA85-4503-95A2-022D0488CAC5}"/>
          </ac:spMkLst>
        </pc:spChg>
        <pc:picChg chg="del">
          <ac:chgData name="Michael Mitchell" userId="17dd9d3a-9f6b-4a21-b2ca-36059f4b673b" providerId="ADAL" clId="{A41AEEC4-6FA7-4542-A185-7F295693552E}" dt="2021-06-30T04:46:33.005" v="1977" actId="478"/>
          <ac:picMkLst>
            <pc:docMk/>
            <pc:sldMk cId="663674241" sldId="287"/>
            <ac:picMk id="2" creationId="{DD02846A-E93B-4039-AD94-AFA6194986E3}"/>
          </ac:picMkLst>
        </pc:picChg>
        <pc:picChg chg="add mod">
          <ac:chgData name="Michael Mitchell" userId="17dd9d3a-9f6b-4a21-b2ca-36059f4b673b" providerId="ADAL" clId="{A41AEEC4-6FA7-4542-A185-7F295693552E}" dt="2021-06-30T04:51:47.898" v="2036" actId="14100"/>
          <ac:picMkLst>
            <pc:docMk/>
            <pc:sldMk cId="663674241" sldId="287"/>
            <ac:picMk id="6146" creationId="{91088F3E-7116-42ED-B250-2B8C1766A297}"/>
          </ac:picMkLst>
        </pc:picChg>
      </pc:sldChg>
      <pc:sldChg chg="new del">
        <pc:chgData name="Michael Mitchell" userId="17dd9d3a-9f6b-4a21-b2ca-36059f4b673b" providerId="ADAL" clId="{A41AEEC4-6FA7-4542-A185-7F295693552E}" dt="2021-06-30T04:49:10.229" v="2010" actId="47"/>
        <pc:sldMkLst>
          <pc:docMk/>
          <pc:sldMk cId="2368145279" sldId="288"/>
        </pc:sldMkLst>
      </pc:sldChg>
      <pc:sldChg chg="addSp delSp modSp add mod setBg">
        <pc:chgData name="Michael Mitchell" userId="17dd9d3a-9f6b-4a21-b2ca-36059f4b673b" providerId="ADAL" clId="{A41AEEC4-6FA7-4542-A185-7F295693552E}" dt="2021-06-30T04:51:39.200" v="2034" actId="1076"/>
        <pc:sldMkLst>
          <pc:docMk/>
          <pc:sldMk cId="2661035313" sldId="288"/>
        </pc:sldMkLst>
        <pc:spChg chg="mod">
          <ac:chgData name="Michael Mitchell" userId="17dd9d3a-9f6b-4a21-b2ca-36059f4b673b" providerId="ADAL" clId="{A41AEEC4-6FA7-4542-A185-7F295693552E}" dt="2021-06-30T04:50:38.182" v="2018" actId="26606"/>
          <ac:spMkLst>
            <pc:docMk/>
            <pc:sldMk cId="2661035313" sldId="288"/>
            <ac:spMk id="7" creationId="{153BAFB5-BA85-4503-95A2-022D0488CAC5}"/>
          </ac:spMkLst>
        </pc:spChg>
        <pc:spChg chg="add del">
          <ac:chgData name="Michael Mitchell" userId="17dd9d3a-9f6b-4a21-b2ca-36059f4b673b" providerId="ADAL" clId="{A41AEEC4-6FA7-4542-A185-7F295693552E}" dt="2021-06-30T04:50:29.930" v="2016" actId="26606"/>
          <ac:spMkLst>
            <pc:docMk/>
            <pc:sldMk cId="2661035313" sldId="288"/>
            <ac:spMk id="71" creationId="{D4771268-CB57-404A-9271-370EB28F6090}"/>
          </ac:spMkLst>
        </pc:spChg>
        <pc:spChg chg="add del">
          <ac:chgData name="Michael Mitchell" userId="17dd9d3a-9f6b-4a21-b2ca-36059f4b673b" providerId="ADAL" clId="{A41AEEC4-6FA7-4542-A185-7F295693552E}" dt="2021-06-30T04:50:38.182" v="2018" actId="26606"/>
          <ac:spMkLst>
            <pc:docMk/>
            <pc:sldMk cId="2661035313" sldId="288"/>
            <ac:spMk id="73" creationId="{F49775AF-8896-43EE-92C6-83497D6DC56F}"/>
          </ac:spMkLst>
        </pc:spChg>
        <pc:spChg chg="add del">
          <ac:chgData name="Michael Mitchell" userId="17dd9d3a-9f6b-4a21-b2ca-36059f4b673b" providerId="ADAL" clId="{A41AEEC4-6FA7-4542-A185-7F295693552E}" dt="2021-06-30T04:50:38.182" v="2018" actId="26606"/>
          <ac:spMkLst>
            <pc:docMk/>
            <pc:sldMk cId="2661035313" sldId="288"/>
            <ac:spMk id="7172" creationId="{9B7AD9F6-8CE7-4299-8FC6-328F4DCD3FF9}"/>
          </ac:spMkLst>
        </pc:spChg>
        <pc:picChg chg="del mod">
          <ac:chgData name="Michael Mitchell" userId="17dd9d3a-9f6b-4a21-b2ca-36059f4b673b" providerId="ADAL" clId="{A41AEEC4-6FA7-4542-A185-7F295693552E}" dt="2021-06-30T04:49:35.497" v="2013" actId="478"/>
          <ac:picMkLst>
            <pc:docMk/>
            <pc:sldMk cId="2661035313" sldId="288"/>
            <ac:picMk id="6146" creationId="{91088F3E-7116-42ED-B250-2B8C1766A297}"/>
          </ac:picMkLst>
        </pc:picChg>
        <pc:picChg chg="add del mod">
          <ac:chgData name="Michael Mitchell" userId="17dd9d3a-9f6b-4a21-b2ca-36059f4b673b" providerId="ADAL" clId="{A41AEEC4-6FA7-4542-A185-7F295693552E}" dt="2021-06-30T04:50:39.102" v="2019"/>
          <ac:picMkLst>
            <pc:docMk/>
            <pc:sldMk cId="2661035313" sldId="288"/>
            <ac:picMk id="7170" creationId="{E0D5D2F5-F41C-4EC9-BFC7-B95F088FDAE3}"/>
          </ac:picMkLst>
        </pc:picChg>
        <pc:picChg chg="add mod">
          <ac:chgData name="Michael Mitchell" userId="17dd9d3a-9f6b-4a21-b2ca-36059f4b673b" providerId="ADAL" clId="{A41AEEC4-6FA7-4542-A185-7F295693552E}" dt="2021-06-30T04:51:39.200" v="2034" actId="1076"/>
          <ac:picMkLst>
            <pc:docMk/>
            <pc:sldMk cId="2661035313" sldId="288"/>
            <ac:picMk id="7171" creationId="{5DB1A026-9E94-4145-8AFC-ADF6264880D9}"/>
          </ac:picMkLst>
        </pc:picChg>
      </pc:sldChg>
      <pc:sldChg chg="modSp add mod">
        <pc:chgData name="Michael Mitchell" userId="17dd9d3a-9f6b-4a21-b2ca-36059f4b673b" providerId="ADAL" clId="{A41AEEC4-6FA7-4542-A185-7F295693552E}" dt="2021-06-30T04:54:08.826" v="2078" actId="20577"/>
        <pc:sldMkLst>
          <pc:docMk/>
          <pc:sldMk cId="993316526" sldId="289"/>
        </pc:sldMkLst>
        <pc:spChg chg="mod">
          <ac:chgData name="Michael Mitchell" userId="17dd9d3a-9f6b-4a21-b2ca-36059f4b673b" providerId="ADAL" clId="{A41AEEC4-6FA7-4542-A185-7F295693552E}" dt="2021-06-30T04:54:08.826" v="2078" actId="20577"/>
          <ac:spMkLst>
            <pc:docMk/>
            <pc:sldMk cId="993316526" sldId="289"/>
            <ac:spMk id="5" creationId="{7377C2D5-CA73-4136-B5B4-3F1034207F38}"/>
          </ac:spMkLst>
        </pc:spChg>
      </pc:sldChg>
      <pc:sldChg chg="modSp add mod">
        <pc:chgData name="Michael Mitchell" userId="17dd9d3a-9f6b-4a21-b2ca-36059f4b673b" providerId="ADAL" clId="{A41AEEC4-6FA7-4542-A185-7F295693552E}" dt="2021-06-30T04:55:21.467" v="2214" actId="20577"/>
        <pc:sldMkLst>
          <pc:docMk/>
          <pc:sldMk cId="51146195" sldId="290"/>
        </pc:sldMkLst>
        <pc:spChg chg="mod">
          <ac:chgData name="Michael Mitchell" userId="17dd9d3a-9f6b-4a21-b2ca-36059f4b673b" providerId="ADAL" clId="{A41AEEC4-6FA7-4542-A185-7F295693552E}" dt="2021-06-30T04:55:21.467" v="2214" actId="20577"/>
          <ac:spMkLst>
            <pc:docMk/>
            <pc:sldMk cId="51146195" sldId="290"/>
            <ac:spMk id="3" creationId="{AD8CD7A6-B824-4FB2-9E74-1817D34FA483}"/>
          </ac:spMkLst>
        </pc:spChg>
      </pc:sldChg>
      <pc:sldChg chg="modSp add del mod">
        <pc:chgData name="Michael Mitchell" userId="17dd9d3a-9f6b-4a21-b2ca-36059f4b673b" providerId="ADAL" clId="{A41AEEC4-6FA7-4542-A185-7F295693552E}" dt="2021-06-30T04:58:10.569" v="2424" actId="1076"/>
        <pc:sldMkLst>
          <pc:docMk/>
          <pc:sldMk cId="1711186376" sldId="291"/>
        </pc:sldMkLst>
        <pc:spChg chg="mod">
          <ac:chgData name="Michael Mitchell" userId="17dd9d3a-9f6b-4a21-b2ca-36059f4b673b" providerId="ADAL" clId="{A41AEEC4-6FA7-4542-A185-7F295693552E}" dt="2021-06-30T04:57:52.367" v="2422"/>
          <ac:spMkLst>
            <pc:docMk/>
            <pc:sldMk cId="1711186376" sldId="291"/>
            <ac:spMk id="7" creationId="{153BAFB5-BA85-4503-95A2-022D0488CAC5}"/>
          </ac:spMkLst>
        </pc:spChg>
        <pc:spChg chg="mod">
          <ac:chgData name="Michael Mitchell" userId="17dd9d3a-9f6b-4a21-b2ca-36059f4b673b" providerId="ADAL" clId="{A41AEEC4-6FA7-4542-A185-7F295693552E}" dt="2021-06-30T04:57:50.541" v="2421" actId="21"/>
          <ac:spMkLst>
            <pc:docMk/>
            <pc:sldMk cId="1711186376" sldId="291"/>
            <ac:spMk id="8" creationId="{2075A2B8-E6B4-4D82-9113-D0896C472E55}"/>
          </ac:spMkLst>
        </pc:spChg>
        <pc:spChg chg="mod">
          <ac:chgData name="Michael Mitchell" userId="17dd9d3a-9f6b-4a21-b2ca-36059f4b673b" providerId="ADAL" clId="{A41AEEC4-6FA7-4542-A185-7F295693552E}" dt="2021-06-30T04:58:10.569" v="2424" actId="1076"/>
          <ac:spMkLst>
            <pc:docMk/>
            <pc:sldMk cId="1711186376" sldId="291"/>
            <ac:spMk id="135" creationId="{00000000-0000-0000-0000-000000000000}"/>
          </ac:spMkLst>
        </pc:spChg>
        <pc:picChg chg="mod">
          <ac:chgData name="Michael Mitchell" userId="17dd9d3a-9f6b-4a21-b2ca-36059f4b673b" providerId="ADAL" clId="{A41AEEC4-6FA7-4542-A185-7F295693552E}" dt="2021-06-30T04:58:04.577" v="2423" actId="1076"/>
          <ac:picMkLst>
            <pc:docMk/>
            <pc:sldMk cId="1711186376" sldId="291"/>
            <ac:picMk id="2052" creationId="{289E8A41-33FD-4F8C-877B-36867DE323FA}"/>
          </ac:picMkLst>
        </pc:picChg>
      </pc:sldChg>
      <pc:sldChg chg="new del">
        <pc:chgData name="Michael Mitchell" userId="17dd9d3a-9f6b-4a21-b2ca-36059f4b673b" providerId="ADAL" clId="{A41AEEC4-6FA7-4542-A185-7F295693552E}" dt="2021-06-30T05:20:54.050" v="3015" actId="47"/>
        <pc:sldMkLst>
          <pc:docMk/>
          <pc:sldMk cId="2756676485" sldId="292"/>
        </pc:sldMkLst>
      </pc:sldChg>
      <pc:sldChg chg="modSp add mod">
        <pc:chgData name="Michael Mitchell" userId="17dd9d3a-9f6b-4a21-b2ca-36059f4b673b" providerId="ADAL" clId="{A41AEEC4-6FA7-4542-A185-7F295693552E}" dt="2021-06-30T05:20:30.443" v="3014" actId="20577"/>
        <pc:sldMkLst>
          <pc:docMk/>
          <pc:sldMk cId="231369995" sldId="293"/>
        </pc:sldMkLst>
        <pc:spChg chg="mod">
          <ac:chgData name="Michael Mitchell" userId="17dd9d3a-9f6b-4a21-b2ca-36059f4b673b" providerId="ADAL" clId="{A41AEEC4-6FA7-4542-A185-7F295693552E}" dt="2021-06-30T05:20:30.443" v="3014" actId="20577"/>
          <ac:spMkLst>
            <pc:docMk/>
            <pc:sldMk cId="231369995" sldId="293"/>
            <ac:spMk id="7" creationId="{153BAFB5-BA85-4503-95A2-022D0488CAC5}"/>
          </ac:spMkLst>
        </pc:spChg>
        <pc:spChg chg="mod">
          <ac:chgData name="Michael Mitchell" userId="17dd9d3a-9f6b-4a21-b2ca-36059f4b673b" providerId="ADAL" clId="{A41AEEC4-6FA7-4542-A185-7F295693552E}" dt="2021-06-30T04:58:59.063" v="2541" actId="33524"/>
          <ac:spMkLst>
            <pc:docMk/>
            <pc:sldMk cId="231369995" sldId="293"/>
            <ac:spMk id="135" creationId="{00000000-0000-0000-0000-000000000000}"/>
          </ac:spMkLst>
        </pc:spChg>
      </pc:sldChg>
      <pc:sldChg chg="add del">
        <pc:chgData name="Michael Mitchell" userId="17dd9d3a-9f6b-4a21-b2ca-36059f4b673b" providerId="ADAL" clId="{A41AEEC4-6FA7-4542-A185-7F295693552E}" dt="2021-06-30T04:59:44.979" v="2552" actId="47"/>
        <pc:sldMkLst>
          <pc:docMk/>
          <pc:sldMk cId="3746178789" sldId="294"/>
        </pc:sldMkLst>
      </pc:sldChg>
      <pc:sldChg chg="modSp add mod">
        <pc:chgData name="Michael Mitchell" userId="17dd9d3a-9f6b-4a21-b2ca-36059f4b673b" providerId="ADAL" clId="{A41AEEC4-6FA7-4542-A185-7F295693552E}" dt="2021-06-30T05:00:31.965" v="2675" actId="14100"/>
        <pc:sldMkLst>
          <pc:docMk/>
          <pc:sldMk cId="2418852896" sldId="295"/>
        </pc:sldMkLst>
        <pc:spChg chg="mod">
          <ac:chgData name="Michael Mitchell" userId="17dd9d3a-9f6b-4a21-b2ca-36059f4b673b" providerId="ADAL" clId="{A41AEEC4-6FA7-4542-A185-7F295693552E}" dt="2021-06-30T04:59:48.643" v="2554" actId="20577"/>
          <ac:spMkLst>
            <pc:docMk/>
            <pc:sldMk cId="2418852896" sldId="295"/>
            <ac:spMk id="7" creationId="{153BAFB5-BA85-4503-95A2-022D0488CAC5}"/>
          </ac:spMkLst>
        </pc:spChg>
        <pc:spChg chg="mod">
          <ac:chgData name="Michael Mitchell" userId="17dd9d3a-9f6b-4a21-b2ca-36059f4b673b" providerId="ADAL" clId="{A41AEEC4-6FA7-4542-A185-7F295693552E}" dt="2021-06-30T05:00:11.581" v="2670" actId="20577"/>
          <ac:spMkLst>
            <pc:docMk/>
            <pc:sldMk cId="2418852896" sldId="295"/>
            <ac:spMk id="135" creationId="{00000000-0000-0000-0000-000000000000}"/>
          </ac:spMkLst>
        </pc:spChg>
        <pc:picChg chg="mod">
          <ac:chgData name="Michael Mitchell" userId="17dd9d3a-9f6b-4a21-b2ca-36059f4b673b" providerId="ADAL" clId="{A41AEEC4-6FA7-4542-A185-7F295693552E}" dt="2021-06-30T05:00:31.965" v="2675" actId="14100"/>
          <ac:picMkLst>
            <pc:docMk/>
            <pc:sldMk cId="2418852896" sldId="295"/>
            <ac:picMk id="2052" creationId="{289E8A41-33FD-4F8C-877B-36867DE323FA}"/>
          </ac:picMkLst>
        </pc:picChg>
      </pc:sldChg>
      <pc:sldChg chg="modSp add mod">
        <pc:chgData name="Michael Mitchell" userId="17dd9d3a-9f6b-4a21-b2ca-36059f4b673b" providerId="ADAL" clId="{A41AEEC4-6FA7-4542-A185-7F295693552E}" dt="2021-06-30T05:01:21.406" v="2688" actId="20577"/>
        <pc:sldMkLst>
          <pc:docMk/>
          <pc:sldMk cId="3225506058" sldId="296"/>
        </pc:sldMkLst>
        <pc:spChg chg="mod">
          <ac:chgData name="Michael Mitchell" userId="17dd9d3a-9f6b-4a21-b2ca-36059f4b673b" providerId="ADAL" clId="{A41AEEC4-6FA7-4542-A185-7F295693552E}" dt="2021-06-30T05:01:21.406" v="2688" actId="20577"/>
          <ac:spMkLst>
            <pc:docMk/>
            <pc:sldMk cId="3225506058" sldId="296"/>
            <ac:spMk id="7" creationId="{153BAFB5-BA85-4503-95A2-022D0488CAC5}"/>
          </ac:spMkLst>
        </pc:spChg>
      </pc:sldChg>
      <pc:sldChg chg="modSp add mod">
        <pc:chgData name="Michael Mitchell" userId="17dd9d3a-9f6b-4a21-b2ca-36059f4b673b" providerId="ADAL" clId="{A41AEEC4-6FA7-4542-A185-7F295693552E}" dt="2021-06-30T05:02:33.012" v="2737" actId="20577"/>
        <pc:sldMkLst>
          <pc:docMk/>
          <pc:sldMk cId="103648672" sldId="297"/>
        </pc:sldMkLst>
        <pc:spChg chg="mod">
          <ac:chgData name="Michael Mitchell" userId="17dd9d3a-9f6b-4a21-b2ca-36059f4b673b" providerId="ADAL" clId="{A41AEEC4-6FA7-4542-A185-7F295693552E}" dt="2021-06-30T05:02:33.012" v="2737" actId="20577"/>
          <ac:spMkLst>
            <pc:docMk/>
            <pc:sldMk cId="103648672" sldId="297"/>
            <ac:spMk id="135" creationId="{00000000-0000-0000-0000-000000000000}"/>
          </ac:spMkLst>
        </pc:spChg>
      </pc:sldChg>
      <pc:sldChg chg="modSp add del mod">
        <pc:chgData name="Michael Mitchell" userId="17dd9d3a-9f6b-4a21-b2ca-36059f4b673b" providerId="ADAL" clId="{A41AEEC4-6FA7-4542-A185-7F295693552E}" dt="2021-06-30T05:02:17.193" v="2732" actId="47"/>
        <pc:sldMkLst>
          <pc:docMk/>
          <pc:sldMk cId="3038847047" sldId="297"/>
        </pc:sldMkLst>
        <pc:spChg chg="mod">
          <ac:chgData name="Michael Mitchell" userId="17dd9d3a-9f6b-4a21-b2ca-36059f4b673b" providerId="ADAL" clId="{A41AEEC4-6FA7-4542-A185-7F295693552E}" dt="2021-06-30T05:01:56.997" v="2731" actId="20577"/>
          <ac:spMkLst>
            <pc:docMk/>
            <pc:sldMk cId="3038847047" sldId="297"/>
            <ac:spMk id="7" creationId="{153BAFB5-BA85-4503-95A2-022D0488CAC5}"/>
          </ac:spMkLst>
        </pc:spChg>
      </pc:sldChg>
      <pc:sldChg chg="modSp add mod">
        <pc:chgData name="Michael Mitchell" userId="17dd9d3a-9f6b-4a21-b2ca-36059f4b673b" providerId="ADAL" clId="{A41AEEC4-6FA7-4542-A185-7F295693552E}" dt="2021-06-30T05:03:31.915" v="2868" actId="20577"/>
        <pc:sldMkLst>
          <pc:docMk/>
          <pc:sldMk cId="2756502672" sldId="298"/>
        </pc:sldMkLst>
        <pc:spChg chg="mod">
          <ac:chgData name="Michael Mitchell" userId="17dd9d3a-9f6b-4a21-b2ca-36059f4b673b" providerId="ADAL" clId="{A41AEEC4-6FA7-4542-A185-7F295693552E}" dt="2021-06-30T05:03:31.915" v="2868" actId="20577"/>
          <ac:spMkLst>
            <pc:docMk/>
            <pc:sldMk cId="2756502672" sldId="298"/>
            <ac:spMk id="7" creationId="{153BAFB5-BA85-4503-95A2-022D0488CAC5}"/>
          </ac:spMkLst>
        </pc:spChg>
      </pc:sldChg>
      <pc:sldChg chg="addSp delSp modSp add mod delAnim modAnim">
        <pc:chgData name="Michael Mitchell" userId="17dd9d3a-9f6b-4a21-b2ca-36059f4b673b" providerId="ADAL" clId="{A41AEEC4-6FA7-4542-A185-7F295693552E}" dt="2021-06-30T05:13:05.200" v="2873" actId="1076"/>
        <pc:sldMkLst>
          <pc:docMk/>
          <pc:sldMk cId="1477681343" sldId="299"/>
        </pc:sldMkLst>
        <pc:picChg chg="del">
          <ac:chgData name="Michael Mitchell" userId="17dd9d3a-9f6b-4a21-b2ca-36059f4b673b" providerId="ADAL" clId="{A41AEEC4-6FA7-4542-A185-7F295693552E}" dt="2021-06-30T05:12:50.400" v="2870" actId="478"/>
          <ac:picMkLst>
            <pc:docMk/>
            <pc:sldMk cId="1477681343" sldId="299"/>
            <ac:picMk id="2" creationId="{DD02846A-E93B-4039-AD94-AFA6194986E3}"/>
          </ac:picMkLst>
        </pc:picChg>
        <pc:picChg chg="add mod">
          <ac:chgData name="Michael Mitchell" userId="17dd9d3a-9f6b-4a21-b2ca-36059f4b673b" providerId="ADAL" clId="{A41AEEC4-6FA7-4542-A185-7F295693552E}" dt="2021-06-30T05:13:05.200" v="2873" actId="1076"/>
          <ac:picMkLst>
            <pc:docMk/>
            <pc:sldMk cId="1477681343" sldId="299"/>
            <ac:picMk id="3" creationId="{670EA913-DBA1-4D76-AC49-D6A2617B9E89}"/>
          </ac:picMkLst>
        </pc:picChg>
      </pc:sldChg>
      <pc:sldChg chg="addSp delSp modSp add mod">
        <pc:chgData name="Michael Mitchell" userId="17dd9d3a-9f6b-4a21-b2ca-36059f4b673b" providerId="ADAL" clId="{A41AEEC4-6FA7-4542-A185-7F295693552E}" dt="2021-06-30T05:19:55.626" v="2999" actId="1076"/>
        <pc:sldMkLst>
          <pc:docMk/>
          <pc:sldMk cId="1812372171" sldId="300"/>
        </pc:sldMkLst>
        <pc:spChg chg="mod">
          <ac:chgData name="Michael Mitchell" userId="17dd9d3a-9f6b-4a21-b2ca-36059f4b673b" providerId="ADAL" clId="{A41AEEC4-6FA7-4542-A185-7F295693552E}" dt="2021-06-30T05:19:55.626" v="2999" actId="1076"/>
          <ac:spMkLst>
            <pc:docMk/>
            <pc:sldMk cId="1812372171" sldId="300"/>
            <ac:spMk id="7" creationId="{153BAFB5-BA85-4503-95A2-022D0488CAC5}"/>
          </ac:spMkLst>
        </pc:spChg>
        <pc:spChg chg="mod">
          <ac:chgData name="Michael Mitchell" userId="17dd9d3a-9f6b-4a21-b2ca-36059f4b673b" providerId="ADAL" clId="{A41AEEC4-6FA7-4542-A185-7F295693552E}" dt="2021-06-30T05:18:06.016" v="2882" actId="20577"/>
          <ac:spMkLst>
            <pc:docMk/>
            <pc:sldMk cId="1812372171" sldId="300"/>
            <ac:spMk id="8" creationId="{2075A2B8-E6B4-4D82-9113-D0896C472E55}"/>
          </ac:spMkLst>
        </pc:spChg>
        <pc:spChg chg="mod">
          <ac:chgData name="Michael Mitchell" userId="17dd9d3a-9f6b-4a21-b2ca-36059f4b673b" providerId="ADAL" clId="{A41AEEC4-6FA7-4542-A185-7F295693552E}" dt="2021-06-30T05:19:48.852" v="2996" actId="14100"/>
          <ac:spMkLst>
            <pc:docMk/>
            <pc:sldMk cId="1812372171" sldId="300"/>
            <ac:spMk id="135" creationId="{00000000-0000-0000-0000-000000000000}"/>
          </ac:spMkLst>
        </pc:spChg>
        <pc:picChg chg="add del">
          <ac:chgData name="Michael Mitchell" userId="17dd9d3a-9f6b-4a21-b2ca-36059f4b673b" providerId="ADAL" clId="{A41AEEC4-6FA7-4542-A185-7F295693552E}" dt="2021-06-30T05:19:02.765" v="2988" actId="478"/>
          <ac:picMkLst>
            <pc:docMk/>
            <pc:sldMk cId="1812372171" sldId="300"/>
            <ac:picMk id="2" creationId="{EFDC13BF-6923-4C2B-878F-EEF6035C339D}"/>
          </ac:picMkLst>
        </pc:picChg>
        <pc:picChg chg="del">
          <ac:chgData name="Michael Mitchell" userId="17dd9d3a-9f6b-4a21-b2ca-36059f4b673b" providerId="ADAL" clId="{A41AEEC4-6FA7-4542-A185-7F295693552E}" dt="2021-06-30T05:18:39.996" v="2986" actId="478"/>
          <ac:picMkLst>
            <pc:docMk/>
            <pc:sldMk cId="1812372171" sldId="300"/>
            <ac:picMk id="4100" creationId="{D9365B81-5B2B-498F-93E7-6E52FE2D9DE4}"/>
          </ac:picMkLst>
        </pc:picChg>
        <pc:picChg chg="add del">
          <ac:chgData name="Michael Mitchell" userId="17dd9d3a-9f6b-4a21-b2ca-36059f4b673b" providerId="ADAL" clId="{A41AEEC4-6FA7-4542-A185-7F295693552E}" dt="2021-06-30T05:19:10.028" v="2990"/>
          <ac:picMkLst>
            <pc:docMk/>
            <pc:sldMk cId="1812372171" sldId="300"/>
            <ac:picMk id="8194" creationId="{A7086CBE-31B2-4D8F-810B-CD45AD9D1F41}"/>
          </ac:picMkLst>
        </pc:picChg>
        <pc:picChg chg="add mod">
          <ac:chgData name="Michael Mitchell" userId="17dd9d3a-9f6b-4a21-b2ca-36059f4b673b" providerId="ADAL" clId="{A41AEEC4-6FA7-4542-A185-7F295693552E}" dt="2021-06-30T05:19:54.552" v="2998" actId="1076"/>
          <ac:picMkLst>
            <pc:docMk/>
            <pc:sldMk cId="1812372171" sldId="300"/>
            <ac:picMk id="8195" creationId="{1A93B699-E6B1-4A21-BBC6-0DC12B741CB0}"/>
          </ac:picMkLst>
        </pc:picChg>
      </pc:sldChg>
      <pc:sldChg chg="modSp add mod">
        <pc:chgData name="Michael Mitchell" userId="17dd9d3a-9f6b-4a21-b2ca-36059f4b673b" providerId="ADAL" clId="{A41AEEC4-6FA7-4542-A185-7F295693552E}" dt="2021-06-30T05:21:16.905" v="3022" actId="20577"/>
        <pc:sldMkLst>
          <pc:docMk/>
          <pc:sldMk cId="3353145385" sldId="301"/>
        </pc:sldMkLst>
        <pc:spChg chg="mod">
          <ac:chgData name="Michael Mitchell" userId="17dd9d3a-9f6b-4a21-b2ca-36059f4b673b" providerId="ADAL" clId="{A41AEEC4-6FA7-4542-A185-7F295693552E}" dt="2021-06-30T05:21:16.905" v="3022" actId="20577"/>
          <ac:spMkLst>
            <pc:docMk/>
            <pc:sldMk cId="3353145385" sldId="301"/>
            <ac:spMk id="155" creationId="{00000000-0000-0000-0000-000000000000}"/>
          </ac:spMkLst>
        </pc:spChg>
      </pc:sldChg>
    </pc:docChg>
  </pc:docChgLst>
  <pc:docChgLst>
    <pc:chgData name="Michael Mitchell" userId="17dd9d3a-9f6b-4a21-b2ca-36059f4b673b" providerId="ADAL" clId="{8D1758F7-52BB-419D-A2A2-764E6F6E696E}"/>
    <pc:docChg chg="modSld">
      <pc:chgData name="Michael Mitchell" userId="17dd9d3a-9f6b-4a21-b2ca-36059f4b673b" providerId="ADAL" clId="{8D1758F7-52BB-419D-A2A2-764E6F6E696E}" dt="2021-07-01T07:50:09.492" v="4" actId="20577"/>
      <pc:docMkLst>
        <pc:docMk/>
      </pc:docMkLst>
      <pc:sldChg chg="modSp mod">
        <pc:chgData name="Michael Mitchell" userId="17dd9d3a-9f6b-4a21-b2ca-36059f4b673b" providerId="ADAL" clId="{8D1758F7-52BB-419D-A2A2-764E6F6E696E}" dt="2021-07-01T07:50:04.476" v="1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8D1758F7-52BB-419D-A2A2-764E6F6E696E}" dt="2021-07-01T07:50:04.476" v="1" actId="20577"/>
          <ac:spMkLst>
            <pc:docMk/>
            <pc:sldMk cId="814101911" sldId="264"/>
            <ac:spMk id="5" creationId="{7377C2D5-CA73-4136-B5B4-3F1034207F38}"/>
          </ac:spMkLst>
        </pc:spChg>
      </pc:sldChg>
      <pc:sldChg chg="modSp mod">
        <pc:chgData name="Michael Mitchell" userId="17dd9d3a-9f6b-4a21-b2ca-36059f4b673b" providerId="ADAL" clId="{8D1758F7-52BB-419D-A2A2-764E6F6E696E}" dt="2021-07-01T07:50:09.492" v="4" actId="20577"/>
        <pc:sldMkLst>
          <pc:docMk/>
          <pc:sldMk cId="1570549164" sldId="316"/>
        </pc:sldMkLst>
        <pc:spChg chg="mod">
          <ac:chgData name="Michael Mitchell" userId="17dd9d3a-9f6b-4a21-b2ca-36059f4b673b" providerId="ADAL" clId="{8D1758F7-52BB-419D-A2A2-764E6F6E696E}" dt="2021-07-01T07:50:09.492" v="4" actId="20577"/>
          <ac:spMkLst>
            <pc:docMk/>
            <pc:sldMk cId="1570549164" sldId="316"/>
            <ac:spMk id="5" creationId="{7377C2D5-CA73-4136-B5B4-3F1034207F38}"/>
          </ac:spMkLst>
        </pc:spChg>
      </pc:sldChg>
    </pc:docChg>
  </pc:docChgLst>
  <pc:docChgLst>
    <pc:chgData name="Michael Mitchell" userId="17dd9d3a-9f6b-4a21-b2ca-36059f4b673b" providerId="ADAL" clId="{2A07C2D0-4C7A-4568-B170-42874B48722B}"/>
    <pc:docChg chg="modSld">
      <pc:chgData name="Michael Mitchell" userId="17dd9d3a-9f6b-4a21-b2ca-36059f4b673b" providerId="ADAL" clId="{2A07C2D0-4C7A-4568-B170-42874B48722B}" dt="2021-07-01T07:54:02.446" v="5" actId="20577"/>
      <pc:docMkLst>
        <pc:docMk/>
      </pc:docMkLst>
      <pc:sldChg chg="modSp mod">
        <pc:chgData name="Michael Mitchell" userId="17dd9d3a-9f6b-4a21-b2ca-36059f4b673b" providerId="ADAL" clId="{2A07C2D0-4C7A-4568-B170-42874B48722B}" dt="2021-07-01T07:53:54.213" v="2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2A07C2D0-4C7A-4568-B170-42874B48722B}" dt="2021-07-01T07:53:54.213" v="2" actId="20577"/>
          <ac:spMkLst>
            <pc:docMk/>
            <pc:sldMk cId="814101911" sldId="264"/>
            <ac:spMk id="4" creationId="{89FC7265-123C-45C4-9B26-43F256F3C57D}"/>
          </ac:spMkLst>
        </pc:spChg>
      </pc:sldChg>
      <pc:sldChg chg="modSp mod">
        <pc:chgData name="Michael Mitchell" userId="17dd9d3a-9f6b-4a21-b2ca-36059f4b673b" providerId="ADAL" clId="{2A07C2D0-4C7A-4568-B170-42874B48722B}" dt="2021-07-01T07:54:02.446" v="5" actId="20577"/>
        <pc:sldMkLst>
          <pc:docMk/>
          <pc:sldMk cId="1570549164" sldId="316"/>
        </pc:sldMkLst>
        <pc:spChg chg="mod">
          <ac:chgData name="Michael Mitchell" userId="17dd9d3a-9f6b-4a21-b2ca-36059f4b673b" providerId="ADAL" clId="{2A07C2D0-4C7A-4568-B170-42874B48722B}" dt="2021-07-01T07:54:02.446" v="5" actId="20577"/>
          <ac:spMkLst>
            <pc:docMk/>
            <pc:sldMk cId="1570549164" sldId="316"/>
            <ac:spMk id="4" creationId="{89FC7265-123C-45C4-9B26-43F256F3C5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5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GdBpMF9F0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GdBpMF9F0U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chemeClr val="accent2">
                <a:lumMod val="75000"/>
              </a:schemeClr>
            </a:fgClr>
            <a:bgClr>
              <a:schemeClr val="bg2">
                <a:lumMod val="75000"/>
              </a:schemeClr>
            </a:bgClr>
          </a:pattFill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467" y="3659860"/>
            <a:ext cx="12192000" cy="2319867"/>
          </a:xfrm>
        </p:spPr>
        <p:txBody>
          <a:bodyPr anchor="ctr">
            <a:noAutofit/>
          </a:bodyPr>
          <a:lstStyle/>
          <a:p>
            <a:r>
              <a:rPr lang="en-US" sz="16000" b="1" dirty="0">
                <a:solidFill>
                  <a:srgbClr val="C00000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WHO AM I?</a:t>
            </a:r>
            <a:br>
              <a:rPr lang="en-US" sz="16000" b="1" dirty="0">
                <a:solidFill>
                  <a:schemeClr val="accent4"/>
                </a:solidFill>
              </a:rPr>
            </a:br>
            <a:endParaRPr lang="en-US" sz="16000" b="1" dirty="0">
              <a:solidFill>
                <a:schemeClr val="accent4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7: An Introduction to 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5445123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9: Alexander Calder (Part 1)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643842"/>
            <a:ext cx="6174418" cy="222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Today you are going to need the following: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Sketchbook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A long piece of wire (about 50cm)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3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Resources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8186235-4439-40B2-B3F2-A2333141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1473" y="347462"/>
            <a:ext cx="4301312" cy="61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833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1406728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Demonstration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2" name="Online Media 1" title="Wire Sculpture/Portrait Lesson">
            <a:hlinkClick r:id="" action="ppaction://media"/>
            <a:extLst>
              <a:ext uri="{FF2B5EF4-FFF2-40B4-BE49-F238E27FC236}">
                <a16:creationId xmlns:a16="http://schemas.microsoft.com/office/drawing/2014/main" id="{16CEBB6A-9586-4AB1-A91D-EE9150BA4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188" y="1570946"/>
            <a:ext cx="8809623" cy="4977437"/>
          </a:xfrm>
          <a:prstGeom prst="rect">
            <a:avLst/>
          </a:prstGeom>
        </p:spPr>
      </p:pic>
      <p:sp>
        <p:nvSpPr>
          <p:cNvPr id="8" name="What can you NOW tell me about this photographer?…">
            <a:extLst>
              <a:ext uri="{FF2B5EF4-FFF2-40B4-BE49-F238E27FC236}">
                <a16:creationId xmlns:a16="http://schemas.microsoft.com/office/drawing/2014/main" id="{DD2B4634-B3D6-4739-8440-8A2F36366D1D}"/>
              </a:ext>
            </a:extLst>
          </p:cNvPr>
          <p:cNvSpPr txBox="1"/>
          <p:nvPr/>
        </p:nvSpPr>
        <p:spPr>
          <a:xfrm>
            <a:off x="5529460" y="720886"/>
            <a:ext cx="1130694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Start at 0:46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1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2" y="5236830"/>
            <a:ext cx="11306946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What do you need to do next lesson to finish your Alexander Calder inspired sculpture?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rgbClr val="C0000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rgbClr val="C0000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16 Alexander Calder ideas | alexander calder, calder, alexander">
            <a:extLst>
              <a:ext uri="{FF2B5EF4-FFF2-40B4-BE49-F238E27FC236}">
                <a16:creationId xmlns:a16="http://schemas.microsoft.com/office/drawing/2014/main" id="{107A04DD-F73C-4D28-A32A-7FD96791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7" y="360635"/>
            <a:ext cx="3258281" cy="43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3A6DC-6DC3-8657-7384-F3A488EE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9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chemeClr val="accent2">
                <a:lumMod val="75000"/>
              </a:schemeClr>
            </a:fgClr>
            <a:bgClr>
              <a:schemeClr val="bg2">
                <a:lumMod val="75000"/>
              </a:schemeClr>
            </a:bgClr>
          </a:pattFill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467" y="3659860"/>
            <a:ext cx="12192000" cy="2319867"/>
          </a:xfrm>
        </p:spPr>
        <p:txBody>
          <a:bodyPr anchor="ctr">
            <a:noAutofit/>
          </a:bodyPr>
          <a:lstStyle/>
          <a:p>
            <a:r>
              <a:rPr lang="en-US" sz="16000" b="1" dirty="0">
                <a:solidFill>
                  <a:srgbClr val="C00000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WHO AM I?</a:t>
            </a:r>
            <a:br>
              <a:rPr lang="en-US" sz="16000" b="1" dirty="0">
                <a:solidFill>
                  <a:schemeClr val="accent4"/>
                </a:solidFill>
              </a:rPr>
            </a:br>
            <a:endParaRPr lang="en-US" sz="16000" b="1" dirty="0">
              <a:solidFill>
                <a:schemeClr val="accent4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7: An Introduction to 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5445123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10: Alexander Calder (Part 2)</a:t>
            </a:r>
          </a:p>
        </p:txBody>
      </p:sp>
    </p:spTree>
    <p:extLst>
      <p:ext uri="{BB962C8B-B14F-4D97-AF65-F5344CB8AC3E}">
        <p14:creationId xmlns:p14="http://schemas.microsoft.com/office/powerpoint/2010/main" val="157054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5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Learning Intentions</a:t>
            </a:r>
            <a:endParaRPr lang="en-GB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1807305"/>
            <a:ext cx="5420098" cy="428817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In this lesson we are going to be experimenting with line and sculpture.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>
              <a:solidFill>
                <a:srgbClr val="434343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434343"/>
                </a:solidFill>
                <a:latin typeface="Open Sans" panose="020B0606030504020204" pitchFamily="34" charset="0"/>
              </a:rPr>
              <a:t>What materials did Alexander Calder use?</a:t>
            </a:r>
          </a:p>
          <a:p>
            <a:pPr>
              <a:lnSpc>
                <a:spcPct val="100000"/>
              </a:lnSpc>
            </a:pPr>
            <a:r>
              <a:rPr lang="en-US" sz="2400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How can I develop my own work in the style of Alexander Calder?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434343"/>
                </a:solidFill>
                <a:latin typeface="Open Sans" panose="020B0606030504020204" pitchFamily="34" charset="0"/>
              </a:rPr>
              <a:t>What skills do I need to create an Alexander Calder inspired piece of artwork?</a:t>
            </a:r>
            <a:endParaRPr lang="en-US" sz="2400" i="0" dirty="0">
              <a:solidFill>
                <a:srgbClr val="43434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r="5424" b="6507"/>
          <a:stretch/>
        </p:blipFill>
        <p:spPr bwMode="auto">
          <a:xfrm>
            <a:off x="6552651" y="10"/>
            <a:ext cx="563934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2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427015" y="2331432"/>
            <a:ext cx="4462810" cy="4134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400" dirty="0">
                <a:solidFill>
                  <a:srgbClr val="333333"/>
                </a:solidFill>
                <a:effectLst/>
                <a:latin typeface="Berlin Sans FB" panose="020E0602020502020306" pitchFamily="34" charset="0"/>
              </a:rPr>
              <a:t>‘Four Directions’ </a:t>
            </a:r>
            <a:r>
              <a:rPr lang="en-US" sz="2400" i="0" dirty="0">
                <a:solidFill>
                  <a:srgbClr val="333333"/>
                </a:solidFill>
                <a:effectLst/>
                <a:latin typeface="Berlin Sans FB" panose="020E0602020502020306" pitchFamily="34" charset="0"/>
              </a:rPr>
              <a:t>is one of Calder’s signature mobiles, a type of multifaceted sculpture he typically constructed with cut pieces of lightweight painted aluminum connected by wire. 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400" i="0" dirty="0">
              <a:solidFill>
                <a:srgbClr val="333333"/>
              </a:solidFill>
              <a:effectLst/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400" i="0" dirty="0">
                <a:solidFill>
                  <a:srgbClr val="333333"/>
                </a:solidFill>
                <a:effectLst/>
                <a:latin typeface="Berlin Sans FB" panose="020E0602020502020306" pitchFamily="34" charset="0"/>
              </a:rPr>
              <a:t>Hung from the ceiling, the piece responds to its environment, especially changes in airflow, by setting into slow, drifting motion.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-173199"/>
            <a:ext cx="10515600" cy="281704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Four Directions (1956)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E8D1D65-E0AB-480E-984A-6E249018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6419" y="2331432"/>
            <a:ext cx="6582999" cy="42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863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3066223"/>
            <a:ext cx="4640480" cy="222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How does this artwork make you feel?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Why do you think it makes you feel this way?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1BAD6D-FFB8-4835-9BCE-EA5354C50BBC}"/>
              </a:ext>
            </a:extLst>
          </p:cNvPr>
          <p:cNvSpPr txBox="1">
            <a:spLocks/>
          </p:cNvSpPr>
          <p:nvPr/>
        </p:nvSpPr>
        <p:spPr>
          <a:xfrm>
            <a:off x="302582" y="3096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1: Discuss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67B8EE-4BC0-4DFF-9A32-3316F6EADB4D}"/>
              </a:ext>
            </a:extLst>
          </p:cNvPr>
          <p:cNvSpPr txBox="1">
            <a:spLocks/>
          </p:cNvSpPr>
          <p:nvPr/>
        </p:nvSpPr>
        <p:spPr>
          <a:xfrm>
            <a:off x="302582" y="1257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Four Directions (1956)</a:t>
            </a:r>
            <a:endParaRPr lang="en-GB" sz="56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A24C85-DF23-4F0C-8FD1-5ACD3BCC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8941" y="2582570"/>
            <a:ext cx="6582999" cy="42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1731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643842"/>
            <a:ext cx="4753512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25581"/>
            <a:ext cx="10515600" cy="281704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Drawing in Space (1926-1933)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Art/Museums: Drawing in Space, Alexander Calder: The Paris Years, 1926-1933  at the Metropolitan Museum of Art and the Centre Pompidou">
            <a:extLst>
              <a:ext uri="{FF2B5EF4-FFF2-40B4-BE49-F238E27FC236}">
                <a16:creationId xmlns:a16="http://schemas.microsoft.com/office/drawing/2014/main" id="{B27B8476-893D-4206-8265-DA7FC187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4" y="2158467"/>
            <a:ext cx="6957230" cy="45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nkachu (Male/33/UK)…">
            <a:extLst>
              <a:ext uri="{FF2B5EF4-FFF2-40B4-BE49-F238E27FC236}">
                <a16:creationId xmlns:a16="http://schemas.microsoft.com/office/drawing/2014/main" id="{90E178EF-5576-4451-BFC2-69BDB09774E4}"/>
              </a:ext>
            </a:extLst>
          </p:cNvPr>
          <p:cNvSpPr txBox="1"/>
          <p:nvPr/>
        </p:nvSpPr>
        <p:spPr>
          <a:xfrm>
            <a:off x="302582" y="2643842"/>
            <a:ext cx="4753512" cy="395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This is a collection of Alexander Calder’s artwork in an exhibition which was called ‘Drawing in Space’.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Look at the way the work has been exhibited to show the shadows on the walls.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848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643842"/>
            <a:ext cx="4753512" cy="265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Look at the title of this exhibition. What clues does this give us about what the artist wanted to achieve with this artwork?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245844"/>
            <a:ext cx="10515600" cy="281704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Drawing in Space (1926-1933)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F72A86-7CEE-4768-A940-CC1DC2D1515A}"/>
              </a:ext>
            </a:extLst>
          </p:cNvPr>
          <p:cNvSpPr txBox="1">
            <a:spLocks/>
          </p:cNvSpPr>
          <p:nvPr/>
        </p:nvSpPr>
        <p:spPr>
          <a:xfrm>
            <a:off x="302582" y="119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2: Discuss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9" name="Picture 2" descr="Art/Museums: Drawing in Space, Alexander Calder: The Paris Years, 1926-1933  at the Metropolitan Museum of Art and the Centre Pompidou">
            <a:extLst>
              <a:ext uri="{FF2B5EF4-FFF2-40B4-BE49-F238E27FC236}">
                <a16:creationId xmlns:a16="http://schemas.microsoft.com/office/drawing/2014/main" id="{05E69CAB-393C-4C45-93FD-8EEB9019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4" y="2158467"/>
            <a:ext cx="6957230" cy="45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485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4" y="6245237"/>
            <a:ext cx="8859930" cy="4318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What can you tell me about this image?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47E8AB-37B2-4EFC-B0C4-9317AB34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1223" y="180888"/>
            <a:ext cx="5949552" cy="59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95" y="2103437"/>
            <a:ext cx="1127981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Now we have considered the intentions behind Calder’s artwork. Let’s continue!</a:t>
            </a:r>
            <a:endParaRPr lang="en-GB" sz="72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0605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3401360"/>
            <a:ext cx="11178218" cy="30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Take your time when creating your artwork. It is not a case of getting it done, but rather doing it to the best of your ability. Be experimental!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If you need to practice, please do, this is about developing your skills to create something new and original.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799181"/>
            <a:ext cx="1138767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We are going to finish our sculptures inspired by Alexander Calder.</a:t>
            </a:r>
            <a:endParaRPr lang="en-GB" sz="48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5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1406728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Demonstration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2" name="Online Media 1" title="Wire Sculpture/Portrait Lesson">
            <a:hlinkClick r:id="" action="ppaction://media"/>
            <a:extLst>
              <a:ext uri="{FF2B5EF4-FFF2-40B4-BE49-F238E27FC236}">
                <a16:creationId xmlns:a16="http://schemas.microsoft.com/office/drawing/2014/main" id="{16CEBB6A-9586-4AB1-A91D-EE9150BA4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188" y="1570946"/>
            <a:ext cx="8809623" cy="4977437"/>
          </a:xfrm>
          <a:prstGeom prst="rect">
            <a:avLst/>
          </a:prstGeom>
        </p:spPr>
      </p:pic>
      <p:sp>
        <p:nvSpPr>
          <p:cNvPr id="8" name="What can you NOW tell me about this photographer?…">
            <a:extLst>
              <a:ext uri="{FF2B5EF4-FFF2-40B4-BE49-F238E27FC236}">
                <a16:creationId xmlns:a16="http://schemas.microsoft.com/office/drawing/2014/main" id="{DD2B4634-B3D6-4739-8440-8A2F36366D1D}"/>
              </a:ext>
            </a:extLst>
          </p:cNvPr>
          <p:cNvSpPr txBox="1"/>
          <p:nvPr/>
        </p:nvSpPr>
        <p:spPr>
          <a:xfrm>
            <a:off x="5529460" y="720886"/>
            <a:ext cx="1130694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Start at 0:46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66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1406728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Inspiration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Alexander Calder Portrait | Wild Country Fine Arts">
            <a:extLst>
              <a:ext uri="{FF2B5EF4-FFF2-40B4-BE49-F238E27FC236}">
                <a16:creationId xmlns:a16="http://schemas.microsoft.com/office/drawing/2014/main" id="{94D9EB28-439D-42E6-9C96-991328B1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15" y="216284"/>
            <a:ext cx="3688081" cy="55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6 Alexander Calder ideas | alexander calder, calder, alexander">
            <a:extLst>
              <a:ext uri="{FF2B5EF4-FFF2-40B4-BE49-F238E27FC236}">
                <a16:creationId xmlns:a16="http://schemas.microsoft.com/office/drawing/2014/main" id="{63842FFB-6FA3-4A97-8A0F-6893B898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9" y="1324585"/>
            <a:ext cx="3142593" cy="42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dusa (c. 1930) | Calder Foundation">
            <a:extLst>
              <a:ext uri="{FF2B5EF4-FFF2-40B4-BE49-F238E27FC236}">
                <a16:creationId xmlns:a16="http://schemas.microsoft.com/office/drawing/2014/main" id="{75007596-91B9-4688-9D4B-14EDE30B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" y="2893500"/>
            <a:ext cx="4873178" cy="36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984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1" y="5236830"/>
            <a:ext cx="1162867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Post a photograph of your final artwork on the Teams page to share it with the rest of your class.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rgbClr val="C0000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rgbClr val="C0000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408AF8-3AB1-454E-BD65-E38600A5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872" y="0"/>
            <a:ext cx="5019453" cy="50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4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3A6DC-6DC3-8657-7384-F3A488EE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5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Learning Intentions</a:t>
            </a:r>
            <a:endParaRPr lang="en-GB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1807305"/>
            <a:ext cx="5420098" cy="428817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In this lesson we are going to be experimenting with line and sculpture.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400" dirty="0">
              <a:solidFill>
                <a:srgbClr val="434343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434343"/>
                </a:solidFill>
                <a:latin typeface="Open Sans" panose="020B0606030504020204" pitchFamily="34" charset="0"/>
              </a:rPr>
              <a:t>Who is Alexander Calder</a:t>
            </a:r>
          </a:p>
          <a:p>
            <a:pPr>
              <a:lnSpc>
                <a:spcPct val="100000"/>
              </a:lnSpc>
            </a:pPr>
            <a:r>
              <a:rPr lang="en-US" sz="2400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How can his artwork influence my own?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434343"/>
                </a:solidFill>
                <a:latin typeface="Open Sans" panose="020B0606030504020204" pitchFamily="34" charset="0"/>
              </a:rPr>
              <a:t>What skills do I need to create an Alexander Calder influenced piece of artwork?</a:t>
            </a:r>
            <a:endParaRPr lang="en-US" sz="2400" i="0" dirty="0">
              <a:solidFill>
                <a:srgbClr val="43434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r="5424" b="6507"/>
          <a:stretch/>
        </p:blipFill>
        <p:spPr bwMode="auto">
          <a:xfrm>
            <a:off x="6552651" y="10"/>
            <a:ext cx="563934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1895150"/>
            <a:ext cx="6479218" cy="395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i="0" dirty="0">
                <a:solidFill>
                  <a:srgbClr val="4D5156"/>
                </a:solidFill>
                <a:effectLst/>
                <a:latin typeface="Berlin Sans FB" panose="020E0602020502020306" pitchFamily="34" charset="0"/>
              </a:rPr>
              <a:t>Alexander Calder was an American sculptor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rgbClr val="4D5156"/>
                </a:solidFill>
                <a:latin typeface="Berlin Sans FB" panose="020E0602020502020306" pitchFamily="34" charset="0"/>
              </a:rPr>
              <a:t>He was </a:t>
            </a:r>
            <a:r>
              <a:rPr lang="en-US" sz="2800" i="0" dirty="0">
                <a:solidFill>
                  <a:srgbClr val="4D5156"/>
                </a:solidFill>
                <a:effectLst/>
                <a:latin typeface="Berlin Sans FB" panose="020E0602020502020306" pitchFamily="34" charset="0"/>
              </a:rPr>
              <a:t>known both for his innovative mobiles that embrace ‘chance’ in their aesthetic, and monumental public sculptures.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i="0" dirty="0">
                <a:solidFill>
                  <a:srgbClr val="4D5156"/>
                </a:solidFill>
                <a:effectLst/>
                <a:latin typeface="Berlin Sans FB" panose="020E0602020502020306" pitchFamily="34" charset="0"/>
              </a:rPr>
              <a:t>He didn't limit his art to sculptures; he also created paintings, jewelry, theatre sets and costumes.</a:t>
            </a:r>
            <a:endParaRPr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Who is Alexander Calder?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65DD40-44CC-4337-9DBA-6303063B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/>
        </p:blipFill>
        <p:spPr bwMode="auto">
          <a:xfrm>
            <a:off x="7502769" y="1508118"/>
            <a:ext cx="3777049" cy="50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0" y="2843028"/>
            <a:ext cx="5605353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This artwork by Alexander Calder is made from one long piece of wire.</a:t>
            </a:r>
            <a:endParaRPr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Portrait of a Man (1928)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89E8A41-33FD-4F8C-877B-36867DE3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2828" y="1635180"/>
            <a:ext cx="4133610" cy="49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938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142334"/>
            <a:ext cx="4294819" cy="222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This portrait was made by looking at drawings similar to the ones you made last lesson.</a:t>
            </a:r>
            <a:endParaRPr lang="en-GB" alt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GB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7E6683-6F92-4A44-BCDC-DC3E90D4D06F}"/>
              </a:ext>
            </a:extLst>
          </p:cNvPr>
          <p:cNvSpPr txBox="1">
            <a:spLocks/>
          </p:cNvSpPr>
          <p:nvPr/>
        </p:nvSpPr>
        <p:spPr>
          <a:xfrm>
            <a:off x="302582" y="360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1: Consider…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D2EAE-73B3-450D-B03B-6CDE2CE1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2828" y="1635180"/>
            <a:ext cx="4133610" cy="49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berto Giacometti (1901-1966) , Tête d'homme | Christie's">
            <a:extLst>
              <a:ext uri="{FF2B5EF4-FFF2-40B4-BE49-F238E27FC236}">
                <a16:creationId xmlns:a16="http://schemas.microsoft.com/office/drawing/2014/main" id="{ADC6A6A7-8C8C-4802-9CA3-B01B3408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2" y="4012759"/>
            <a:ext cx="1645488" cy="28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06D057-A815-4443-83B5-B43E7077497A}"/>
              </a:ext>
            </a:extLst>
          </p:cNvPr>
          <p:cNvSpPr txBox="1"/>
          <p:nvPr/>
        </p:nvSpPr>
        <p:spPr>
          <a:xfrm>
            <a:off x="2123660" y="4516162"/>
            <a:ext cx="42948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In what ways is Calder’s work similar to that of Giacometti’s?</a:t>
            </a:r>
          </a:p>
        </p:txBody>
      </p:sp>
    </p:spTree>
    <p:extLst>
      <p:ext uri="{BB962C8B-B14F-4D97-AF65-F5344CB8AC3E}">
        <p14:creationId xmlns:p14="http://schemas.microsoft.com/office/powerpoint/2010/main" val="42191658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440604" y="3181239"/>
            <a:ext cx="4294819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How do you think Calder made this sculpture?</a:t>
            </a:r>
            <a:endParaRPr lang="en-GB" alt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GB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89E8A41-33FD-4F8C-877B-36867DE3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8805" y="201083"/>
            <a:ext cx="502369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7E6683-6F92-4A44-BCDC-DC3E90D4D06F}"/>
              </a:ext>
            </a:extLst>
          </p:cNvPr>
          <p:cNvSpPr txBox="1">
            <a:spLocks/>
          </p:cNvSpPr>
          <p:nvPr/>
        </p:nvSpPr>
        <p:spPr>
          <a:xfrm>
            <a:off x="302582" y="360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2: Consider…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8E899B-CA1B-404E-BAAD-3FF8447AAA03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Untitled (1929)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443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95" y="2103437"/>
            <a:ext cx="1127981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Now we have considered Alexander Calder’s process. Let’s begin!</a:t>
            </a:r>
            <a:endParaRPr lang="en-GB" sz="72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099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3401360"/>
            <a:ext cx="11178218" cy="30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Take your time when creating your artwork. It is not a case of getting it done, but rather doing it to the best of your ability. Be experimental!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If you need to practice, please do, this is about developing your skills to create something new and original.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799181"/>
            <a:ext cx="1138767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We are going to create an artwork, inspired by Alexander Calder style of </a:t>
            </a:r>
            <a:r>
              <a:rPr lang="en-US" sz="4800" dirty="0" err="1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scultpure</a:t>
            </a:r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.</a:t>
            </a:r>
            <a:endParaRPr lang="en-GB" sz="48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66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55424-E5BD-4746-BBAC-86AA9C0B6A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362BB8-16BB-4D56-8375-FE70A954CFEA}">
  <ds:schemaRefs>
    <ds:schemaRef ds:uri="http://schemas.microsoft.com/office/2006/metadata/properties"/>
    <ds:schemaRef ds:uri="http://schemas.microsoft.com/office/infopath/2007/PartnerControls"/>
    <ds:schemaRef ds:uri="7e98cdcf-79cd-4b6a-8b12-36fc03f9898a"/>
    <ds:schemaRef ds:uri="23760c25-18cb-48a6-b025-57389eb80028"/>
  </ds:schemaRefs>
</ds:datastoreItem>
</file>

<file path=customXml/itemProps3.xml><?xml version="1.0" encoding="utf-8"?>
<ds:datastoreItem xmlns:ds="http://schemas.openxmlformats.org/officeDocument/2006/customXml" ds:itemID="{F1DA0F8F-0296-48BE-A4A9-47CD6206B4A7}"/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669</Words>
  <Application>Microsoft Office PowerPoint</Application>
  <PresentationFormat>Widescreen</PresentationFormat>
  <Paragraphs>74</Paragraphs>
  <Slides>25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WHO AM I? </vt:lpstr>
      <vt:lpstr>PowerPoint Presentation</vt:lpstr>
      <vt:lpstr>Learning Intentions</vt:lpstr>
      <vt:lpstr>Who is Alexander Calder?</vt:lpstr>
      <vt:lpstr>Portrait of a Man (1928)</vt:lpstr>
      <vt:lpstr>PowerPoint Presentation</vt:lpstr>
      <vt:lpstr>PowerPoint Presentation</vt:lpstr>
      <vt:lpstr>Now we have considered Alexander Calder’s process. Let’s begin!</vt:lpstr>
      <vt:lpstr>We are going to create an artwork, inspired by Alexander Calder style of scultpure.</vt:lpstr>
      <vt:lpstr>Task 3</vt:lpstr>
      <vt:lpstr>Demonstration</vt:lpstr>
      <vt:lpstr>PowerPoint Presentation</vt:lpstr>
      <vt:lpstr>PowerPoint Presentation</vt:lpstr>
      <vt:lpstr>WHO AM I? </vt:lpstr>
      <vt:lpstr>Learning Intentions</vt:lpstr>
      <vt:lpstr>Four Directions (1956)</vt:lpstr>
      <vt:lpstr>PowerPoint Presentation</vt:lpstr>
      <vt:lpstr>Drawing in Space (1926-1933)</vt:lpstr>
      <vt:lpstr>Drawing in Space (1926-1933)</vt:lpstr>
      <vt:lpstr>Now we have considered the intentions behind Calder’s artwork. Let’s continue!</vt:lpstr>
      <vt:lpstr>We are going to finish our sculptures inspired by Alexander Calder.</vt:lpstr>
      <vt:lpstr>Demonstration</vt:lpstr>
      <vt:lpstr>Inspiration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6</cp:revision>
  <dcterms:created xsi:type="dcterms:W3CDTF">2021-06-27T04:19:55Z</dcterms:created>
  <dcterms:modified xsi:type="dcterms:W3CDTF">2023-12-05T16:31:19Z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MediaServiceImageTags">
    <vt:lpwstr/>
  </property>
</Properties>
</file>