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9"/>
  </p:notesMasterIdLst>
  <p:handoutMasterIdLst>
    <p:handoutMasterId r:id="rId40"/>
  </p:handoutMasterIdLst>
  <p:sldIdLst>
    <p:sldId id="256" r:id="rId5"/>
    <p:sldId id="266" r:id="rId6"/>
    <p:sldId id="258" r:id="rId7"/>
    <p:sldId id="286" r:id="rId8"/>
    <p:sldId id="298" r:id="rId9"/>
    <p:sldId id="287" r:id="rId10"/>
    <p:sldId id="288" r:id="rId11"/>
    <p:sldId id="289" r:id="rId12"/>
    <p:sldId id="269" r:id="rId13"/>
    <p:sldId id="264" r:id="rId14"/>
    <p:sldId id="281" r:id="rId15"/>
    <p:sldId id="271" r:id="rId16"/>
    <p:sldId id="272" r:id="rId17"/>
    <p:sldId id="292" r:id="rId18"/>
    <p:sldId id="304" r:id="rId19"/>
    <p:sldId id="305" r:id="rId20"/>
    <p:sldId id="306" r:id="rId21"/>
    <p:sldId id="284" r:id="rId22"/>
    <p:sldId id="285" r:id="rId23"/>
    <p:sldId id="299" r:id="rId24"/>
    <p:sldId id="301" r:id="rId25"/>
    <p:sldId id="296" r:id="rId26"/>
    <p:sldId id="302" r:id="rId27"/>
    <p:sldId id="303" r:id="rId28"/>
    <p:sldId id="294" r:id="rId29"/>
    <p:sldId id="300" r:id="rId30"/>
    <p:sldId id="283" r:id="rId31"/>
    <p:sldId id="274" r:id="rId32"/>
    <p:sldId id="275" r:id="rId33"/>
    <p:sldId id="282" r:id="rId34"/>
    <p:sldId id="297" r:id="rId35"/>
    <p:sldId id="277" r:id="rId36"/>
    <p:sldId id="278" r:id="rId37"/>
    <p:sldId id="260"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Museo 700" panose="02000000000000000000" pitchFamily="2" charset="0"/>
      <p:bold r:id="rId45"/>
    </p:embeddedFont>
    <p:embeddedFont>
      <p:font typeface="Museo 900" panose="02000000000000000000" pitchFamily="2" charset="0"/>
      <p:bold r:id="rId46"/>
    </p:embeddedFont>
    <p:embeddedFont>
      <p:font typeface="Museo 100" panose="02000000000000000000" pitchFamily="2" charset="0"/>
      <p:regular r:id="rId47"/>
    </p:embeddedFont>
    <p:embeddedFont>
      <p:font typeface="Microsoft YaHei" panose="020B0503020204020204" pitchFamily="34" charset="-122"/>
      <p:regular r:id="rId48"/>
      <p:bold r:id="rId49"/>
    </p:embeddedFont>
    <p:embeddedFont>
      <p:font typeface="Museo 500" panose="02000000000000000000" pitchFamily="2"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2" clrIdx="0">
    <p:extLst>
      <p:ext uri="{19B8F6BF-5375-455C-9EA6-DF929625EA0E}">
        <p15:presenceInfo xmlns:p15="http://schemas.microsoft.com/office/powerpoint/2012/main" userId="b5583333cfd3a5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B7FF"/>
    <a:srgbClr val="453983"/>
    <a:srgbClr val="8D9BA8"/>
    <a:srgbClr val="C6CACB"/>
    <a:srgbClr val="DADCDB"/>
    <a:srgbClr val="E83BA4"/>
    <a:srgbClr val="E7403C"/>
    <a:srgbClr val="FD446D"/>
    <a:srgbClr val="181E3F"/>
    <a:srgbClr val="2980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9" autoAdjust="0"/>
  </p:normalViewPr>
  <p:slideViewPr>
    <p:cSldViewPr snapToGrid="0">
      <p:cViewPr varScale="1">
        <p:scale>
          <a:sx n="107" d="100"/>
          <a:sy n="107" d="100"/>
        </p:scale>
        <p:origin x="1656" y="102"/>
      </p:cViewPr>
      <p:guideLst/>
    </p:cSldViewPr>
  </p:slideViewPr>
  <p:notesTextViewPr>
    <p:cViewPr>
      <p:scale>
        <a:sx n="1" d="1"/>
        <a:sy n="1" d="1"/>
      </p:scale>
      <p:origin x="0" y="0"/>
    </p:cViewPr>
  </p:notesTextViewPr>
  <p:sorterViewPr>
    <p:cViewPr>
      <p:scale>
        <a:sx n="140" d="100"/>
        <a:sy n="14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FC662DAD-F975-463E-93FF-AC20450538FB}"/>
    <pc:docChg chg="modSld">
      <pc:chgData name="Rob Heathcote" userId="62419938-1f1d-43ca-9327-cfd6c1894440" providerId="ADAL" clId="{FC662DAD-F975-463E-93FF-AC20450538FB}" dt="2018-11-30T13:13:21.254" v="1" actId="207"/>
      <pc:docMkLst>
        <pc:docMk/>
      </pc:docMkLst>
      <pc:sldChg chg="modSp">
        <pc:chgData name="Rob Heathcote" userId="62419938-1f1d-43ca-9327-cfd6c1894440" providerId="ADAL" clId="{FC662DAD-F975-463E-93FF-AC20450538FB}" dt="2018-11-30T13:13:21.254" v="1" actId="207"/>
        <pc:sldMkLst>
          <pc:docMk/>
          <pc:sldMk cId="1132219360" sldId="299"/>
        </pc:sldMkLst>
        <pc:spChg chg="mod">
          <ac:chgData name="Rob Heathcote" userId="62419938-1f1d-43ca-9327-cfd6c1894440" providerId="ADAL" clId="{FC662DAD-F975-463E-93FF-AC20450538FB}" dt="2018-11-30T13:13:18.780" v="0" actId="207"/>
          <ac:spMkLst>
            <pc:docMk/>
            <pc:sldMk cId="1132219360" sldId="299"/>
            <ac:spMk id="5" creationId="{9804CCDE-6852-463D-940A-3CCF29F299D9}"/>
          </ac:spMkLst>
        </pc:spChg>
        <pc:spChg chg="mod">
          <ac:chgData name="Rob Heathcote" userId="62419938-1f1d-43ca-9327-cfd6c1894440" providerId="ADAL" clId="{FC662DAD-F975-463E-93FF-AC20450538FB}" dt="2018-11-30T13:13:21.254" v="1" actId="207"/>
          <ac:spMkLst>
            <pc:docMk/>
            <pc:sldMk cId="1132219360" sldId="299"/>
            <ac:spMk id="6" creationId="{4C7E4A70-3F38-43A6-A189-10154E259A53}"/>
          </ac:spMkLst>
        </pc:spChg>
      </pc:sldChg>
    </pc:docChg>
  </pc:docChgLst>
  <pc:docChgLst>
    <pc:chgData name="Mike Ross" userId="7954c944-6085-4b08-be0b-82a8f61afa5b" providerId="ADAL" clId="{E468E3B8-0E16-4CC3-B55F-13722C603E61}"/>
    <pc:docChg chg="custSel addSld delSld modSld sldOrd">
      <pc:chgData name="Mike Ross" userId="7954c944-6085-4b08-be0b-82a8f61afa5b" providerId="ADAL" clId="{E468E3B8-0E16-4CC3-B55F-13722C603E61}" dt="2018-11-29T10:59:42.816" v="752" actId="20577"/>
      <pc:docMkLst>
        <pc:docMk/>
      </pc:docMkLst>
      <pc:sldChg chg="modSp add">
        <pc:chgData name="Mike Ross" userId="7954c944-6085-4b08-be0b-82a8f61afa5b" providerId="ADAL" clId="{E468E3B8-0E16-4CC3-B55F-13722C603E61}" dt="2018-11-29T08:54:39.222" v="681" actId="20577"/>
        <pc:sldMkLst>
          <pc:docMk/>
          <pc:sldMk cId="3599627659" sldId="264"/>
        </pc:sldMkLst>
        <pc:spChg chg="mod">
          <ac:chgData name="Mike Ross" userId="7954c944-6085-4b08-be0b-82a8f61afa5b" providerId="ADAL" clId="{E468E3B8-0E16-4CC3-B55F-13722C603E61}" dt="2018-11-29T08:54:39.222" v="681" actId="20577"/>
          <ac:spMkLst>
            <pc:docMk/>
            <pc:sldMk cId="3599627659" sldId="264"/>
            <ac:spMk id="7" creationId="{00000000-0000-0000-0000-000000000000}"/>
          </ac:spMkLst>
        </pc:spChg>
      </pc:sldChg>
      <pc:sldChg chg="delSp modSp">
        <pc:chgData name="Mike Ross" userId="7954c944-6085-4b08-be0b-82a8f61afa5b" providerId="ADAL" clId="{E468E3B8-0E16-4CC3-B55F-13722C603E61}" dt="2018-11-27T16:54:59.299" v="505" actId="20577"/>
        <pc:sldMkLst>
          <pc:docMk/>
          <pc:sldMk cId="947913920" sldId="266"/>
        </pc:sldMkLst>
        <pc:spChg chg="mod">
          <ac:chgData name="Mike Ross" userId="7954c944-6085-4b08-be0b-82a8f61afa5b" providerId="ADAL" clId="{E468E3B8-0E16-4CC3-B55F-13722C603E61}" dt="2018-11-27T16:54:59.299" v="505" actId="20577"/>
          <ac:spMkLst>
            <pc:docMk/>
            <pc:sldMk cId="947913920" sldId="266"/>
            <ac:spMk id="2" creationId="{00000000-0000-0000-0000-000000000000}"/>
          </ac:spMkLst>
        </pc:spChg>
        <pc:picChg chg="del mod">
          <ac:chgData name="Mike Ross" userId="7954c944-6085-4b08-be0b-82a8f61afa5b" providerId="ADAL" clId="{E468E3B8-0E16-4CC3-B55F-13722C603E61}" dt="2018-11-26T11:20:45.374" v="268" actId="478"/>
          <ac:picMkLst>
            <pc:docMk/>
            <pc:sldMk cId="947913920" sldId="266"/>
            <ac:picMk id="4" creationId="{D6286CB6-EDA1-472D-8047-5E05D66D8C99}"/>
          </ac:picMkLst>
        </pc:picChg>
        <pc:picChg chg="del">
          <ac:chgData name="Mike Ross" userId="7954c944-6085-4b08-be0b-82a8f61afa5b" providerId="ADAL" clId="{E468E3B8-0E16-4CC3-B55F-13722C603E61}" dt="2018-11-26T11:20:46.866" v="269" actId="478"/>
          <ac:picMkLst>
            <pc:docMk/>
            <pc:sldMk cId="947913920" sldId="266"/>
            <ac:picMk id="5" creationId="{2CB915ED-24CD-47B1-9331-F45F87DB566E}"/>
          </ac:picMkLst>
        </pc:picChg>
        <pc:cxnChg chg="del">
          <ac:chgData name="Mike Ross" userId="7954c944-6085-4b08-be0b-82a8f61afa5b" providerId="ADAL" clId="{E468E3B8-0E16-4CC3-B55F-13722C603E61}" dt="2018-11-26T11:20:52.439" v="270" actId="478"/>
          <ac:cxnSpMkLst>
            <pc:docMk/>
            <pc:sldMk cId="947913920" sldId="266"/>
            <ac:cxnSpMk id="8" creationId="{FC0D518F-5898-4D55-B283-2F246CE7AA02}"/>
          </ac:cxnSpMkLst>
        </pc:cxnChg>
        <pc:cxnChg chg="del">
          <ac:chgData name="Mike Ross" userId="7954c944-6085-4b08-be0b-82a8f61afa5b" providerId="ADAL" clId="{E468E3B8-0E16-4CC3-B55F-13722C603E61}" dt="2018-11-26T11:20:52.439" v="270" actId="478"/>
          <ac:cxnSpMkLst>
            <pc:docMk/>
            <pc:sldMk cId="947913920" sldId="266"/>
            <ac:cxnSpMk id="10" creationId="{19E32366-9685-4A0F-B1F9-39CA0043487C}"/>
          </ac:cxnSpMkLst>
        </pc:cxnChg>
        <pc:cxnChg chg="del">
          <ac:chgData name="Mike Ross" userId="7954c944-6085-4b08-be0b-82a8f61afa5b" providerId="ADAL" clId="{E468E3B8-0E16-4CC3-B55F-13722C603E61}" dt="2018-11-26T11:20:52.439" v="270" actId="478"/>
          <ac:cxnSpMkLst>
            <pc:docMk/>
            <pc:sldMk cId="947913920" sldId="266"/>
            <ac:cxnSpMk id="11" creationId="{17730AEA-C0D6-4601-8BD6-CBB0B655E364}"/>
          </ac:cxnSpMkLst>
        </pc:cxnChg>
        <pc:cxnChg chg="del">
          <ac:chgData name="Mike Ross" userId="7954c944-6085-4b08-be0b-82a8f61afa5b" providerId="ADAL" clId="{E468E3B8-0E16-4CC3-B55F-13722C603E61}" dt="2018-11-26T11:20:52.439" v="270" actId="478"/>
          <ac:cxnSpMkLst>
            <pc:docMk/>
            <pc:sldMk cId="947913920" sldId="266"/>
            <ac:cxnSpMk id="12" creationId="{4F040AD1-A9A2-442B-9BED-87727F18212F}"/>
          </ac:cxnSpMkLst>
        </pc:cxnChg>
        <pc:cxnChg chg="del">
          <ac:chgData name="Mike Ross" userId="7954c944-6085-4b08-be0b-82a8f61afa5b" providerId="ADAL" clId="{E468E3B8-0E16-4CC3-B55F-13722C603E61}" dt="2018-11-26T11:20:52.439" v="270" actId="478"/>
          <ac:cxnSpMkLst>
            <pc:docMk/>
            <pc:sldMk cId="947913920" sldId="266"/>
            <ac:cxnSpMk id="13" creationId="{3D13C5C5-915B-41B5-BE88-B16A7D6EC059}"/>
          </ac:cxnSpMkLst>
        </pc:cxnChg>
        <pc:cxnChg chg="del">
          <ac:chgData name="Mike Ross" userId="7954c944-6085-4b08-be0b-82a8f61afa5b" providerId="ADAL" clId="{E468E3B8-0E16-4CC3-B55F-13722C603E61}" dt="2018-11-26T11:20:52.439" v="270" actId="478"/>
          <ac:cxnSpMkLst>
            <pc:docMk/>
            <pc:sldMk cId="947913920" sldId="266"/>
            <ac:cxnSpMk id="14" creationId="{5952F90A-FF0D-4A26-973A-DD91EF28B721}"/>
          </ac:cxnSpMkLst>
        </pc:cxnChg>
        <pc:cxnChg chg="del">
          <ac:chgData name="Mike Ross" userId="7954c944-6085-4b08-be0b-82a8f61afa5b" providerId="ADAL" clId="{E468E3B8-0E16-4CC3-B55F-13722C603E61}" dt="2018-11-26T11:20:52.439" v="270" actId="478"/>
          <ac:cxnSpMkLst>
            <pc:docMk/>
            <pc:sldMk cId="947913920" sldId="266"/>
            <ac:cxnSpMk id="15" creationId="{CF9759B5-308E-4BFB-916D-A9BA834FD5B1}"/>
          </ac:cxnSpMkLst>
        </pc:cxnChg>
        <pc:cxnChg chg="del">
          <ac:chgData name="Mike Ross" userId="7954c944-6085-4b08-be0b-82a8f61afa5b" providerId="ADAL" clId="{E468E3B8-0E16-4CC3-B55F-13722C603E61}" dt="2018-11-26T11:21:01.770" v="273" actId="478"/>
          <ac:cxnSpMkLst>
            <pc:docMk/>
            <pc:sldMk cId="947913920" sldId="266"/>
            <ac:cxnSpMk id="16" creationId="{DAB4BB69-3C46-41EB-92B6-10CB4C92A05A}"/>
          </ac:cxnSpMkLst>
        </pc:cxnChg>
        <pc:cxnChg chg="del">
          <ac:chgData name="Mike Ross" userId="7954c944-6085-4b08-be0b-82a8f61afa5b" providerId="ADAL" clId="{E468E3B8-0E16-4CC3-B55F-13722C603E61}" dt="2018-11-26T11:20:52.439" v="270" actId="478"/>
          <ac:cxnSpMkLst>
            <pc:docMk/>
            <pc:sldMk cId="947913920" sldId="266"/>
            <ac:cxnSpMk id="19" creationId="{96E67438-F34A-4252-A145-F3C4A7B1B7A8}"/>
          </ac:cxnSpMkLst>
        </pc:cxnChg>
        <pc:cxnChg chg="del">
          <ac:chgData name="Mike Ross" userId="7954c944-6085-4b08-be0b-82a8f61afa5b" providerId="ADAL" clId="{E468E3B8-0E16-4CC3-B55F-13722C603E61}" dt="2018-11-26T11:20:55.163" v="271" actId="478"/>
          <ac:cxnSpMkLst>
            <pc:docMk/>
            <pc:sldMk cId="947913920" sldId="266"/>
            <ac:cxnSpMk id="20" creationId="{F3AD7092-DB14-4A17-B460-59A7D7425A0C}"/>
          </ac:cxnSpMkLst>
        </pc:cxnChg>
        <pc:cxnChg chg="del">
          <ac:chgData name="Mike Ross" userId="7954c944-6085-4b08-be0b-82a8f61afa5b" providerId="ADAL" clId="{E468E3B8-0E16-4CC3-B55F-13722C603E61}" dt="2018-11-26T11:20:55.163" v="271" actId="478"/>
          <ac:cxnSpMkLst>
            <pc:docMk/>
            <pc:sldMk cId="947913920" sldId="266"/>
            <ac:cxnSpMk id="22" creationId="{790D555B-5024-4324-87E3-146ACF2E5B7D}"/>
          </ac:cxnSpMkLst>
        </pc:cxnChg>
        <pc:cxnChg chg="del">
          <ac:chgData name="Mike Ross" userId="7954c944-6085-4b08-be0b-82a8f61afa5b" providerId="ADAL" clId="{E468E3B8-0E16-4CC3-B55F-13722C603E61}" dt="2018-11-26T11:20:55.163" v="271" actId="478"/>
          <ac:cxnSpMkLst>
            <pc:docMk/>
            <pc:sldMk cId="947913920" sldId="266"/>
            <ac:cxnSpMk id="23" creationId="{BF7BDB6F-030A-41D2-9F6C-41286B917011}"/>
          </ac:cxnSpMkLst>
        </pc:cxnChg>
        <pc:cxnChg chg="del">
          <ac:chgData name="Mike Ross" userId="7954c944-6085-4b08-be0b-82a8f61afa5b" providerId="ADAL" clId="{E468E3B8-0E16-4CC3-B55F-13722C603E61}" dt="2018-11-26T11:21:00.012" v="272" actId="478"/>
          <ac:cxnSpMkLst>
            <pc:docMk/>
            <pc:sldMk cId="947913920" sldId="266"/>
            <ac:cxnSpMk id="25" creationId="{54B925CA-C524-417B-846B-E98E9002FE4A}"/>
          </ac:cxnSpMkLst>
        </pc:cxnChg>
        <pc:cxnChg chg="del">
          <ac:chgData name="Mike Ross" userId="7954c944-6085-4b08-be0b-82a8f61afa5b" providerId="ADAL" clId="{E468E3B8-0E16-4CC3-B55F-13722C603E61}" dt="2018-11-26T11:21:00.012" v="272" actId="478"/>
          <ac:cxnSpMkLst>
            <pc:docMk/>
            <pc:sldMk cId="947913920" sldId="266"/>
            <ac:cxnSpMk id="26" creationId="{D2B42458-F31D-42DC-9378-9612D116B129}"/>
          </ac:cxnSpMkLst>
        </pc:cxnChg>
        <pc:cxnChg chg="del">
          <ac:chgData name="Mike Ross" userId="7954c944-6085-4b08-be0b-82a8f61afa5b" providerId="ADAL" clId="{E468E3B8-0E16-4CC3-B55F-13722C603E61}" dt="2018-11-26T11:21:00.012" v="272" actId="478"/>
          <ac:cxnSpMkLst>
            <pc:docMk/>
            <pc:sldMk cId="947913920" sldId="266"/>
            <ac:cxnSpMk id="27" creationId="{343ED3AD-1523-49F4-A22A-7BE2AC911615}"/>
          </ac:cxnSpMkLst>
        </pc:cxnChg>
        <pc:cxnChg chg="del">
          <ac:chgData name="Mike Ross" userId="7954c944-6085-4b08-be0b-82a8f61afa5b" providerId="ADAL" clId="{E468E3B8-0E16-4CC3-B55F-13722C603E61}" dt="2018-11-26T11:21:00.012" v="272" actId="478"/>
          <ac:cxnSpMkLst>
            <pc:docMk/>
            <pc:sldMk cId="947913920" sldId="266"/>
            <ac:cxnSpMk id="28" creationId="{0026A2A3-0F58-4BE8-9574-7D31E29713CA}"/>
          </ac:cxnSpMkLst>
        </pc:cxnChg>
        <pc:cxnChg chg="del">
          <ac:chgData name="Mike Ross" userId="7954c944-6085-4b08-be0b-82a8f61afa5b" providerId="ADAL" clId="{E468E3B8-0E16-4CC3-B55F-13722C603E61}" dt="2018-11-26T11:21:00.012" v="272" actId="478"/>
          <ac:cxnSpMkLst>
            <pc:docMk/>
            <pc:sldMk cId="947913920" sldId="266"/>
            <ac:cxnSpMk id="29" creationId="{8D1758A6-079A-4840-8F7B-ECFE78F43D1A}"/>
          </ac:cxnSpMkLst>
        </pc:cxnChg>
        <pc:cxnChg chg="del">
          <ac:chgData name="Mike Ross" userId="7954c944-6085-4b08-be0b-82a8f61afa5b" providerId="ADAL" clId="{E468E3B8-0E16-4CC3-B55F-13722C603E61}" dt="2018-11-26T11:21:00.012" v="272" actId="478"/>
          <ac:cxnSpMkLst>
            <pc:docMk/>
            <pc:sldMk cId="947913920" sldId="266"/>
            <ac:cxnSpMk id="30" creationId="{98EE0BA0-77AF-4478-822C-D952E51581C5}"/>
          </ac:cxnSpMkLst>
        </pc:cxnChg>
        <pc:cxnChg chg="del">
          <ac:chgData name="Mike Ross" userId="7954c944-6085-4b08-be0b-82a8f61afa5b" providerId="ADAL" clId="{E468E3B8-0E16-4CC3-B55F-13722C603E61}" dt="2018-11-26T11:21:00.012" v="272" actId="478"/>
          <ac:cxnSpMkLst>
            <pc:docMk/>
            <pc:sldMk cId="947913920" sldId="266"/>
            <ac:cxnSpMk id="31" creationId="{40BA3267-37AB-4D30-9F2F-9D927CD2A889}"/>
          </ac:cxnSpMkLst>
        </pc:cxnChg>
        <pc:cxnChg chg="del">
          <ac:chgData name="Mike Ross" userId="7954c944-6085-4b08-be0b-82a8f61afa5b" providerId="ADAL" clId="{E468E3B8-0E16-4CC3-B55F-13722C603E61}" dt="2018-11-26T11:21:00.012" v="272" actId="478"/>
          <ac:cxnSpMkLst>
            <pc:docMk/>
            <pc:sldMk cId="947913920" sldId="266"/>
            <ac:cxnSpMk id="32" creationId="{1EDEF6FD-E2C5-41D2-BBF1-561BCCE4EF5F}"/>
          </ac:cxnSpMkLst>
        </pc:cxnChg>
        <pc:cxnChg chg="del">
          <ac:chgData name="Mike Ross" userId="7954c944-6085-4b08-be0b-82a8f61afa5b" providerId="ADAL" clId="{E468E3B8-0E16-4CC3-B55F-13722C603E61}" dt="2018-11-26T11:21:00.012" v="272" actId="478"/>
          <ac:cxnSpMkLst>
            <pc:docMk/>
            <pc:sldMk cId="947913920" sldId="266"/>
            <ac:cxnSpMk id="33" creationId="{BD976379-8090-444B-A32F-4BC3F8387A56}"/>
          </ac:cxnSpMkLst>
        </pc:cxnChg>
        <pc:cxnChg chg="del">
          <ac:chgData name="Mike Ross" userId="7954c944-6085-4b08-be0b-82a8f61afa5b" providerId="ADAL" clId="{E468E3B8-0E16-4CC3-B55F-13722C603E61}" dt="2018-11-26T11:21:00.012" v="272" actId="478"/>
          <ac:cxnSpMkLst>
            <pc:docMk/>
            <pc:sldMk cId="947913920" sldId="266"/>
            <ac:cxnSpMk id="34" creationId="{9EDEA632-E695-4898-B566-0A93228F8606}"/>
          </ac:cxnSpMkLst>
        </pc:cxnChg>
        <pc:cxnChg chg="del">
          <ac:chgData name="Mike Ross" userId="7954c944-6085-4b08-be0b-82a8f61afa5b" providerId="ADAL" clId="{E468E3B8-0E16-4CC3-B55F-13722C603E61}" dt="2018-11-26T11:21:00.012" v="272" actId="478"/>
          <ac:cxnSpMkLst>
            <pc:docMk/>
            <pc:sldMk cId="947913920" sldId="266"/>
            <ac:cxnSpMk id="35" creationId="{D5BC60D8-0EB5-4C35-803A-1DA2A128E6D1}"/>
          </ac:cxnSpMkLst>
        </pc:cxnChg>
        <pc:cxnChg chg="del">
          <ac:chgData name="Mike Ross" userId="7954c944-6085-4b08-be0b-82a8f61afa5b" providerId="ADAL" clId="{E468E3B8-0E16-4CC3-B55F-13722C603E61}" dt="2018-11-26T11:20:52.439" v="270" actId="478"/>
          <ac:cxnSpMkLst>
            <pc:docMk/>
            <pc:sldMk cId="947913920" sldId="266"/>
            <ac:cxnSpMk id="36" creationId="{BAADA3F2-75B2-49C0-A702-5947E1AE4D51}"/>
          </ac:cxnSpMkLst>
        </pc:cxnChg>
        <pc:cxnChg chg="del">
          <ac:chgData name="Mike Ross" userId="7954c944-6085-4b08-be0b-82a8f61afa5b" providerId="ADAL" clId="{E468E3B8-0E16-4CC3-B55F-13722C603E61}" dt="2018-11-26T11:20:52.439" v="270" actId="478"/>
          <ac:cxnSpMkLst>
            <pc:docMk/>
            <pc:sldMk cId="947913920" sldId="266"/>
            <ac:cxnSpMk id="37" creationId="{D8CBB8BD-6A2A-427A-B65A-276EE076EA1B}"/>
          </ac:cxnSpMkLst>
        </pc:cxnChg>
        <pc:cxnChg chg="del">
          <ac:chgData name="Mike Ross" userId="7954c944-6085-4b08-be0b-82a8f61afa5b" providerId="ADAL" clId="{E468E3B8-0E16-4CC3-B55F-13722C603E61}" dt="2018-11-26T11:20:52.439" v="270" actId="478"/>
          <ac:cxnSpMkLst>
            <pc:docMk/>
            <pc:sldMk cId="947913920" sldId="266"/>
            <ac:cxnSpMk id="38" creationId="{B01AE02E-5B4D-44F8-B137-876313C7EE96}"/>
          </ac:cxnSpMkLst>
        </pc:cxnChg>
        <pc:cxnChg chg="del">
          <ac:chgData name="Mike Ross" userId="7954c944-6085-4b08-be0b-82a8f61afa5b" providerId="ADAL" clId="{E468E3B8-0E16-4CC3-B55F-13722C603E61}" dt="2018-11-26T11:20:52.439" v="270" actId="478"/>
          <ac:cxnSpMkLst>
            <pc:docMk/>
            <pc:sldMk cId="947913920" sldId="266"/>
            <ac:cxnSpMk id="39" creationId="{713D2C3C-489A-4D73-B597-8F85CBF903C9}"/>
          </ac:cxnSpMkLst>
        </pc:cxnChg>
        <pc:cxnChg chg="del">
          <ac:chgData name="Mike Ross" userId="7954c944-6085-4b08-be0b-82a8f61afa5b" providerId="ADAL" clId="{E468E3B8-0E16-4CC3-B55F-13722C603E61}" dt="2018-11-26T11:21:00.012" v="272" actId="478"/>
          <ac:cxnSpMkLst>
            <pc:docMk/>
            <pc:sldMk cId="947913920" sldId="266"/>
            <ac:cxnSpMk id="40" creationId="{78E90B81-AFB5-4030-9DF2-27E871DC2860}"/>
          </ac:cxnSpMkLst>
        </pc:cxnChg>
        <pc:cxnChg chg="del">
          <ac:chgData name="Mike Ross" userId="7954c944-6085-4b08-be0b-82a8f61afa5b" providerId="ADAL" clId="{E468E3B8-0E16-4CC3-B55F-13722C603E61}" dt="2018-11-26T11:20:52.439" v="270" actId="478"/>
          <ac:cxnSpMkLst>
            <pc:docMk/>
            <pc:sldMk cId="947913920" sldId="266"/>
            <ac:cxnSpMk id="41" creationId="{7D2D910A-E5FE-4983-AAC1-A567C6F4D5B0}"/>
          </ac:cxnSpMkLst>
        </pc:cxnChg>
        <pc:cxnChg chg="del">
          <ac:chgData name="Mike Ross" userId="7954c944-6085-4b08-be0b-82a8f61afa5b" providerId="ADAL" clId="{E468E3B8-0E16-4CC3-B55F-13722C603E61}" dt="2018-11-26T11:20:52.439" v="270" actId="478"/>
          <ac:cxnSpMkLst>
            <pc:docMk/>
            <pc:sldMk cId="947913920" sldId="266"/>
            <ac:cxnSpMk id="42" creationId="{1EA96E84-93A1-4319-A56D-5C19DE434A23}"/>
          </ac:cxnSpMkLst>
        </pc:cxnChg>
        <pc:cxnChg chg="del">
          <ac:chgData name="Mike Ross" userId="7954c944-6085-4b08-be0b-82a8f61afa5b" providerId="ADAL" clId="{E468E3B8-0E16-4CC3-B55F-13722C603E61}" dt="2018-11-26T11:20:52.439" v="270" actId="478"/>
          <ac:cxnSpMkLst>
            <pc:docMk/>
            <pc:sldMk cId="947913920" sldId="266"/>
            <ac:cxnSpMk id="43" creationId="{E837D7D9-C237-4A8A-A7FC-8DE6CD133698}"/>
          </ac:cxnSpMkLst>
        </pc:cxnChg>
        <pc:cxnChg chg="del">
          <ac:chgData name="Mike Ross" userId="7954c944-6085-4b08-be0b-82a8f61afa5b" providerId="ADAL" clId="{E468E3B8-0E16-4CC3-B55F-13722C603E61}" dt="2018-11-26T11:21:00.012" v="272" actId="478"/>
          <ac:cxnSpMkLst>
            <pc:docMk/>
            <pc:sldMk cId="947913920" sldId="266"/>
            <ac:cxnSpMk id="44" creationId="{7EE54F26-3BAF-4404-A8B4-59DCE010BF69}"/>
          </ac:cxnSpMkLst>
        </pc:cxnChg>
        <pc:cxnChg chg="del">
          <ac:chgData name="Mike Ross" userId="7954c944-6085-4b08-be0b-82a8f61afa5b" providerId="ADAL" clId="{E468E3B8-0E16-4CC3-B55F-13722C603E61}" dt="2018-11-26T11:21:00.012" v="272" actId="478"/>
          <ac:cxnSpMkLst>
            <pc:docMk/>
            <pc:sldMk cId="947913920" sldId="266"/>
            <ac:cxnSpMk id="45" creationId="{A75C0D78-4F22-44E9-9A3B-3FF1CED07CFA}"/>
          </ac:cxnSpMkLst>
        </pc:cxnChg>
        <pc:cxnChg chg="del">
          <ac:chgData name="Mike Ross" userId="7954c944-6085-4b08-be0b-82a8f61afa5b" providerId="ADAL" clId="{E468E3B8-0E16-4CC3-B55F-13722C603E61}" dt="2018-11-26T11:21:00.012" v="272" actId="478"/>
          <ac:cxnSpMkLst>
            <pc:docMk/>
            <pc:sldMk cId="947913920" sldId="266"/>
            <ac:cxnSpMk id="46" creationId="{4BCD8AED-1551-47DC-A9E4-E0DC2BC0E7D0}"/>
          </ac:cxnSpMkLst>
        </pc:cxnChg>
        <pc:cxnChg chg="del">
          <ac:chgData name="Mike Ross" userId="7954c944-6085-4b08-be0b-82a8f61afa5b" providerId="ADAL" clId="{E468E3B8-0E16-4CC3-B55F-13722C603E61}" dt="2018-11-26T11:21:00.012" v="272" actId="478"/>
          <ac:cxnSpMkLst>
            <pc:docMk/>
            <pc:sldMk cId="947913920" sldId="266"/>
            <ac:cxnSpMk id="47" creationId="{B13D53BE-049F-48FF-B2EB-4E4B9080E473}"/>
          </ac:cxnSpMkLst>
        </pc:cxnChg>
        <pc:cxnChg chg="del">
          <ac:chgData name="Mike Ross" userId="7954c944-6085-4b08-be0b-82a8f61afa5b" providerId="ADAL" clId="{E468E3B8-0E16-4CC3-B55F-13722C603E61}" dt="2018-11-26T11:21:00.012" v="272" actId="478"/>
          <ac:cxnSpMkLst>
            <pc:docMk/>
            <pc:sldMk cId="947913920" sldId="266"/>
            <ac:cxnSpMk id="48" creationId="{A6C8C20E-0DB2-43C6-A888-E5D871456E60}"/>
          </ac:cxnSpMkLst>
        </pc:cxnChg>
      </pc:sldChg>
      <pc:sldChg chg="ord">
        <pc:chgData name="Mike Ross" userId="7954c944-6085-4b08-be0b-82a8f61afa5b" providerId="ADAL" clId="{E468E3B8-0E16-4CC3-B55F-13722C603E61}" dt="2018-11-29T08:31:02.422" v="506" actId="20577"/>
        <pc:sldMkLst>
          <pc:docMk/>
          <pc:sldMk cId="1541313820" sldId="272"/>
        </pc:sldMkLst>
      </pc:sldChg>
      <pc:sldChg chg="modSp">
        <pc:chgData name="Mike Ross" userId="7954c944-6085-4b08-be0b-82a8f61afa5b" providerId="ADAL" clId="{E468E3B8-0E16-4CC3-B55F-13722C603E61}" dt="2018-11-26T11:42:27.775" v="401" actId="20577"/>
        <pc:sldMkLst>
          <pc:docMk/>
          <pc:sldMk cId="2116732800" sldId="274"/>
        </pc:sldMkLst>
        <pc:spChg chg="mod">
          <ac:chgData name="Mike Ross" userId="7954c944-6085-4b08-be0b-82a8f61afa5b" providerId="ADAL" clId="{E468E3B8-0E16-4CC3-B55F-13722C603E61}" dt="2018-11-26T11:42:27.775" v="401" actId="20577"/>
          <ac:spMkLst>
            <pc:docMk/>
            <pc:sldMk cId="2116732800" sldId="274"/>
            <ac:spMk id="3" creationId="{00000000-0000-0000-0000-000000000000}"/>
          </ac:spMkLst>
        </pc:spChg>
      </pc:sldChg>
      <pc:sldChg chg="modSp">
        <pc:chgData name="Mike Ross" userId="7954c944-6085-4b08-be0b-82a8f61afa5b" providerId="ADAL" clId="{E468E3B8-0E16-4CC3-B55F-13722C603E61}" dt="2018-11-26T11:56:03.268" v="500" actId="20577"/>
        <pc:sldMkLst>
          <pc:docMk/>
          <pc:sldMk cId="534269695" sldId="277"/>
        </pc:sldMkLst>
        <pc:spChg chg="mod">
          <ac:chgData name="Mike Ross" userId="7954c944-6085-4b08-be0b-82a8f61afa5b" providerId="ADAL" clId="{E468E3B8-0E16-4CC3-B55F-13722C603E61}" dt="2018-11-26T11:55:56.196" v="497" actId="20577"/>
          <ac:spMkLst>
            <pc:docMk/>
            <pc:sldMk cId="534269695" sldId="277"/>
            <ac:spMk id="2" creationId="{00000000-0000-0000-0000-000000000000}"/>
          </ac:spMkLst>
        </pc:spChg>
        <pc:spChg chg="mod">
          <ac:chgData name="Mike Ross" userId="7954c944-6085-4b08-be0b-82a8f61afa5b" providerId="ADAL" clId="{E468E3B8-0E16-4CC3-B55F-13722C603E61}" dt="2018-11-26T11:56:03.268" v="500" actId="20577"/>
          <ac:spMkLst>
            <pc:docMk/>
            <pc:sldMk cId="534269695" sldId="277"/>
            <ac:spMk id="3" creationId="{00000000-0000-0000-0000-000000000000}"/>
          </ac:spMkLst>
        </pc:spChg>
      </pc:sldChg>
      <pc:sldChg chg="modSp">
        <pc:chgData name="Mike Ross" userId="7954c944-6085-4b08-be0b-82a8f61afa5b" providerId="ADAL" clId="{E468E3B8-0E16-4CC3-B55F-13722C603E61}" dt="2018-11-26T11:47:14.428" v="474" actId="20577"/>
        <pc:sldMkLst>
          <pc:docMk/>
          <pc:sldMk cId="3277040280" sldId="278"/>
        </pc:sldMkLst>
        <pc:spChg chg="mod">
          <ac:chgData name="Mike Ross" userId="7954c944-6085-4b08-be0b-82a8f61afa5b" providerId="ADAL" clId="{E468E3B8-0E16-4CC3-B55F-13722C603E61}" dt="2018-11-26T11:47:14.428" v="474" actId="20577"/>
          <ac:spMkLst>
            <pc:docMk/>
            <pc:sldMk cId="3277040280" sldId="278"/>
            <ac:spMk id="7" creationId="{00000000-0000-0000-0000-000000000000}"/>
          </ac:spMkLst>
        </pc:spChg>
      </pc:sldChg>
      <pc:sldChg chg="modSp">
        <pc:chgData name="Mike Ross" userId="7954c944-6085-4b08-be0b-82a8f61afa5b" providerId="ADAL" clId="{E468E3B8-0E16-4CC3-B55F-13722C603E61}" dt="2018-11-29T08:59:52.863" v="682" actId="20577"/>
        <pc:sldMkLst>
          <pc:docMk/>
          <pc:sldMk cId="24436872" sldId="281"/>
        </pc:sldMkLst>
        <pc:spChg chg="mod">
          <ac:chgData name="Mike Ross" userId="7954c944-6085-4b08-be0b-82a8f61afa5b" providerId="ADAL" clId="{E468E3B8-0E16-4CC3-B55F-13722C603E61}" dt="2018-11-29T08:59:52.863" v="682" actId="20577"/>
          <ac:spMkLst>
            <pc:docMk/>
            <pc:sldMk cId="24436872" sldId="281"/>
            <ac:spMk id="3" creationId="{00000000-0000-0000-0000-000000000000}"/>
          </ac:spMkLst>
        </pc:spChg>
      </pc:sldChg>
      <pc:sldChg chg="modSp">
        <pc:chgData name="Mike Ross" userId="7954c944-6085-4b08-be0b-82a8f61afa5b" providerId="ADAL" clId="{E468E3B8-0E16-4CC3-B55F-13722C603E61}" dt="2018-11-26T11:32:12.154" v="324" actId="20577"/>
        <pc:sldMkLst>
          <pc:docMk/>
          <pc:sldMk cId="1106972922" sldId="284"/>
        </pc:sldMkLst>
        <pc:spChg chg="mod">
          <ac:chgData name="Mike Ross" userId="7954c944-6085-4b08-be0b-82a8f61afa5b" providerId="ADAL" clId="{E468E3B8-0E16-4CC3-B55F-13722C603E61}" dt="2018-11-26T11:31:40.660" v="317" actId="20577"/>
          <ac:spMkLst>
            <pc:docMk/>
            <pc:sldMk cId="1106972922" sldId="284"/>
            <ac:spMk id="9" creationId="{15833692-EEBF-4507-A10F-26C7971B5D24}"/>
          </ac:spMkLst>
        </pc:spChg>
        <pc:spChg chg="mod">
          <ac:chgData name="Mike Ross" userId="7954c944-6085-4b08-be0b-82a8f61afa5b" providerId="ADAL" clId="{E468E3B8-0E16-4CC3-B55F-13722C603E61}" dt="2018-11-26T11:32:12.154" v="324" actId="20577"/>
          <ac:spMkLst>
            <pc:docMk/>
            <pc:sldMk cId="1106972922" sldId="284"/>
            <ac:spMk id="10" creationId="{11619C3B-5271-4C72-AD01-3CDA6F2120D4}"/>
          </ac:spMkLst>
        </pc:spChg>
      </pc:sldChg>
      <pc:sldChg chg="modSp">
        <pc:chgData name="Mike Ross" userId="7954c944-6085-4b08-be0b-82a8f61afa5b" providerId="ADAL" clId="{E468E3B8-0E16-4CC3-B55F-13722C603E61}" dt="2018-11-26T11:32:51.125" v="336" actId="20577"/>
        <pc:sldMkLst>
          <pc:docMk/>
          <pc:sldMk cId="1107926815" sldId="285"/>
        </pc:sldMkLst>
        <pc:spChg chg="mod">
          <ac:chgData name="Mike Ross" userId="7954c944-6085-4b08-be0b-82a8f61afa5b" providerId="ADAL" clId="{E468E3B8-0E16-4CC3-B55F-13722C603E61}" dt="2018-11-26T11:32:51.125" v="336" actId="20577"/>
          <ac:spMkLst>
            <pc:docMk/>
            <pc:sldMk cId="1107926815" sldId="285"/>
            <ac:spMk id="6" creationId="{7F5EFE7B-A8E6-4785-B3D2-799D5D21D4FD}"/>
          </ac:spMkLst>
        </pc:spChg>
      </pc:sldChg>
      <pc:sldChg chg="modSp">
        <pc:chgData name="Mike Ross" userId="7954c944-6085-4b08-be0b-82a8f61afa5b" providerId="ADAL" clId="{E468E3B8-0E16-4CC3-B55F-13722C603E61}" dt="2018-11-29T08:42:10.528" v="509" actId="207"/>
        <pc:sldMkLst>
          <pc:docMk/>
          <pc:sldMk cId="545773464" sldId="286"/>
        </pc:sldMkLst>
        <pc:spChg chg="mod">
          <ac:chgData name="Mike Ross" userId="7954c944-6085-4b08-be0b-82a8f61afa5b" providerId="ADAL" clId="{E468E3B8-0E16-4CC3-B55F-13722C603E61}" dt="2018-11-29T08:42:10.528" v="509" actId="207"/>
          <ac:spMkLst>
            <pc:docMk/>
            <pc:sldMk cId="545773464" sldId="286"/>
            <ac:spMk id="3" creationId="{771290BB-651C-48E4-96D0-4A0722B64E72}"/>
          </ac:spMkLst>
        </pc:spChg>
      </pc:sldChg>
      <pc:sldChg chg="addSp delSp modSp">
        <pc:chgData name="Mike Ross" userId="7954c944-6085-4b08-be0b-82a8f61afa5b" providerId="ADAL" clId="{E468E3B8-0E16-4CC3-B55F-13722C603E61}" dt="2018-11-26T11:25:18.318" v="312" actId="20577"/>
        <pc:sldMkLst>
          <pc:docMk/>
          <pc:sldMk cId="1924376129" sldId="287"/>
        </pc:sldMkLst>
        <pc:spChg chg="add del mod">
          <ac:chgData name="Mike Ross" userId="7954c944-6085-4b08-be0b-82a8f61afa5b" providerId="ADAL" clId="{E468E3B8-0E16-4CC3-B55F-13722C603E61}" dt="2018-11-26T11:25:18.318" v="312" actId="20577"/>
          <ac:spMkLst>
            <pc:docMk/>
            <pc:sldMk cId="1924376129" sldId="287"/>
            <ac:spMk id="2" creationId="{42C825F5-0405-49DF-B74B-79FCEE58B8EA}"/>
          </ac:spMkLst>
        </pc:spChg>
      </pc:sldChg>
      <pc:sldChg chg="modSp">
        <pc:chgData name="Mike Ross" userId="7954c944-6085-4b08-be0b-82a8f61afa5b" providerId="ADAL" clId="{E468E3B8-0E16-4CC3-B55F-13722C603E61}" dt="2018-11-29T09:06:33.433" v="688" actId="20577"/>
        <pc:sldMkLst>
          <pc:docMk/>
          <pc:sldMk cId="2415258565" sldId="292"/>
        </pc:sldMkLst>
        <pc:spChg chg="mod">
          <ac:chgData name="Mike Ross" userId="7954c944-6085-4b08-be0b-82a8f61afa5b" providerId="ADAL" clId="{E468E3B8-0E16-4CC3-B55F-13722C603E61}" dt="2018-11-29T09:06:33.433" v="688" actId="20577"/>
          <ac:spMkLst>
            <pc:docMk/>
            <pc:sldMk cId="2415258565" sldId="292"/>
            <ac:spMk id="3" creationId="{0B5653F4-488E-486A-892C-9944A625A2DA}"/>
          </ac:spMkLst>
        </pc:spChg>
      </pc:sldChg>
      <pc:sldChg chg="modSp">
        <pc:chgData name="Mike Ross" userId="7954c944-6085-4b08-be0b-82a8f61afa5b" providerId="ADAL" clId="{E468E3B8-0E16-4CC3-B55F-13722C603E61}" dt="2018-11-26T11:39:44.007" v="381" actId="20577"/>
        <pc:sldMkLst>
          <pc:docMk/>
          <pc:sldMk cId="3705155266" sldId="294"/>
        </pc:sldMkLst>
        <pc:spChg chg="mod">
          <ac:chgData name="Mike Ross" userId="7954c944-6085-4b08-be0b-82a8f61afa5b" providerId="ADAL" clId="{E468E3B8-0E16-4CC3-B55F-13722C603E61}" dt="2018-11-26T11:39:44.007" v="381" actId="20577"/>
          <ac:spMkLst>
            <pc:docMk/>
            <pc:sldMk cId="3705155266" sldId="294"/>
            <ac:spMk id="7" creationId="{A76AD4D2-67FC-477E-8ACB-78546AAA675D}"/>
          </ac:spMkLst>
        </pc:spChg>
      </pc:sldChg>
      <pc:sldChg chg="modSp">
        <pc:chgData name="Mike Ross" userId="7954c944-6085-4b08-be0b-82a8f61afa5b" providerId="ADAL" clId="{E468E3B8-0E16-4CC3-B55F-13722C603E61}" dt="2018-11-16T11:03:16.873" v="261" actId="20577"/>
        <pc:sldMkLst>
          <pc:docMk/>
          <pc:sldMk cId="2070625974" sldId="296"/>
        </pc:sldMkLst>
        <pc:spChg chg="mod">
          <ac:chgData name="Mike Ross" userId="7954c944-6085-4b08-be0b-82a8f61afa5b" providerId="ADAL" clId="{E468E3B8-0E16-4CC3-B55F-13722C603E61}" dt="2018-11-16T11:03:16.873" v="261" actId="20577"/>
          <ac:spMkLst>
            <pc:docMk/>
            <pc:sldMk cId="2070625974" sldId="296"/>
            <ac:spMk id="6" creationId="{56FF411D-3C9D-4EF9-8DD6-0CB4C497C01F}"/>
          </ac:spMkLst>
        </pc:spChg>
      </pc:sldChg>
      <pc:sldChg chg="modSp">
        <pc:chgData name="Mike Ross" userId="7954c944-6085-4b08-be0b-82a8f61afa5b" providerId="ADAL" clId="{E468E3B8-0E16-4CC3-B55F-13722C603E61}" dt="2018-11-26T11:24:06.173" v="284" actId="20577"/>
        <pc:sldMkLst>
          <pc:docMk/>
          <pc:sldMk cId="1884592076" sldId="298"/>
        </pc:sldMkLst>
        <pc:spChg chg="mod">
          <ac:chgData name="Mike Ross" userId="7954c944-6085-4b08-be0b-82a8f61afa5b" providerId="ADAL" clId="{E468E3B8-0E16-4CC3-B55F-13722C603E61}" dt="2018-11-26T11:24:06.173" v="284" actId="20577"/>
          <ac:spMkLst>
            <pc:docMk/>
            <pc:sldMk cId="1884592076" sldId="298"/>
            <ac:spMk id="3" creationId="{771290BB-651C-48E4-96D0-4A0722B64E72}"/>
          </ac:spMkLst>
        </pc:spChg>
      </pc:sldChg>
      <pc:sldChg chg="modSp">
        <pc:chgData name="Mike Ross" userId="7954c944-6085-4b08-be0b-82a8f61afa5b" providerId="ADAL" clId="{E468E3B8-0E16-4CC3-B55F-13722C603E61}" dt="2018-11-29T08:31:49.438" v="507" actId="207"/>
        <pc:sldMkLst>
          <pc:docMk/>
          <pc:sldMk cId="1132219360" sldId="299"/>
        </pc:sldMkLst>
        <pc:spChg chg="mod">
          <ac:chgData name="Mike Ross" userId="7954c944-6085-4b08-be0b-82a8f61afa5b" providerId="ADAL" clId="{E468E3B8-0E16-4CC3-B55F-13722C603E61}" dt="2018-11-29T08:31:49.438" v="507" actId="207"/>
          <ac:spMkLst>
            <pc:docMk/>
            <pc:sldMk cId="1132219360" sldId="299"/>
            <ac:spMk id="5" creationId="{9804CCDE-6852-463D-940A-3CCF29F299D9}"/>
          </ac:spMkLst>
        </pc:spChg>
        <pc:spChg chg="mod">
          <ac:chgData name="Mike Ross" userId="7954c944-6085-4b08-be0b-82a8f61afa5b" providerId="ADAL" clId="{E468E3B8-0E16-4CC3-B55F-13722C603E61}" dt="2018-11-26T11:33:47.788" v="341" actId="113"/>
          <ac:spMkLst>
            <pc:docMk/>
            <pc:sldMk cId="1132219360" sldId="299"/>
            <ac:spMk id="6" creationId="{4C7E4A70-3F38-43A6-A189-10154E259A53}"/>
          </ac:spMkLst>
        </pc:spChg>
      </pc:sldChg>
      <pc:sldChg chg="modSp">
        <pc:chgData name="Mike Ross" userId="7954c944-6085-4b08-be0b-82a8f61afa5b" providerId="ADAL" clId="{E468E3B8-0E16-4CC3-B55F-13722C603E61}" dt="2018-11-29T08:32:55.771" v="508" actId="20577"/>
        <pc:sldMkLst>
          <pc:docMk/>
          <pc:sldMk cId="126871825" sldId="300"/>
        </pc:sldMkLst>
        <pc:spChg chg="mod">
          <ac:chgData name="Mike Ross" userId="7954c944-6085-4b08-be0b-82a8f61afa5b" providerId="ADAL" clId="{E468E3B8-0E16-4CC3-B55F-13722C603E61}" dt="2018-11-26T11:40:43.128" v="397" actId="20577"/>
          <ac:spMkLst>
            <pc:docMk/>
            <pc:sldMk cId="126871825" sldId="300"/>
            <ac:spMk id="7" creationId="{A76AD4D2-67FC-477E-8ACB-78546AAA675D}"/>
          </ac:spMkLst>
        </pc:spChg>
        <pc:picChg chg="mod">
          <ac:chgData name="Mike Ross" userId="7954c944-6085-4b08-be0b-82a8f61afa5b" providerId="ADAL" clId="{E468E3B8-0E16-4CC3-B55F-13722C603E61}" dt="2018-11-29T08:32:55.771" v="508" actId="20577"/>
          <ac:picMkLst>
            <pc:docMk/>
            <pc:sldMk cId="126871825" sldId="300"/>
            <ac:picMk id="3" creationId="{A91B4937-A29B-4AE3-A60F-8C38C382180B}"/>
          </ac:picMkLst>
        </pc:picChg>
      </pc:sldChg>
      <pc:sldChg chg="modSp">
        <pc:chgData name="Mike Ross" userId="7954c944-6085-4b08-be0b-82a8f61afa5b" providerId="ADAL" clId="{E468E3B8-0E16-4CC3-B55F-13722C603E61}" dt="2018-11-26T11:36:15.286" v="345" actId="20577"/>
        <pc:sldMkLst>
          <pc:docMk/>
          <pc:sldMk cId="2633979401" sldId="302"/>
        </pc:sldMkLst>
        <pc:spChg chg="mod">
          <ac:chgData name="Mike Ross" userId="7954c944-6085-4b08-be0b-82a8f61afa5b" providerId="ADAL" clId="{E468E3B8-0E16-4CC3-B55F-13722C603E61}" dt="2018-11-26T11:36:15.286" v="345" actId="20577"/>
          <ac:spMkLst>
            <pc:docMk/>
            <pc:sldMk cId="2633979401" sldId="302"/>
            <ac:spMk id="6" creationId="{56FF411D-3C9D-4EF9-8DD6-0CB4C497C01F}"/>
          </ac:spMkLst>
        </pc:spChg>
      </pc:sldChg>
      <pc:sldChg chg="modSp">
        <pc:chgData name="Mike Ross" userId="7954c944-6085-4b08-be0b-82a8f61afa5b" providerId="ADAL" clId="{E468E3B8-0E16-4CC3-B55F-13722C603E61}" dt="2018-11-29T10:59:42.816" v="752" actId="20577"/>
        <pc:sldMkLst>
          <pc:docMk/>
          <pc:sldMk cId="327001210" sldId="303"/>
        </pc:sldMkLst>
        <pc:spChg chg="mod">
          <ac:chgData name="Mike Ross" userId="7954c944-6085-4b08-be0b-82a8f61afa5b" providerId="ADAL" clId="{E468E3B8-0E16-4CC3-B55F-13722C603E61}" dt="2018-11-29T10:59:42.816" v="752" actId="20577"/>
          <ac:spMkLst>
            <pc:docMk/>
            <pc:sldMk cId="327001210" sldId="303"/>
            <ac:spMk id="6" creationId="{56FF411D-3C9D-4EF9-8DD6-0CB4C497C01F}"/>
          </ac:spMkLst>
        </pc:spChg>
      </pc:sldChg>
      <pc:sldChg chg="delSp modSp">
        <pc:chgData name="Mike Ross" userId="7954c944-6085-4b08-be0b-82a8f61afa5b" providerId="ADAL" clId="{E468E3B8-0E16-4CC3-B55F-13722C603E61}" dt="2018-11-26T11:30:14.348" v="315" actId="20577"/>
        <pc:sldMkLst>
          <pc:docMk/>
          <pc:sldMk cId="417485037" sldId="305"/>
        </pc:sldMkLst>
        <pc:spChg chg="mod">
          <ac:chgData name="Mike Ross" userId="7954c944-6085-4b08-be0b-82a8f61afa5b" providerId="ADAL" clId="{E468E3B8-0E16-4CC3-B55F-13722C603E61}" dt="2018-11-26T11:30:14.348" v="315" actId="20577"/>
          <ac:spMkLst>
            <pc:docMk/>
            <pc:sldMk cId="417485037" sldId="305"/>
            <ac:spMk id="3" creationId="{771B4385-8AB8-4C70-917B-9CD95D636D4D}"/>
          </ac:spMkLst>
        </pc:spChg>
        <pc:picChg chg="del">
          <ac:chgData name="Mike Ross" userId="7954c944-6085-4b08-be0b-82a8f61afa5b" providerId="ADAL" clId="{E468E3B8-0E16-4CC3-B55F-13722C603E61}" dt="2018-11-16T10:08:03.516" v="0" actId="478"/>
          <ac:picMkLst>
            <pc:docMk/>
            <pc:sldMk cId="417485037" sldId="305"/>
            <ac:picMk id="5122" creationId="{E597D08C-C6B3-41C3-B23D-A851E5C6B913}"/>
          </ac:picMkLst>
        </pc:picChg>
      </pc:sldChg>
      <pc:sldChg chg="del">
        <pc:chgData name="Mike Ross" userId="7954c944-6085-4b08-be0b-82a8f61afa5b" providerId="ADAL" clId="{E468E3B8-0E16-4CC3-B55F-13722C603E61}" dt="2018-11-29T09:11:46.354" v="689" actId="2696"/>
        <pc:sldMkLst>
          <pc:docMk/>
          <pc:sldMk cId="146209780" sldId="306"/>
        </pc:sldMkLst>
      </pc:sldChg>
      <pc:sldChg chg="modSp add">
        <pc:chgData name="Mike Ross" userId="7954c944-6085-4b08-be0b-82a8f61afa5b" providerId="ADAL" clId="{E468E3B8-0E16-4CC3-B55F-13722C603E61}" dt="2018-11-29T10:57:26.624" v="751" actId="113"/>
        <pc:sldMkLst>
          <pc:docMk/>
          <pc:sldMk cId="1174864264" sldId="306"/>
        </pc:sldMkLst>
        <pc:spChg chg="mod">
          <ac:chgData name="Mike Ross" userId="7954c944-6085-4b08-be0b-82a8f61afa5b" providerId="ADAL" clId="{E468E3B8-0E16-4CC3-B55F-13722C603E61}" dt="2018-11-29T10:57:04.159" v="709" actId="20577"/>
          <ac:spMkLst>
            <pc:docMk/>
            <pc:sldMk cId="1174864264" sldId="306"/>
            <ac:spMk id="2" creationId="{C4BA4760-009A-4675-A33B-1C2A7F850F37}"/>
          </ac:spMkLst>
        </pc:spChg>
        <pc:spChg chg="mod">
          <ac:chgData name="Mike Ross" userId="7954c944-6085-4b08-be0b-82a8f61afa5b" providerId="ADAL" clId="{E468E3B8-0E16-4CC3-B55F-13722C603E61}" dt="2018-11-29T10:57:26.624" v="751" actId="113"/>
          <ac:spMkLst>
            <pc:docMk/>
            <pc:sldMk cId="1174864264" sldId="306"/>
            <ac:spMk id="3" creationId="{AC3517FE-35A7-45EF-9E4E-F04CAEB544BF}"/>
          </ac:spMkLst>
        </pc:spChg>
      </pc:sldChg>
    </pc:docChg>
  </pc:docChgLst>
  <pc:docChgLst>
    <pc:chgData name="Leonora Sheppard" userId="3688f6d8-1f97-408e-a4fe-cc859c551ddb" providerId="ADAL" clId="{DCAFB426-1EE0-4D11-9F80-F7361912359E}"/>
    <pc:docChg chg="modSld">
      <pc:chgData name="Leonora Sheppard" userId="3688f6d8-1f97-408e-a4fe-cc859c551ddb" providerId="ADAL" clId="{DCAFB426-1EE0-4D11-9F80-F7361912359E}" dt="2018-11-26T12:31:14.286" v="9" actId="20577"/>
      <pc:docMkLst>
        <pc:docMk/>
      </pc:docMkLst>
      <pc:sldChg chg="modSp">
        <pc:chgData name="Leonora Sheppard" userId="3688f6d8-1f97-408e-a4fe-cc859c551ddb" providerId="ADAL" clId="{DCAFB426-1EE0-4D11-9F80-F7361912359E}" dt="2018-11-26T12:31:14.286" v="9" actId="20577"/>
        <pc:sldMkLst>
          <pc:docMk/>
          <pc:sldMk cId="2504044359" sldId="275"/>
        </pc:sldMkLst>
        <pc:spChg chg="mod">
          <ac:chgData name="Leonora Sheppard" userId="3688f6d8-1f97-408e-a4fe-cc859c551ddb" providerId="ADAL" clId="{DCAFB426-1EE0-4D11-9F80-F7361912359E}" dt="2018-11-26T12:31:14.286" v="9" actId="20577"/>
          <ac:spMkLst>
            <pc:docMk/>
            <pc:sldMk cId="2504044359" sldId="275"/>
            <ac:spMk id="3" creationId="{00000000-0000-0000-0000-000000000000}"/>
          </ac:spMkLst>
        </pc:spChg>
      </pc:sldChg>
      <pc:sldChg chg="modSp">
        <pc:chgData name="Leonora Sheppard" userId="3688f6d8-1f97-408e-a4fe-cc859c551ddb" providerId="ADAL" clId="{DCAFB426-1EE0-4D11-9F80-F7361912359E}" dt="2018-11-26T12:11:42.623" v="0" actId="20577"/>
        <pc:sldMkLst>
          <pc:docMk/>
          <pc:sldMk cId="545773464" sldId="286"/>
        </pc:sldMkLst>
        <pc:spChg chg="mod">
          <ac:chgData name="Leonora Sheppard" userId="3688f6d8-1f97-408e-a4fe-cc859c551ddb" providerId="ADAL" clId="{DCAFB426-1EE0-4D11-9F80-F7361912359E}" dt="2018-11-26T12:11:42.623" v="0" actId="20577"/>
          <ac:spMkLst>
            <pc:docMk/>
            <pc:sldMk cId="545773464" sldId="286"/>
            <ac:spMk id="3" creationId="{771290BB-651C-48E4-96D0-4A0722B64E72}"/>
          </ac:spMkLst>
        </pc:spChg>
      </pc:sldChg>
      <pc:sldChg chg="modSp">
        <pc:chgData name="Leonora Sheppard" userId="3688f6d8-1f97-408e-a4fe-cc859c551ddb" providerId="ADAL" clId="{DCAFB426-1EE0-4D11-9F80-F7361912359E}" dt="2018-11-26T12:23:44.699" v="7" actId="20577"/>
        <pc:sldMkLst>
          <pc:docMk/>
          <pc:sldMk cId="3705155266" sldId="294"/>
        </pc:sldMkLst>
        <pc:spChg chg="mod">
          <ac:chgData name="Leonora Sheppard" userId="3688f6d8-1f97-408e-a4fe-cc859c551ddb" providerId="ADAL" clId="{DCAFB426-1EE0-4D11-9F80-F7361912359E}" dt="2018-11-26T12:23:44.699" v="7" actId="20577"/>
          <ac:spMkLst>
            <pc:docMk/>
            <pc:sldMk cId="3705155266" sldId="294"/>
            <ac:spMk id="7" creationId="{A76AD4D2-67FC-477E-8ACB-78546AAA675D}"/>
          </ac:spMkLst>
        </pc:spChg>
      </pc:sldChg>
      <pc:sldChg chg="modSp">
        <pc:chgData name="Leonora Sheppard" userId="3688f6d8-1f97-408e-a4fe-cc859c551ddb" providerId="ADAL" clId="{DCAFB426-1EE0-4D11-9F80-F7361912359E}" dt="2018-11-26T12:20:52.907" v="5" actId="20577"/>
        <pc:sldMkLst>
          <pc:docMk/>
          <pc:sldMk cId="2070625974" sldId="296"/>
        </pc:sldMkLst>
        <pc:spChg chg="mod">
          <ac:chgData name="Leonora Sheppard" userId="3688f6d8-1f97-408e-a4fe-cc859c551ddb" providerId="ADAL" clId="{DCAFB426-1EE0-4D11-9F80-F7361912359E}" dt="2018-11-26T12:20:52.907" v="5" actId="20577"/>
          <ac:spMkLst>
            <pc:docMk/>
            <pc:sldMk cId="2070625974" sldId="296"/>
            <ac:spMk id="6" creationId="{56FF411D-3C9D-4EF9-8DD6-0CB4C497C01F}"/>
          </ac:spMkLst>
        </pc:spChg>
      </pc:sldChg>
      <pc:sldChg chg="modSp">
        <pc:chgData name="Leonora Sheppard" userId="3688f6d8-1f97-408e-a4fe-cc859c551ddb" providerId="ADAL" clId="{DCAFB426-1EE0-4D11-9F80-F7361912359E}" dt="2018-11-26T12:12:41.201" v="1" actId="20577"/>
        <pc:sldMkLst>
          <pc:docMk/>
          <pc:sldMk cId="1884592076" sldId="298"/>
        </pc:sldMkLst>
        <pc:spChg chg="mod">
          <ac:chgData name="Leonora Sheppard" userId="3688f6d8-1f97-408e-a4fe-cc859c551ddb" providerId="ADAL" clId="{DCAFB426-1EE0-4D11-9F80-F7361912359E}" dt="2018-11-26T12:12:41.201" v="1" actId="20577"/>
          <ac:spMkLst>
            <pc:docMk/>
            <pc:sldMk cId="1884592076" sldId="298"/>
            <ac:spMk id="3" creationId="{771290BB-651C-48E4-96D0-4A0722B64E72}"/>
          </ac:spMkLst>
        </pc:spChg>
      </pc:sldChg>
      <pc:sldChg chg="modSp">
        <pc:chgData name="Leonora Sheppard" userId="3688f6d8-1f97-408e-a4fe-cc859c551ddb" providerId="ADAL" clId="{DCAFB426-1EE0-4D11-9F80-F7361912359E}" dt="2018-11-26T12:23:22.604" v="6" actId="20577"/>
        <pc:sldMkLst>
          <pc:docMk/>
          <pc:sldMk cId="327001210" sldId="303"/>
        </pc:sldMkLst>
        <pc:spChg chg="mod">
          <ac:chgData name="Leonora Sheppard" userId="3688f6d8-1f97-408e-a4fe-cc859c551ddb" providerId="ADAL" clId="{DCAFB426-1EE0-4D11-9F80-F7361912359E}" dt="2018-11-26T12:23:22.604" v="6" actId="20577"/>
          <ac:spMkLst>
            <pc:docMk/>
            <pc:sldMk cId="327001210" sldId="303"/>
            <ac:spMk id="6" creationId="{56FF411D-3C9D-4EF9-8DD6-0CB4C497C01F}"/>
          </ac:spMkLst>
        </pc:spChg>
      </pc:sldChg>
      <pc:sldChg chg="modSp">
        <pc:chgData name="Leonora Sheppard" userId="3688f6d8-1f97-408e-a4fe-cc859c551ddb" providerId="ADAL" clId="{DCAFB426-1EE0-4D11-9F80-F7361912359E}" dt="2018-11-26T12:17:39.038" v="3" actId="20577"/>
        <pc:sldMkLst>
          <pc:docMk/>
          <pc:sldMk cId="937125558" sldId="304"/>
        </pc:sldMkLst>
        <pc:spChg chg="mod">
          <ac:chgData name="Leonora Sheppard" userId="3688f6d8-1f97-408e-a4fe-cc859c551ddb" providerId="ADAL" clId="{DCAFB426-1EE0-4D11-9F80-F7361912359E}" dt="2018-11-26T12:17:39.038" v="3" actId="20577"/>
          <ac:spMkLst>
            <pc:docMk/>
            <pc:sldMk cId="937125558" sldId="304"/>
            <ac:spMk id="3" creationId="{0B7040B2-A338-4FC0-8DD9-4239DCC2ABA0}"/>
          </ac:spMkLst>
        </pc:spChg>
      </pc:sldChg>
    </pc:docChg>
  </pc:docChgLst>
  <pc:docChgLst>
    <pc:chgData name="Emma Berry" userId="2f501676-f483-4083-b29e-a8f9a18288af" providerId="ADAL" clId="{7935286C-6B7A-49A9-919F-A504248A5E5B}"/>
    <pc:docChg chg="undo custSel addSld modSld modMainMaster">
      <pc:chgData name="Emma Berry" userId="2f501676-f483-4083-b29e-a8f9a18288af" providerId="ADAL" clId="{7935286C-6B7A-49A9-919F-A504248A5E5B}" dt="2018-11-28T10:16:14.875" v="804"/>
      <pc:docMkLst>
        <pc:docMk/>
      </pc:docMkLst>
      <pc:sldChg chg="modSp">
        <pc:chgData name="Emma Berry" userId="2f501676-f483-4083-b29e-a8f9a18288af" providerId="ADAL" clId="{7935286C-6B7A-49A9-919F-A504248A5E5B}" dt="2018-11-27T13:10:18.564" v="137" actId="20577"/>
        <pc:sldMkLst>
          <pc:docMk/>
          <pc:sldMk cId="947913920" sldId="266"/>
        </pc:sldMkLst>
        <pc:spChg chg="mod">
          <ac:chgData name="Emma Berry" userId="2f501676-f483-4083-b29e-a8f9a18288af" providerId="ADAL" clId="{7935286C-6B7A-49A9-919F-A504248A5E5B}" dt="2018-11-27T13:10:18.564" v="137" actId="20577"/>
          <ac:spMkLst>
            <pc:docMk/>
            <pc:sldMk cId="947913920" sldId="266"/>
            <ac:spMk id="2" creationId="{00000000-0000-0000-0000-000000000000}"/>
          </ac:spMkLst>
        </pc:spChg>
      </pc:sldChg>
      <pc:sldChg chg="modSp">
        <pc:chgData name="Emma Berry" userId="2f501676-f483-4083-b29e-a8f9a18288af" providerId="ADAL" clId="{7935286C-6B7A-49A9-919F-A504248A5E5B}" dt="2018-11-27T13:38:16.980" v="410" actId="6549"/>
        <pc:sldMkLst>
          <pc:docMk/>
          <pc:sldMk cId="2421556227" sldId="269"/>
        </pc:sldMkLst>
        <pc:spChg chg="mod">
          <ac:chgData name="Emma Berry" userId="2f501676-f483-4083-b29e-a8f9a18288af" providerId="ADAL" clId="{7935286C-6B7A-49A9-919F-A504248A5E5B}" dt="2018-11-27T13:38:16.980" v="410" actId="6549"/>
          <ac:spMkLst>
            <pc:docMk/>
            <pc:sldMk cId="2421556227" sldId="269"/>
            <ac:spMk id="3" creationId="{00000000-0000-0000-0000-000000000000}"/>
          </ac:spMkLst>
        </pc:spChg>
      </pc:sldChg>
      <pc:sldChg chg="modSp">
        <pc:chgData name="Emma Berry" userId="2f501676-f483-4083-b29e-a8f9a18288af" providerId="ADAL" clId="{7935286C-6B7A-49A9-919F-A504248A5E5B}" dt="2018-11-27T13:39:31.701" v="450" actId="20577"/>
        <pc:sldMkLst>
          <pc:docMk/>
          <pc:sldMk cId="691374308" sldId="271"/>
        </pc:sldMkLst>
        <pc:spChg chg="mod">
          <ac:chgData name="Emma Berry" userId="2f501676-f483-4083-b29e-a8f9a18288af" providerId="ADAL" clId="{7935286C-6B7A-49A9-919F-A504248A5E5B}" dt="2018-11-27T13:39:31.701" v="450" actId="20577"/>
          <ac:spMkLst>
            <pc:docMk/>
            <pc:sldMk cId="691374308" sldId="271"/>
            <ac:spMk id="3" creationId="{00000000-0000-0000-0000-000000000000}"/>
          </ac:spMkLst>
        </pc:spChg>
      </pc:sldChg>
      <pc:sldChg chg="modSp">
        <pc:chgData name="Emma Berry" userId="2f501676-f483-4083-b29e-a8f9a18288af" providerId="ADAL" clId="{7935286C-6B7A-49A9-919F-A504248A5E5B}" dt="2018-11-28T10:15:57.373" v="803" actId="20577"/>
        <pc:sldMkLst>
          <pc:docMk/>
          <pc:sldMk cId="534269695" sldId="277"/>
        </pc:sldMkLst>
        <pc:spChg chg="mod">
          <ac:chgData name="Emma Berry" userId="2f501676-f483-4083-b29e-a8f9a18288af" providerId="ADAL" clId="{7935286C-6B7A-49A9-919F-A504248A5E5B}" dt="2018-11-28T10:15:57.373" v="803" actId="20577"/>
          <ac:spMkLst>
            <pc:docMk/>
            <pc:sldMk cId="534269695" sldId="277"/>
            <ac:spMk id="3" creationId="{00000000-0000-0000-0000-000000000000}"/>
          </ac:spMkLst>
        </pc:spChg>
      </pc:sldChg>
      <pc:sldChg chg="modSp">
        <pc:chgData name="Emma Berry" userId="2f501676-f483-4083-b29e-a8f9a18288af" providerId="ADAL" clId="{7935286C-6B7A-49A9-919F-A504248A5E5B}" dt="2018-11-27T14:10:19.777" v="778" actId="6549"/>
        <pc:sldMkLst>
          <pc:docMk/>
          <pc:sldMk cId="3277040280" sldId="278"/>
        </pc:sldMkLst>
        <pc:spChg chg="mod">
          <ac:chgData name="Emma Berry" userId="2f501676-f483-4083-b29e-a8f9a18288af" providerId="ADAL" clId="{7935286C-6B7A-49A9-919F-A504248A5E5B}" dt="2018-11-27T14:10:19.777" v="778" actId="6549"/>
          <ac:spMkLst>
            <pc:docMk/>
            <pc:sldMk cId="3277040280" sldId="278"/>
            <ac:spMk id="7" creationId="{00000000-0000-0000-0000-000000000000}"/>
          </ac:spMkLst>
        </pc:spChg>
      </pc:sldChg>
      <pc:sldChg chg="modSp">
        <pc:chgData name="Emma Berry" userId="2f501676-f483-4083-b29e-a8f9a18288af" providerId="ADAL" clId="{7935286C-6B7A-49A9-919F-A504248A5E5B}" dt="2018-11-27T13:38:56.404" v="446" actId="20577"/>
        <pc:sldMkLst>
          <pc:docMk/>
          <pc:sldMk cId="24436872" sldId="281"/>
        </pc:sldMkLst>
        <pc:spChg chg="mod">
          <ac:chgData name="Emma Berry" userId="2f501676-f483-4083-b29e-a8f9a18288af" providerId="ADAL" clId="{7935286C-6B7A-49A9-919F-A504248A5E5B}" dt="2018-11-27T13:38:56.404" v="446" actId="20577"/>
          <ac:spMkLst>
            <pc:docMk/>
            <pc:sldMk cId="24436872" sldId="281"/>
            <ac:spMk id="3" creationId="{00000000-0000-0000-0000-000000000000}"/>
          </ac:spMkLst>
        </pc:spChg>
        <pc:picChg chg="mod">
          <ac:chgData name="Emma Berry" userId="2f501676-f483-4083-b29e-a8f9a18288af" providerId="ADAL" clId="{7935286C-6B7A-49A9-919F-A504248A5E5B}" dt="2018-11-27T13:38:28.577" v="411" actId="1076"/>
          <ac:picMkLst>
            <pc:docMk/>
            <pc:sldMk cId="24436872" sldId="281"/>
            <ac:picMk id="7" creationId="{00000000-0000-0000-0000-000000000000}"/>
          </ac:picMkLst>
        </pc:picChg>
      </pc:sldChg>
      <pc:sldChg chg="modSp">
        <pc:chgData name="Emma Berry" userId="2f501676-f483-4083-b29e-a8f9a18288af" providerId="ADAL" clId="{7935286C-6B7A-49A9-919F-A504248A5E5B}" dt="2018-11-27T14:01:57.969" v="747" actId="20577"/>
        <pc:sldMkLst>
          <pc:docMk/>
          <pc:sldMk cId="531545396" sldId="282"/>
        </pc:sldMkLst>
        <pc:graphicFrameChg chg="modGraphic">
          <ac:chgData name="Emma Berry" userId="2f501676-f483-4083-b29e-a8f9a18288af" providerId="ADAL" clId="{7935286C-6B7A-49A9-919F-A504248A5E5B}" dt="2018-11-27T14:01:57.969" v="747" actId="20577"/>
          <ac:graphicFrameMkLst>
            <pc:docMk/>
            <pc:sldMk cId="531545396" sldId="282"/>
            <ac:graphicFrameMk id="4" creationId="{00000000-0000-0000-0000-000000000000}"/>
          </ac:graphicFrameMkLst>
        </pc:graphicFrameChg>
      </pc:sldChg>
      <pc:sldChg chg="modSp">
        <pc:chgData name="Emma Berry" userId="2f501676-f483-4083-b29e-a8f9a18288af" providerId="ADAL" clId="{7935286C-6B7A-49A9-919F-A504248A5E5B}" dt="2018-11-27T13:59:28.738" v="707" actId="20577"/>
        <pc:sldMkLst>
          <pc:docMk/>
          <pc:sldMk cId="2678922160" sldId="283"/>
        </pc:sldMkLst>
        <pc:spChg chg="mod">
          <ac:chgData name="Emma Berry" userId="2f501676-f483-4083-b29e-a8f9a18288af" providerId="ADAL" clId="{7935286C-6B7A-49A9-919F-A504248A5E5B}" dt="2018-11-27T13:59:28.738" v="707" actId="20577"/>
          <ac:spMkLst>
            <pc:docMk/>
            <pc:sldMk cId="2678922160" sldId="283"/>
            <ac:spMk id="5" creationId="{00000000-0000-0000-0000-000000000000}"/>
          </ac:spMkLst>
        </pc:spChg>
      </pc:sldChg>
      <pc:sldChg chg="modSp">
        <pc:chgData name="Emma Berry" userId="2f501676-f483-4083-b29e-a8f9a18288af" providerId="ADAL" clId="{7935286C-6B7A-49A9-919F-A504248A5E5B}" dt="2018-11-27T13:47:03.602" v="502" actId="20577"/>
        <pc:sldMkLst>
          <pc:docMk/>
          <pc:sldMk cId="1107926815" sldId="285"/>
        </pc:sldMkLst>
        <pc:spChg chg="mod">
          <ac:chgData name="Emma Berry" userId="2f501676-f483-4083-b29e-a8f9a18288af" providerId="ADAL" clId="{7935286C-6B7A-49A9-919F-A504248A5E5B}" dt="2018-11-27T13:47:03.602" v="502" actId="20577"/>
          <ac:spMkLst>
            <pc:docMk/>
            <pc:sldMk cId="1107926815" sldId="285"/>
            <ac:spMk id="6" creationId="{7F5EFE7B-A8E6-4785-B3D2-799D5D21D4FD}"/>
          </ac:spMkLst>
        </pc:spChg>
      </pc:sldChg>
      <pc:sldChg chg="modSp">
        <pc:chgData name="Emma Berry" userId="2f501676-f483-4083-b29e-a8f9a18288af" providerId="ADAL" clId="{7935286C-6B7A-49A9-919F-A504248A5E5B}" dt="2018-11-27T13:12:33.093" v="192" actId="6549"/>
        <pc:sldMkLst>
          <pc:docMk/>
          <pc:sldMk cId="545773464" sldId="286"/>
        </pc:sldMkLst>
        <pc:spChg chg="mod">
          <ac:chgData name="Emma Berry" userId="2f501676-f483-4083-b29e-a8f9a18288af" providerId="ADAL" clId="{7935286C-6B7A-49A9-919F-A504248A5E5B}" dt="2018-11-27T13:12:33.093" v="192" actId="6549"/>
          <ac:spMkLst>
            <pc:docMk/>
            <pc:sldMk cId="545773464" sldId="286"/>
            <ac:spMk id="3" creationId="{771290BB-651C-48E4-96D0-4A0722B64E72}"/>
          </ac:spMkLst>
        </pc:spChg>
      </pc:sldChg>
      <pc:sldChg chg="modSp">
        <pc:chgData name="Emma Berry" userId="2f501676-f483-4083-b29e-a8f9a18288af" providerId="ADAL" clId="{7935286C-6B7A-49A9-919F-A504248A5E5B}" dt="2018-11-27T13:23:47.699" v="347" actId="20577"/>
        <pc:sldMkLst>
          <pc:docMk/>
          <pc:sldMk cId="1924376129" sldId="287"/>
        </pc:sldMkLst>
        <pc:spChg chg="mod">
          <ac:chgData name="Emma Berry" userId="2f501676-f483-4083-b29e-a8f9a18288af" providerId="ADAL" clId="{7935286C-6B7A-49A9-919F-A504248A5E5B}" dt="2018-11-27T13:23:47.699" v="347" actId="20577"/>
          <ac:spMkLst>
            <pc:docMk/>
            <pc:sldMk cId="1924376129" sldId="287"/>
            <ac:spMk id="8" creationId="{00000000-0000-0000-0000-000000000000}"/>
          </ac:spMkLst>
        </pc:spChg>
      </pc:sldChg>
      <pc:sldChg chg="modSp">
        <pc:chgData name="Emma Berry" userId="2f501676-f483-4083-b29e-a8f9a18288af" providerId="ADAL" clId="{7935286C-6B7A-49A9-919F-A504248A5E5B}" dt="2018-11-27T13:36:01.874" v="375" actId="20577"/>
        <pc:sldMkLst>
          <pc:docMk/>
          <pc:sldMk cId="1522885581" sldId="288"/>
        </pc:sldMkLst>
        <pc:spChg chg="mod">
          <ac:chgData name="Emma Berry" userId="2f501676-f483-4083-b29e-a8f9a18288af" providerId="ADAL" clId="{7935286C-6B7A-49A9-919F-A504248A5E5B}" dt="2018-11-27T13:36:01.874" v="375" actId="20577"/>
          <ac:spMkLst>
            <pc:docMk/>
            <pc:sldMk cId="1522885581" sldId="288"/>
            <ac:spMk id="5" creationId="{00000000-0000-0000-0000-000000000000}"/>
          </ac:spMkLst>
        </pc:spChg>
      </pc:sldChg>
      <pc:sldChg chg="modSp">
        <pc:chgData name="Emma Berry" userId="2f501676-f483-4083-b29e-a8f9a18288af" providerId="ADAL" clId="{7935286C-6B7A-49A9-919F-A504248A5E5B}" dt="2018-11-27T13:36:53.990" v="391" actId="20577"/>
        <pc:sldMkLst>
          <pc:docMk/>
          <pc:sldMk cId="1546385717" sldId="289"/>
        </pc:sldMkLst>
        <pc:spChg chg="mod">
          <ac:chgData name="Emma Berry" userId="2f501676-f483-4083-b29e-a8f9a18288af" providerId="ADAL" clId="{7935286C-6B7A-49A9-919F-A504248A5E5B}" dt="2018-11-27T13:36:53.990" v="391" actId="20577"/>
          <ac:spMkLst>
            <pc:docMk/>
            <pc:sldMk cId="1546385717" sldId="289"/>
            <ac:spMk id="9" creationId="{00000000-0000-0000-0000-000000000000}"/>
          </ac:spMkLst>
        </pc:spChg>
      </pc:sldChg>
      <pc:sldChg chg="modSp">
        <pc:chgData name="Emma Berry" userId="2f501676-f483-4083-b29e-a8f9a18288af" providerId="ADAL" clId="{7935286C-6B7A-49A9-919F-A504248A5E5B}" dt="2018-11-27T13:40:31.282" v="464" actId="20577"/>
        <pc:sldMkLst>
          <pc:docMk/>
          <pc:sldMk cId="2415258565" sldId="292"/>
        </pc:sldMkLst>
        <pc:spChg chg="mod">
          <ac:chgData name="Emma Berry" userId="2f501676-f483-4083-b29e-a8f9a18288af" providerId="ADAL" clId="{7935286C-6B7A-49A9-919F-A504248A5E5B}" dt="2018-11-27T13:40:31.282" v="464" actId="20577"/>
          <ac:spMkLst>
            <pc:docMk/>
            <pc:sldMk cId="2415258565" sldId="292"/>
            <ac:spMk id="3" creationId="{0B5653F4-488E-486A-892C-9944A625A2DA}"/>
          </ac:spMkLst>
        </pc:spChg>
      </pc:sldChg>
      <pc:sldChg chg="modSp">
        <pc:chgData name="Emma Berry" userId="2f501676-f483-4083-b29e-a8f9a18288af" providerId="ADAL" clId="{7935286C-6B7A-49A9-919F-A504248A5E5B}" dt="2018-11-27T13:52:32.418" v="616" actId="20577"/>
        <pc:sldMkLst>
          <pc:docMk/>
          <pc:sldMk cId="2070625974" sldId="296"/>
        </pc:sldMkLst>
        <pc:spChg chg="mod">
          <ac:chgData name="Emma Berry" userId="2f501676-f483-4083-b29e-a8f9a18288af" providerId="ADAL" clId="{7935286C-6B7A-49A9-919F-A504248A5E5B}" dt="2018-11-27T13:52:32.418" v="616" actId="20577"/>
          <ac:spMkLst>
            <pc:docMk/>
            <pc:sldMk cId="2070625974" sldId="296"/>
            <ac:spMk id="6" creationId="{56FF411D-3C9D-4EF9-8DD6-0CB4C497C01F}"/>
          </ac:spMkLst>
        </pc:spChg>
      </pc:sldChg>
      <pc:sldChg chg="modSp">
        <pc:chgData name="Emma Berry" userId="2f501676-f483-4083-b29e-a8f9a18288af" providerId="ADAL" clId="{7935286C-6B7A-49A9-919F-A504248A5E5B}" dt="2018-11-27T13:19:41.545" v="341" actId="20577"/>
        <pc:sldMkLst>
          <pc:docMk/>
          <pc:sldMk cId="1884592076" sldId="298"/>
        </pc:sldMkLst>
        <pc:spChg chg="mod">
          <ac:chgData name="Emma Berry" userId="2f501676-f483-4083-b29e-a8f9a18288af" providerId="ADAL" clId="{7935286C-6B7A-49A9-919F-A504248A5E5B}" dt="2018-11-27T13:19:41.545" v="341" actId="20577"/>
          <ac:spMkLst>
            <pc:docMk/>
            <pc:sldMk cId="1884592076" sldId="298"/>
            <ac:spMk id="3" creationId="{771290BB-651C-48E4-96D0-4A0722B64E72}"/>
          </ac:spMkLst>
        </pc:spChg>
        <pc:picChg chg="ord">
          <ac:chgData name="Emma Berry" userId="2f501676-f483-4083-b29e-a8f9a18288af" providerId="ADAL" clId="{7935286C-6B7A-49A9-919F-A504248A5E5B}" dt="2018-11-27T13:15:21.278" v="243" actId="167"/>
          <ac:picMkLst>
            <pc:docMk/>
            <pc:sldMk cId="1884592076" sldId="298"/>
            <ac:picMk id="5" creationId="{E5D9CFF9-E3FB-4488-98F2-A065BE4A835B}"/>
          </ac:picMkLst>
        </pc:picChg>
      </pc:sldChg>
      <pc:sldChg chg="modSp">
        <pc:chgData name="Emma Berry" userId="2f501676-f483-4083-b29e-a8f9a18288af" providerId="ADAL" clId="{7935286C-6B7A-49A9-919F-A504248A5E5B}" dt="2018-11-27T13:47:50.022" v="527" actId="20577"/>
        <pc:sldMkLst>
          <pc:docMk/>
          <pc:sldMk cId="1132219360" sldId="299"/>
        </pc:sldMkLst>
        <pc:spChg chg="mod">
          <ac:chgData name="Emma Berry" userId="2f501676-f483-4083-b29e-a8f9a18288af" providerId="ADAL" clId="{7935286C-6B7A-49A9-919F-A504248A5E5B}" dt="2018-11-27T13:47:50.022" v="527" actId="20577"/>
          <ac:spMkLst>
            <pc:docMk/>
            <pc:sldMk cId="1132219360" sldId="299"/>
            <ac:spMk id="6" creationId="{4C7E4A70-3F38-43A6-A189-10154E259A53}"/>
          </ac:spMkLst>
        </pc:spChg>
      </pc:sldChg>
      <pc:sldChg chg="modSp">
        <pc:chgData name="Emma Berry" userId="2f501676-f483-4083-b29e-a8f9a18288af" providerId="ADAL" clId="{7935286C-6B7A-49A9-919F-A504248A5E5B}" dt="2018-11-27T13:58:28.728" v="677" actId="688"/>
        <pc:sldMkLst>
          <pc:docMk/>
          <pc:sldMk cId="126871825" sldId="300"/>
        </pc:sldMkLst>
        <pc:spChg chg="mod">
          <ac:chgData name="Emma Berry" userId="2f501676-f483-4083-b29e-a8f9a18288af" providerId="ADAL" clId="{7935286C-6B7A-49A9-919F-A504248A5E5B}" dt="2018-11-27T13:58:13.827" v="675" actId="20577"/>
          <ac:spMkLst>
            <pc:docMk/>
            <pc:sldMk cId="126871825" sldId="300"/>
            <ac:spMk id="7" creationId="{A76AD4D2-67FC-477E-8ACB-78546AAA675D}"/>
          </ac:spMkLst>
        </pc:spChg>
        <pc:picChg chg="mod ord">
          <ac:chgData name="Emma Berry" userId="2f501676-f483-4083-b29e-a8f9a18288af" providerId="ADAL" clId="{7935286C-6B7A-49A9-919F-A504248A5E5B}" dt="2018-11-27T13:58:28.728" v="677" actId="688"/>
          <ac:picMkLst>
            <pc:docMk/>
            <pc:sldMk cId="126871825" sldId="300"/>
            <ac:picMk id="3" creationId="{A91B4937-A29B-4AE3-A60F-8C38C382180B}"/>
          </ac:picMkLst>
        </pc:picChg>
      </pc:sldChg>
      <pc:sldChg chg="modSp">
        <pc:chgData name="Emma Berry" userId="2f501676-f483-4083-b29e-a8f9a18288af" providerId="ADAL" clId="{7935286C-6B7A-49A9-919F-A504248A5E5B}" dt="2018-11-27T13:53:53.077" v="665" actId="6549"/>
        <pc:sldMkLst>
          <pc:docMk/>
          <pc:sldMk cId="2633979401" sldId="302"/>
        </pc:sldMkLst>
        <pc:spChg chg="mod">
          <ac:chgData name="Emma Berry" userId="2f501676-f483-4083-b29e-a8f9a18288af" providerId="ADAL" clId="{7935286C-6B7A-49A9-919F-A504248A5E5B}" dt="2018-11-27T13:53:53.077" v="665" actId="6549"/>
          <ac:spMkLst>
            <pc:docMk/>
            <pc:sldMk cId="2633979401" sldId="302"/>
            <ac:spMk id="6" creationId="{56FF411D-3C9D-4EF9-8DD6-0CB4C497C01F}"/>
          </ac:spMkLst>
        </pc:spChg>
      </pc:sldChg>
      <pc:sldChg chg="modSp">
        <pc:chgData name="Emma Berry" userId="2f501676-f483-4083-b29e-a8f9a18288af" providerId="ADAL" clId="{7935286C-6B7A-49A9-919F-A504248A5E5B}" dt="2018-11-27T13:55:22.882" v="666" actId="20577"/>
        <pc:sldMkLst>
          <pc:docMk/>
          <pc:sldMk cId="327001210" sldId="303"/>
        </pc:sldMkLst>
        <pc:spChg chg="mod">
          <ac:chgData name="Emma Berry" userId="2f501676-f483-4083-b29e-a8f9a18288af" providerId="ADAL" clId="{7935286C-6B7A-49A9-919F-A504248A5E5B}" dt="2018-11-27T13:55:22.882" v="666" actId="20577"/>
          <ac:spMkLst>
            <pc:docMk/>
            <pc:sldMk cId="327001210" sldId="303"/>
            <ac:spMk id="6" creationId="{56FF411D-3C9D-4EF9-8DD6-0CB4C497C01F}"/>
          </ac:spMkLst>
        </pc:spChg>
      </pc:sldChg>
      <pc:sldChg chg="modSp">
        <pc:chgData name="Emma Berry" userId="2f501676-f483-4083-b29e-a8f9a18288af" providerId="ADAL" clId="{7935286C-6B7A-49A9-919F-A504248A5E5B}" dt="2018-11-27T13:44:31.239" v="465" actId="20577"/>
        <pc:sldMkLst>
          <pc:docMk/>
          <pc:sldMk cId="937125558" sldId="304"/>
        </pc:sldMkLst>
        <pc:spChg chg="mod">
          <ac:chgData name="Emma Berry" userId="2f501676-f483-4083-b29e-a8f9a18288af" providerId="ADAL" clId="{7935286C-6B7A-49A9-919F-A504248A5E5B}" dt="2018-11-27T13:44:31.239" v="465" actId="20577"/>
          <ac:spMkLst>
            <pc:docMk/>
            <pc:sldMk cId="937125558" sldId="304"/>
            <ac:spMk id="3" creationId="{0B7040B2-A338-4FC0-8DD9-4239DCC2ABA0}"/>
          </ac:spMkLst>
        </pc:spChg>
      </pc:sldChg>
      <pc:sldMasterChg chg="modSldLayout">
        <pc:chgData name="Emma Berry" userId="2f501676-f483-4083-b29e-a8f9a18288af" providerId="ADAL" clId="{7935286C-6B7A-49A9-919F-A504248A5E5B}" dt="2018-11-27T13:10:26.610" v="138" actId="14100"/>
        <pc:sldMasterMkLst>
          <pc:docMk/>
          <pc:sldMasterMk cId="39018606" sldId="2147483648"/>
        </pc:sldMasterMkLst>
        <pc:sldLayoutChg chg="modSp">
          <pc:chgData name="Emma Berry" userId="2f501676-f483-4083-b29e-a8f9a18288af" providerId="ADAL" clId="{7935286C-6B7A-49A9-919F-A504248A5E5B}" dt="2018-11-27T13:10:26.610" v="138" actId="14100"/>
          <pc:sldLayoutMkLst>
            <pc:docMk/>
            <pc:sldMasterMk cId="39018606" sldId="2147483648"/>
            <pc:sldLayoutMk cId="998818086" sldId="2147483652"/>
          </pc:sldLayoutMkLst>
          <pc:cxnChg chg="mod">
            <ac:chgData name="Emma Berry" userId="2f501676-f483-4083-b29e-a8f9a18288af" providerId="ADAL" clId="{7935286C-6B7A-49A9-919F-A504248A5E5B}" dt="2018-11-27T13:10:26.610" v="138" actId="14100"/>
            <ac:cxnSpMkLst>
              <pc:docMk/>
              <pc:sldMasterMk cId="39018606" sldId="2147483648"/>
              <pc:sldLayoutMk cId="998818086" sldId="2147483652"/>
              <ac:cxnSpMk id="9" creationId="{00000000-0000-0000-0000-000000000000}"/>
            </ac:cxnSpMkLst>
          </pc:cxnChg>
        </pc:sldLayoutChg>
      </pc:sldMasterChg>
    </pc:docChg>
  </pc:docChgLst>
  <pc:docChgLst>
    <pc:chgData name="Emma Berry" userId="2f501676-f483-4083-b29e-a8f9a18288af" providerId="ADAL" clId="{9DF26E58-69D5-499F-81B5-CB1F1BFE4560}"/>
    <pc:docChg chg="undo modSld">
      <pc:chgData name="Emma Berry" userId="2f501676-f483-4083-b29e-a8f9a18288af" providerId="ADAL" clId="{9DF26E58-69D5-499F-81B5-CB1F1BFE4560}" dt="2018-11-30T09:27:03.024" v="8" actId="20577"/>
      <pc:docMkLst>
        <pc:docMk/>
      </pc:docMkLst>
      <pc:sldChg chg="modSp">
        <pc:chgData name="Emma Berry" userId="2f501676-f483-4083-b29e-a8f9a18288af" providerId="ADAL" clId="{9DF26E58-69D5-499F-81B5-CB1F1BFE4560}" dt="2018-11-30T09:27:03.024" v="8" actId="20577"/>
        <pc:sldMkLst>
          <pc:docMk/>
          <pc:sldMk cId="908438778" sldId="258"/>
        </pc:sldMkLst>
        <pc:spChg chg="mod">
          <ac:chgData name="Emma Berry" userId="2f501676-f483-4083-b29e-a8f9a18288af" providerId="ADAL" clId="{9DF26E58-69D5-499F-81B5-CB1F1BFE4560}" dt="2018-11-30T09:27:03.024" v="8" actId="20577"/>
          <ac:spMkLst>
            <pc:docMk/>
            <pc:sldMk cId="908438778" sldId="258"/>
            <ac:spMk id="3" creationId="{00000000-0000-0000-0000-000000000000}"/>
          </ac:spMkLst>
        </pc:spChg>
      </pc:sldChg>
    </pc:docChg>
  </pc:docChgLst>
  <pc:docChgLst>
    <pc:chgData name="Andy Gray" userId="3900aca3-aa6e-4813-b4e0-c02f9e48a0aa" providerId="ADAL" clId="{68E54912-8B54-49CE-8CDB-D2DB2AA51C40}"/>
    <pc:docChg chg="undo custSel modSld modMainMaster">
      <pc:chgData name="Andy Gray" userId="3900aca3-aa6e-4813-b4e0-c02f9e48a0aa" providerId="ADAL" clId="{68E54912-8B54-49CE-8CDB-D2DB2AA51C40}" dt="2018-11-30T11:23:06.474" v="382" actId="14100"/>
      <pc:docMkLst>
        <pc:docMk/>
      </pc:docMkLst>
      <pc:sldChg chg="modSp">
        <pc:chgData name="Andy Gray" userId="3900aca3-aa6e-4813-b4e0-c02f9e48a0aa" providerId="ADAL" clId="{68E54912-8B54-49CE-8CDB-D2DB2AA51C40}" dt="2018-11-30T11:23:06.474" v="382" actId="14100"/>
        <pc:sldMkLst>
          <pc:docMk/>
          <pc:sldMk cId="2421556227" sldId="269"/>
        </pc:sldMkLst>
        <pc:picChg chg="mod">
          <ac:chgData name="Andy Gray" userId="3900aca3-aa6e-4813-b4e0-c02f9e48a0aa" providerId="ADAL" clId="{68E54912-8B54-49CE-8CDB-D2DB2AA51C40}" dt="2018-11-30T11:23:06.474" v="382" actId="14100"/>
          <ac:picMkLst>
            <pc:docMk/>
            <pc:sldMk cId="2421556227" sldId="269"/>
            <ac:picMk id="7" creationId="{00000000-0000-0000-0000-000000000000}"/>
          </ac:picMkLst>
        </pc:picChg>
      </pc:sldChg>
      <pc:sldChg chg="modSp">
        <pc:chgData name="Andy Gray" userId="3900aca3-aa6e-4813-b4e0-c02f9e48a0aa" providerId="ADAL" clId="{68E54912-8B54-49CE-8CDB-D2DB2AA51C40}" dt="2018-11-30T11:22:49.562" v="380" actId="732"/>
        <pc:sldMkLst>
          <pc:docMk/>
          <pc:sldMk cId="691374308" sldId="271"/>
        </pc:sldMkLst>
        <pc:picChg chg="mod modCrop">
          <ac:chgData name="Andy Gray" userId="3900aca3-aa6e-4813-b4e0-c02f9e48a0aa" providerId="ADAL" clId="{68E54912-8B54-49CE-8CDB-D2DB2AA51C40}" dt="2018-11-30T11:22:49.562" v="380" actId="732"/>
          <ac:picMkLst>
            <pc:docMk/>
            <pc:sldMk cId="691374308" sldId="271"/>
            <ac:picMk id="7" creationId="{00000000-0000-0000-0000-000000000000}"/>
          </ac:picMkLst>
        </pc:picChg>
      </pc:sldChg>
      <pc:sldChg chg="addSp delSp modSp">
        <pc:chgData name="Andy Gray" userId="3900aca3-aa6e-4813-b4e0-c02f9e48a0aa" providerId="ADAL" clId="{68E54912-8B54-49CE-8CDB-D2DB2AA51C40}" dt="2018-11-26T16:11:29.713" v="219" actId="1076"/>
        <pc:sldMkLst>
          <pc:docMk/>
          <pc:sldMk cId="2504044359" sldId="275"/>
        </pc:sldMkLst>
        <pc:picChg chg="add mod ord modCrop">
          <ac:chgData name="Andy Gray" userId="3900aca3-aa6e-4813-b4e0-c02f9e48a0aa" providerId="ADAL" clId="{68E54912-8B54-49CE-8CDB-D2DB2AA51C40}" dt="2018-11-26T16:10:21.377" v="203" actId="732"/>
          <ac:picMkLst>
            <pc:docMk/>
            <pc:sldMk cId="2504044359" sldId="275"/>
            <ac:picMk id="5" creationId="{282E09BE-4AF3-44F5-8151-2B2B0852572E}"/>
          </ac:picMkLst>
        </pc:picChg>
        <pc:picChg chg="del">
          <ac:chgData name="Andy Gray" userId="3900aca3-aa6e-4813-b4e0-c02f9e48a0aa" providerId="ADAL" clId="{68E54912-8B54-49CE-8CDB-D2DB2AA51C40}" dt="2018-11-26T16:10:00.312" v="202" actId="478"/>
          <ac:picMkLst>
            <pc:docMk/>
            <pc:sldMk cId="2504044359" sldId="275"/>
            <ac:picMk id="7" creationId="{00000000-0000-0000-0000-000000000000}"/>
          </ac:picMkLst>
        </pc:picChg>
        <pc:picChg chg="del">
          <ac:chgData name="Andy Gray" userId="3900aca3-aa6e-4813-b4e0-c02f9e48a0aa" providerId="ADAL" clId="{68E54912-8B54-49CE-8CDB-D2DB2AA51C40}" dt="2018-11-26T16:11:15.137" v="216" actId="478"/>
          <ac:picMkLst>
            <pc:docMk/>
            <pc:sldMk cId="2504044359" sldId="275"/>
            <ac:picMk id="8" creationId="{D272582B-F7B1-457C-BDCA-0B77E154012A}"/>
          </ac:picMkLst>
        </pc:picChg>
        <pc:picChg chg="add mod ord modCrop">
          <ac:chgData name="Andy Gray" userId="3900aca3-aa6e-4813-b4e0-c02f9e48a0aa" providerId="ADAL" clId="{68E54912-8B54-49CE-8CDB-D2DB2AA51C40}" dt="2018-11-26T16:11:29.713" v="219" actId="1076"/>
          <ac:picMkLst>
            <pc:docMk/>
            <pc:sldMk cId="2504044359" sldId="275"/>
            <ac:picMk id="9" creationId="{D1B9FE35-D92B-459D-969E-75DA9817FE7A}"/>
          </ac:picMkLst>
        </pc:picChg>
        <pc:picChg chg="del">
          <ac:chgData name="Andy Gray" userId="3900aca3-aa6e-4813-b4e0-c02f9e48a0aa" providerId="ADAL" clId="{68E54912-8B54-49CE-8CDB-D2DB2AA51C40}" dt="2018-11-26T16:09:33.233" v="198" actId="478"/>
          <ac:picMkLst>
            <pc:docMk/>
            <pc:sldMk cId="2504044359" sldId="275"/>
            <ac:picMk id="3074" creationId="{6AF4CA7C-60F3-4CEA-A6B2-D46B8E8564EB}"/>
          </ac:picMkLst>
        </pc:picChg>
      </pc:sldChg>
      <pc:sldChg chg="modSp">
        <pc:chgData name="Andy Gray" userId="3900aca3-aa6e-4813-b4e0-c02f9e48a0aa" providerId="ADAL" clId="{68E54912-8B54-49CE-8CDB-D2DB2AA51C40}" dt="2018-11-26T16:08:59.051" v="189" actId="18131"/>
        <pc:sldMkLst>
          <pc:docMk/>
          <pc:sldMk cId="2678922160" sldId="283"/>
        </pc:sldMkLst>
        <pc:picChg chg="mod modCrop">
          <ac:chgData name="Andy Gray" userId="3900aca3-aa6e-4813-b4e0-c02f9e48a0aa" providerId="ADAL" clId="{68E54912-8B54-49CE-8CDB-D2DB2AA51C40}" dt="2018-11-26T16:08:59.051" v="189" actId="18131"/>
          <ac:picMkLst>
            <pc:docMk/>
            <pc:sldMk cId="2678922160" sldId="283"/>
            <ac:picMk id="3" creationId="{00000000-0000-0000-0000-000000000000}"/>
          </ac:picMkLst>
        </pc:picChg>
      </pc:sldChg>
      <pc:sldChg chg="addSp delSp modSp">
        <pc:chgData name="Andy Gray" userId="3900aca3-aa6e-4813-b4e0-c02f9e48a0aa" providerId="ADAL" clId="{68E54912-8B54-49CE-8CDB-D2DB2AA51C40}" dt="2018-11-27T09:51:11.828" v="374" actId="478"/>
        <pc:sldMkLst>
          <pc:docMk/>
          <pc:sldMk cId="1106972922" sldId="284"/>
        </pc:sldMkLst>
        <pc:picChg chg="add mod ord">
          <ac:chgData name="Andy Gray" userId="3900aca3-aa6e-4813-b4e0-c02f9e48a0aa" providerId="ADAL" clId="{68E54912-8B54-49CE-8CDB-D2DB2AA51C40}" dt="2018-11-26T15:59:15.922" v="78" actId="167"/>
          <ac:picMkLst>
            <pc:docMk/>
            <pc:sldMk cId="1106972922" sldId="284"/>
            <ac:picMk id="3" creationId="{473194D1-39B2-4F43-BA12-1E5CA57F8E0A}"/>
          </ac:picMkLst>
        </pc:picChg>
        <pc:picChg chg="del">
          <ac:chgData name="Andy Gray" userId="3900aca3-aa6e-4813-b4e0-c02f9e48a0aa" providerId="ADAL" clId="{68E54912-8B54-49CE-8CDB-D2DB2AA51C40}" dt="2018-11-27T09:51:11.828" v="374" actId="478"/>
          <ac:picMkLst>
            <pc:docMk/>
            <pc:sldMk cId="1106972922" sldId="284"/>
            <ac:picMk id="11" creationId="{CA443C8C-B036-46B9-B6E5-E649663545AB}"/>
          </ac:picMkLst>
        </pc:picChg>
        <pc:picChg chg="del">
          <ac:chgData name="Andy Gray" userId="3900aca3-aa6e-4813-b4e0-c02f9e48a0aa" providerId="ADAL" clId="{68E54912-8B54-49CE-8CDB-D2DB2AA51C40}" dt="2018-11-26T15:59:17.482" v="79" actId="478"/>
          <ac:picMkLst>
            <pc:docMk/>
            <pc:sldMk cId="1106972922" sldId="284"/>
            <ac:picMk id="13" creationId="{EA2BF0F2-5C5A-4137-9F92-7DDE5620B415}"/>
          </ac:picMkLst>
        </pc:picChg>
      </pc:sldChg>
      <pc:sldChg chg="addSp delSp modSp">
        <pc:chgData name="Andy Gray" userId="3900aca3-aa6e-4813-b4e0-c02f9e48a0aa" providerId="ADAL" clId="{68E54912-8B54-49CE-8CDB-D2DB2AA51C40}" dt="2018-11-26T16:00:23.953" v="96" actId="1076"/>
        <pc:sldMkLst>
          <pc:docMk/>
          <pc:sldMk cId="1107926815" sldId="285"/>
        </pc:sldMkLst>
        <pc:picChg chg="add mod ord modCrop">
          <ac:chgData name="Andy Gray" userId="3900aca3-aa6e-4813-b4e0-c02f9e48a0aa" providerId="ADAL" clId="{68E54912-8B54-49CE-8CDB-D2DB2AA51C40}" dt="2018-11-26T16:00:23.953" v="96" actId="1076"/>
          <ac:picMkLst>
            <pc:docMk/>
            <pc:sldMk cId="1107926815" sldId="285"/>
            <ac:picMk id="3" creationId="{E480E9D5-58F7-46B4-843B-8CC540B577CB}"/>
          </ac:picMkLst>
        </pc:picChg>
        <pc:picChg chg="del">
          <ac:chgData name="Andy Gray" userId="3900aca3-aa6e-4813-b4e0-c02f9e48a0aa" providerId="ADAL" clId="{68E54912-8B54-49CE-8CDB-D2DB2AA51C40}" dt="2018-11-26T15:59:59.674" v="92" actId="478"/>
          <ac:picMkLst>
            <pc:docMk/>
            <pc:sldMk cId="1107926815" sldId="285"/>
            <ac:picMk id="7" creationId="{1047AE1F-7E3A-4A8E-91C3-2E13A67D9843}"/>
          </ac:picMkLst>
        </pc:picChg>
        <pc:picChg chg="del">
          <ac:chgData name="Andy Gray" userId="3900aca3-aa6e-4813-b4e0-c02f9e48a0aa" providerId="ADAL" clId="{68E54912-8B54-49CE-8CDB-D2DB2AA51C40}" dt="2018-11-26T15:59:44.273" v="89" actId="478"/>
          <ac:picMkLst>
            <pc:docMk/>
            <pc:sldMk cId="1107926815" sldId="285"/>
            <ac:picMk id="10" creationId="{53832F7A-51A7-43A8-9C75-E7B4F16528AC}"/>
          </ac:picMkLst>
        </pc:picChg>
      </pc:sldChg>
      <pc:sldChg chg="addSp delSp modSp">
        <pc:chgData name="Andy Gray" userId="3900aca3-aa6e-4813-b4e0-c02f9e48a0aa" providerId="ADAL" clId="{68E54912-8B54-49CE-8CDB-D2DB2AA51C40}" dt="2018-11-26T15:53:50.483" v="22" actId="1076"/>
        <pc:sldMkLst>
          <pc:docMk/>
          <pc:sldMk cId="545773464" sldId="286"/>
        </pc:sldMkLst>
        <pc:picChg chg="del mod">
          <ac:chgData name="Andy Gray" userId="3900aca3-aa6e-4813-b4e0-c02f9e48a0aa" providerId="ADAL" clId="{68E54912-8B54-49CE-8CDB-D2DB2AA51C40}" dt="2018-11-26T15:52:15.650" v="8" actId="478"/>
          <ac:picMkLst>
            <pc:docMk/>
            <pc:sldMk cId="545773464" sldId="286"/>
            <ac:picMk id="4" creationId="{3AD8432F-1E64-4872-883C-E50B446586CA}"/>
          </ac:picMkLst>
        </pc:picChg>
        <pc:picChg chg="add mod ord modCrop">
          <ac:chgData name="Andy Gray" userId="3900aca3-aa6e-4813-b4e0-c02f9e48a0aa" providerId="ADAL" clId="{68E54912-8B54-49CE-8CDB-D2DB2AA51C40}" dt="2018-11-26T15:53:30.648" v="19" actId="167"/>
          <ac:picMkLst>
            <pc:docMk/>
            <pc:sldMk cId="545773464" sldId="286"/>
            <ac:picMk id="6" creationId="{734B901A-FBE0-46F8-9878-3912CA630CAF}"/>
          </ac:picMkLst>
        </pc:picChg>
        <pc:picChg chg="add">
          <ac:chgData name="Andy Gray" userId="3900aca3-aa6e-4813-b4e0-c02f9e48a0aa" providerId="ADAL" clId="{68E54912-8B54-49CE-8CDB-D2DB2AA51C40}" dt="2018-11-26T15:53:50.483" v="22" actId="1076"/>
          <ac:picMkLst>
            <pc:docMk/>
            <pc:sldMk cId="545773464" sldId="286"/>
            <ac:picMk id="7" creationId="{8BC6D17A-B14D-4C97-8D0A-6201FD5CF7B2}"/>
          </ac:picMkLst>
        </pc:picChg>
      </pc:sldChg>
      <pc:sldChg chg="addSp delSp modSp">
        <pc:chgData name="Andy Gray" userId="3900aca3-aa6e-4813-b4e0-c02f9e48a0aa" providerId="ADAL" clId="{68E54912-8B54-49CE-8CDB-D2DB2AA51C40}" dt="2018-11-26T15:57:53.092" v="64" actId="1076"/>
        <pc:sldMkLst>
          <pc:docMk/>
          <pc:sldMk cId="2415258565" sldId="292"/>
        </pc:sldMkLst>
        <pc:spChg chg="mod">
          <ac:chgData name="Andy Gray" userId="3900aca3-aa6e-4813-b4e0-c02f9e48a0aa" providerId="ADAL" clId="{68E54912-8B54-49CE-8CDB-D2DB2AA51C40}" dt="2018-11-26T15:57:39.880" v="62" actId="20577"/>
          <ac:spMkLst>
            <pc:docMk/>
            <pc:sldMk cId="2415258565" sldId="292"/>
            <ac:spMk id="3" creationId="{0B5653F4-488E-486A-892C-9944A625A2DA}"/>
          </ac:spMkLst>
        </pc:spChg>
        <pc:picChg chg="add mod ord modCrop">
          <ac:chgData name="Andy Gray" userId="3900aca3-aa6e-4813-b4e0-c02f9e48a0aa" providerId="ADAL" clId="{68E54912-8B54-49CE-8CDB-D2DB2AA51C40}" dt="2018-11-26T15:57:51.322" v="63" actId="167"/>
          <ac:picMkLst>
            <pc:docMk/>
            <pc:sldMk cId="2415258565" sldId="292"/>
            <ac:picMk id="5" creationId="{22F49845-4742-48C6-B727-396E12C85F69}"/>
          </ac:picMkLst>
        </pc:picChg>
        <pc:picChg chg="add">
          <ac:chgData name="Andy Gray" userId="3900aca3-aa6e-4813-b4e0-c02f9e48a0aa" providerId="ADAL" clId="{68E54912-8B54-49CE-8CDB-D2DB2AA51C40}" dt="2018-11-26T15:57:53.092" v="64" actId="1076"/>
          <ac:picMkLst>
            <pc:docMk/>
            <pc:sldMk cId="2415258565" sldId="292"/>
            <ac:picMk id="7" creationId="{5A5CBFB3-1207-4458-AB8F-61A407C34A71}"/>
          </ac:picMkLst>
        </pc:picChg>
        <pc:picChg chg="del">
          <ac:chgData name="Andy Gray" userId="3900aca3-aa6e-4813-b4e0-c02f9e48a0aa" providerId="ADAL" clId="{68E54912-8B54-49CE-8CDB-D2DB2AA51C40}" dt="2018-11-26T15:56:37.066" v="52" actId="478"/>
          <ac:picMkLst>
            <pc:docMk/>
            <pc:sldMk cId="2415258565" sldId="292"/>
            <ac:picMk id="2050" creationId="{4E590B03-3238-4F40-AE91-53EFF242C626}"/>
          </ac:picMkLst>
        </pc:picChg>
      </pc:sldChg>
      <pc:sldChg chg="addSp delSp modSp setBg">
        <pc:chgData name="Andy Gray" userId="3900aca3-aa6e-4813-b4e0-c02f9e48a0aa" providerId="ADAL" clId="{68E54912-8B54-49CE-8CDB-D2DB2AA51C40}" dt="2018-11-26T16:37:41.536" v="372" actId="1076"/>
        <pc:sldMkLst>
          <pc:docMk/>
          <pc:sldMk cId="2070625974" sldId="296"/>
        </pc:sldMkLst>
        <pc:spChg chg="add del mod ord">
          <ac:chgData name="Andy Gray" userId="3900aca3-aa6e-4813-b4e0-c02f9e48a0aa" providerId="ADAL" clId="{68E54912-8B54-49CE-8CDB-D2DB2AA51C40}" dt="2018-11-26T16:34:50.568" v="345" actId="478"/>
          <ac:spMkLst>
            <pc:docMk/>
            <pc:sldMk cId="2070625974" sldId="296"/>
            <ac:spMk id="4" creationId="{4C3C811C-55E5-4403-AB60-CCE735F2A267}"/>
          </ac:spMkLst>
        </pc:spChg>
        <pc:spChg chg="add mod ord">
          <ac:chgData name="Andy Gray" userId="3900aca3-aa6e-4813-b4e0-c02f9e48a0aa" providerId="ADAL" clId="{68E54912-8B54-49CE-8CDB-D2DB2AA51C40}" dt="2018-11-26T16:37:41.536" v="372" actId="1076"/>
          <ac:spMkLst>
            <pc:docMk/>
            <pc:sldMk cId="2070625974" sldId="296"/>
            <ac:spMk id="8" creationId="{E410D561-CE1C-4B92-8B41-D59922CC310C}"/>
          </ac:spMkLst>
        </pc:spChg>
        <pc:picChg chg="add mod ord modCrop">
          <ac:chgData name="Andy Gray" userId="3900aca3-aa6e-4813-b4e0-c02f9e48a0aa" providerId="ADAL" clId="{68E54912-8B54-49CE-8CDB-D2DB2AA51C40}" dt="2018-11-26T16:37:22.313" v="368" actId="167"/>
          <ac:picMkLst>
            <pc:docMk/>
            <pc:sldMk cId="2070625974" sldId="296"/>
            <ac:picMk id="3" creationId="{231B3B88-9925-4EE7-81B9-CFA03D67D4AD}"/>
          </ac:picMkLst>
        </pc:picChg>
        <pc:picChg chg="add del">
          <ac:chgData name="Andy Gray" userId="3900aca3-aa6e-4813-b4e0-c02f9e48a0aa" providerId="ADAL" clId="{68E54912-8B54-49CE-8CDB-D2DB2AA51C40}" dt="2018-11-26T16:04:04.977" v="137" actId="478"/>
          <ac:picMkLst>
            <pc:docMk/>
            <pc:sldMk cId="2070625974" sldId="296"/>
            <ac:picMk id="4102" creationId="{611515CB-DEC2-4BEE-ACDC-9345EDDF19F6}"/>
          </ac:picMkLst>
        </pc:picChg>
      </pc:sldChg>
      <pc:sldChg chg="addSp delSp modSp">
        <pc:chgData name="Andy Gray" userId="3900aca3-aa6e-4813-b4e0-c02f9e48a0aa" providerId="ADAL" clId="{68E54912-8B54-49CE-8CDB-D2DB2AA51C40}" dt="2018-11-26T16:12:38.144" v="234" actId="1076"/>
        <pc:sldMkLst>
          <pc:docMk/>
          <pc:sldMk cId="3877215300" sldId="297"/>
        </pc:sldMkLst>
        <pc:picChg chg="add del mod ord modCrop">
          <ac:chgData name="Andy Gray" userId="3900aca3-aa6e-4813-b4e0-c02f9e48a0aa" providerId="ADAL" clId="{68E54912-8B54-49CE-8CDB-D2DB2AA51C40}" dt="2018-11-26T16:12:38.144" v="234" actId="1076"/>
          <ac:picMkLst>
            <pc:docMk/>
            <pc:sldMk cId="3877215300" sldId="297"/>
            <ac:picMk id="5" creationId="{7BA6EC69-24B3-4038-8380-7FD78986B6F9}"/>
          </ac:picMkLst>
        </pc:picChg>
        <pc:picChg chg="del">
          <ac:chgData name="Andy Gray" userId="3900aca3-aa6e-4813-b4e0-c02f9e48a0aa" providerId="ADAL" clId="{68E54912-8B54-49CE-8CDB-D2DB2AA51C40}" dt="2018-11-26T16:12:21.201" v="232" actId="478"/>
          <ac:picMkLst>
            <pc:docMk/>
            <pc:sldMk cId="3877215300" sldId="297"/>
            <ac:picMk id="6" creationId="{5FCCFCA0-34A3-4DB5-BC21-0379DE2E0520}"/>
          </ac:picMkLst>
        </pc:picChg>
      </pc:sldChg>
      <pc:sldChg chg="addSp delSp modSp">
        <pc:chgData name="Andy Gray" userId="3900aca3-aa6e-4813-b4e0-c02f9e48a0aa" providerId="ADAL" clId="{68E54912-8B54-49CE-8CDB-D2DB2AA51C40}" dt="2018-11-26T15:55:57.618" v="43" actId="732"/>
        <pc:sldMkLst>
          <pc:docMk/>
          <pc:sldMk cId="1884592076" sldId="298"/>
        </pc:sldMkLst>
        <pc:picChg chg="add mod modCrop">
          <ac:chgData name="Andy Gray" userId="3900aca3-aa6e-4813-b4e0-c02f9e48a0aa" providerId="ADAL" clId="{68E54912-8B54-49CE-8CDB-D2DB2AA51C40}" dt="2018-11-26T15:55:57.618" v="43" actId="732"/>
          <ac:picMkLst>
            <pc:docMk/>
            <pc:sldMk cId="1884592076" sldId="298"/>
            <ac:picMk id="5" creationId="{E5D9CFF9-E3FB-4488-98F2-A065BE4A835B}"/>
          </ac:picMkLst>
        </pc:picChg>
        <pc:picChg chg="add">
          <ac:chgData name="Andy Gray" userId="3900aca3-aa6e-4813-b4e0-c02f9e48a0aa" providerId="ADAL" clId="{68E54912-8B54-49CE-8CDB-D2DB2AA51C40}" dt="2018-11-26T15:54:46.651" v="35" actId="732"/>
          <ac:picMkLst>
            <pc:docMk/>
            <pc:sldMk cId="1884592076" sldId="298"/>
            <ac:picMk id="7" creationId="{80FA3B44-BBE5-4626-9489-57D04F8837E8}"/>
          </ac:picMkLst>
        </pc:picChg>
        <pc:picChg chg="del">
          <ac:chgData name="Andy Gray" userId="3900aca3-aa6e-4813-b4e0-c02f9e48a0aa" providerId="ADAL" clId="{68E54912-8B54-49CE-8CDB-D2DB2AA51C40}" dt="2018-11-26T15:54:13.066" v="27" actId="478"/>
          <ac:picMkLst>
            <pc:docMk/>
            <pc:sldMk cId="1884592076" sldId="298"/>
            <ac:picMk id="1026" creationId="{7F1965F7-19B1-4805-BBA3-5B7E95802E33}"/>
          </ac:picMkLst>
        </pc:picChg>
      </pc:sldChg>
      <pc:sldChg chg="delSp setBg">
        <pc:chgData name="Andy Gray" userId="3900aca3-aa6e-4813-b4e0-c02f9e48a0aa" providerId="ADAL" clId="{68E54912-8B54-49CE-8CDB-D2DB2AA51C40}" dt="2018-11-27T10:09:53.702" v="376" actId="14100"/>
        <pc:sldMkLst>
          <pc:docMk/>
          <pc:sldMk cId="1132219360" sldId="299"/>
        </pc:sldMkLst>
        <pc:picChg chg="del">
          <ac:chgData name="Andy Gray" userId="3900aca3-aa6e-4813-b4e0-c02f9e48a0aa" providerId="ADAL" clId="{68E54912-8B54-49CE-8CDB-D2DB2AA51C40}" dt="2018-11-27T09:50:33.518" v="373" actId="478"/>
          <ac:picMkLst>
            <pc:docMk/>
            <pc:sldMk cId="1132219360" sldId="299"/>
            <ac:picMk id="7" creationId="{68904E92-99E8-46DC-8978-7DF7147E83D3}"/>
          </ac:picMkLst>
        </pc:picChg>
        <pc:picChg chg="del">
          <ac:chgData name="Andy Gray" userId="3900aca3-aa6e-4813-b4e0-c02f9e48a0aa" providerId="ADAL" clId="{68E54912-8B54-49CE-8CDB-D2DB2AA51C40}" dt="2018-11-26T16:32:24.423" v="242" actId="478"/>
          <ac:picMkLst>
            <pc:docMk/>
            <pc:sldMk cId="1132219360" sldId="299"/>
            <ac:picMk id="4098" creationId="{E28E2D04-8136-493D-80C5-F49F7DA675DD}"/>
          </ac:picMkLst>
        </pc:picChg>
      </pc:sldChg>
      <pc:sldChg chg="addSp delSp modSp">
        <pc:chgData name="Andy Gray" userId="3900aca3-aa6e-4813-b4e0-c02f9e48a0aa" providerId="ADAL" clId="{68E54912-8B54-49CE-8CDB-D2DB2AA51C40}" dt="2018-11-26T16:08:50.803" v="187" actId="196"/>
        <pc:sldMkLst>
          <pc:docMk/>
          <pc:sldMk cId="126871825" sldId="300"/>
        </pc:sldMkLst>
        <pc:picChg chg="add mod modCrop">
          <ac:chgData name="Andy Gray" userId="3900aca3-aa6e-4813-b4e0-c02f9e48a0aa" providerId="ADAL" clId="{68E54912-8B54-49CE-8CDB-D2DB2AA51C40}" dt="2018-11-26T16:08:50.803" v="187" actId="196"/>
          <ac:picMkLst>
            <pc:docMk/>
            <pc:sldMk cId="126871825" sldId="300"/>
            <ac:picMk id="3" creationId="{A91B4937-A29B-4AE3-A60F-8C38C382180B}"/>
          </ac:picMkLst>
        </pc:picChg>
        <pc:picChg chg="del">
          <ac:chgData name="Andy Gray" userId="3900aca3-aa6e-4813-b4e0-c02f9e48a0aa" providerId="ADAL" clId="{68E54912-8B54-49CE-8CDB-D2DB2AA51C40}" dt="2018-11-26T16:08:27.569" v="181" actId="478"/>
          <ac:picMkLst>
            <pc:docMk/>
            <pc:sldMk cId="126871825" sldId="300"/>
            <ac:picMk id="3076" creationId="{F8407104-E36E-4DD4-9362-4FA456110DB6}"/>
          </ac:picMkLst>
        </pc:picChg>
      </pc:sldChg>
      <pc:sldChg chg="addSp delSp modSp">
        <pc:chgData name="Andy Gray" userId="3900aca3-aa6e-4813-b4e0-c02f9e48a0aa" providerId="ADAL" clId="{68E54912-8B54-49CE-8CDB-D2DB2AA51C40}" dt="2018-11-26T16:01:50.169" v="114" actId="732"/>
        <pc:sldMkLst>
          <pc:docMk/>
          <pc:sldMk cId="2581640948" sldId="301"/>
        </pc:sldMkLst>
        <pc:picChg chg="add mod ord modCrop">
          <ac:chgData name="Andy Gray" userId="3900aca3-aa6e-4813-b4e0-c02f9e48a0aa" providerId="ADAL" clId="{68E54912-8B54-49CE-8CDB-D2DB2AA51C40}" dt="2018-11-26T16:01:50.169" v="114" actId="732"/>
          <ac:picMkLst>
            <pc:docMk/>
            <pc:sldMk cId="2581640948" sldId="301"/>
            <ac:picMk id="5" creationId="{11EA8B19-1D4F-4584-BC47-89364115D5A5}"/>
          </ac:picMkLst>
        </pc:picChg>
        <pc:picChg chg="del">
          <ac:chgData name="Andy Gray" userId="3900aca3-aa6e-4813-b4e0-c02f9e48a0aa" providerId="ADAL" clId="{68E54912-8B54-49CE-8CDB-D2DB2AA51C40}" dt="2018-11-26T16:01:00.914" v="105" actId="478"/>
          <ac:picMkLst>
            <pc:docMk/>
            <pc:sldMk cId="2581640948" sldId="301"/>
            <ac:picMk id="1026" creationId="{26F7A68C-3AC1-408C-86F5-8262C4C4DDF9}"/>
          </ac:picMkLst>
        </pc:picChg>
      </pc:sldChg>
      <pc:sldChg chg="addSp delSp modSp">
        <pc:chgData name="Andy Gray" userId="3900aca3-aa6e-4813-b4e0-c02f9e48a0aa" providerId="ADAL" clId="{68E54912-8B54-49CE-8CDB-D2DB2AA51C40}" dt="2018-11-26T16:05:48.032" v="150" actId="732"/>
        <pc:sldMkLst>
          <pc:docMk/>
          <pc:sldMk cId="2633979401" sldId="302"/>
        </pc:sldMkLst>
        <pc:picChg chg="add mod ord modCrop">
          <ac:chgData name="Andy Gray" userId="3900aca3-aa6e-4813-b4e0-c02f9e48a0aa" providerId="ADAL" clId="{68E54912-8B54-49CE-8CDB-D2DB2AA51C40}" dt="2018-11-26T16:05:48.032" v="150" actId="732"/>
          <ac:picMkLst>
            <pc:docMk/>
            <pc:sldMk cId="2633979401" sldId="302"/>
            <ac:picMk id="3" creationId="{ED2FD2C3-C152-4C8B-AD0B-4F645372B6A6}"/>
          </ac:picMkLst>
        </pc:picChg>
        <pc:picChg chg="del">
          <ac:chgData name="Andy Gray" userId="3900aca3-aa6e-4813-b4e0-c02f9e48a0aa" providerId="ADAL" clId="{68E54912-8B54-49CE-8CDB-D2DB2AA51C40}" dt="2018-11-26T16:05:38.609" v="149" actId="478"/>
          <ac:picMkLst>
            <pc:docMk/>
            <pc:sldMk cId="2633979401" sldId="302"/>
            <ac:picMk id="1026" creationId="{6154E8BC-C5DE-4476-8693-1742FD8708F8}"/>
          </ac:picMkLst>
        </pc:picChg>
      </pc:sldChg>
      <pc:sldChg chg="addSp modSp">
        <pc:chgData name="Andy Gray" userId="3900aca3-aa6e-4813-b4e0-c02f9e48a0aa" providerId="ADAL" clId="{68E54912-8B54-49CE-8CDB-D2DB2AA51C40}" dt="2018-11-26T16:07:31.481" v="165" actId="18131"/>
        <pc:sldMkLst>
          <pc:docMk/>
          <pc:sldMk cId="327001210" sldId="303"/>
        </pc:sldMkLst>
        <pc:picChg chg="add mod modCrop">
          <ac:chgData name="Andy Gray" userId="3900aca3-aa6e-4813-b4e0-c02f9e48a0aa" providerId="ADAL" clId="{68E54912-8B54-49CE-8CDB-D2DB2AA51C40}" dt="2018-11-26T16:06:43.673" v="158" actId="18131"/>
          <ac:picMkLst>
            <pc:docMk/>
            <pc:sldMk cId="327001210" sldId="303"/>
            <ac:picMk id="3" creationId="{B2AFE346-B966-4A91-8036-49C2AB7628B7}"/>
          </ac:picMkLst>
        </pc:picChg>
        <pc:picChg chg="add mod modCrop">
          <ac:chgData name="Andy Gray" userId="3900aca3-aa6e-4813-b4e0-c02f9e48a0aa" providerId="ADAL" clId="{68E54912-8B54-49CE-8CDB-D2DB2AA51C40}" dt="2018-11-26T16:07:31.481" v="165" actId="18131"/>
          <ac:picMkLst>
            <pc:docMk/>
            <pc:sldMk cId="327001210" sldId="303"/>
            <ac:picMk id="8" creationId="{4F85FFE9-ABEE-4508-80B8-BDA28D3680E1}"/>
          </ac:picMkLst>
        </pc:picChg>
        <pc:picChg chg="mod modCrop">
          <ac:chgData name="Andy Gray" userId="3900aca3-aa6e-4813-b4e0-c02f9e48a0aa" providerId="ADAL" clId="{68E54912-8B54-49CE-8CDB-D2DB2AA51C40}" dt="2018-11-26T16:06:01.977" v="151" actId="18131"/>
          <ac:picMkLst>
            <pc:docMk/>
            <pc:sldMk cId="327001210" sldId="303"/>
            <ac:picMk id="5122" creationId="{16F65EB5-2146-41CE-9DC0-44B5D1DA8468}"/>
          </ac:picMkLst>
        </pc:picChg>
      </pc:sldChg>
      <pc:sldChg chg="addSp delSp modSp setBg">
        <pc:chgData name="Andy Gray" userId="3900aca3-aa6e-4813-b4e0-c02f9e48a0aa" providerId="ADAL" clId="{68E54912-8B54-49CE-8CDB-D2DB2AA51C40}" dt="2018-11-26T16:22:03.377" v="238" actId="478"/>
        <pc:sldMkLst>
          <pc:docMk/>
          <pc:sldMk cId="937125558" sldId="304"/>
        </pc:sldMkLst>
        <pc:picChg chg="add del mod ord">
          <ac:chgData name="Andy Gray" userId="3900aca3-aa6e-4813-b4e0-c02f9e48a0aa" providerId="ADAL" clId="{68E54912-8B54-49CE-8CDB-D2DB2AA51C40}" dt="2018-11-26T16:22:03.377" v="238" actId="478"/>
          <ac:picMkLst>
            <pc:docMk/>
            <pc:sldMk cId="937125558" sldId="304"/>
            <ac:picMk id="5" creationId="{7D16ED02-019A-44E0-90B0-0B1D72633C58}"/>
          </ac:picMkLst>
        </pc:picChg>
        <pc:picChg chg="del">
          <ac:chgData name="Andy Gray" userId="3900aca3-aa6e-4813-b4e0-c02f9e48a0aa" providerId="ADAL" clId="{68E54912-8B54-49CE-8CDB-D2DB2AA51C40}" dt="2018-11-26T15:58:14.434" v="68" actId="478"/>
          <ac:picMkLst>
            <pc:docMk/>
            <pc:sldMk cId="937125558" sldId="304"/>
            <ac:picMk id="4098" creationId="{683F5652-8C62-4CD1-8D39-0302789D34F1}"/>
          </ac:picMkLst>
        </pc:picChg>
      </pc:sldChg>
      <pc:sldMasterChg chg="modSldLayout">
        <pc:chgData name="Andy Gray" userId="3900aca3-aa6e-4813-b4e0-c02f9e48a0aa" providerId="ADAL" clId="{68E54912-8B54-49CE-8CDB-D2DB2AA51C40}" dt="2018-11-26T15:53:45.616" v="21" actId="1076"/>
        <pc:sldMasterMkLst>
          <pc:docMk/>
          <pc:sldMasterMk cId="39018606" sldId="2147483648"/>
        </pc:sldMasterMkLst>
        <pc:sldLayoutChg chg="modSp">
          <pc:chgData name="Andy Gray" userId="3900aca3-aa6e-4813-b4e0-c02f9e48a0aa" providerId="ADAL" clId="{68E54912-8B54-49CE-8CDB-D2DB2AA51C40}" dt="2018-11-26T15:53:45.616" v="21" actId="1076"/>
          <pc:sldLayoutMkLst>
            <pc:docMk/>
            <pc:sldMasterMk cId="39018606" sldId="2147483648"/>
            <pc:sldLayoutMk cId="2023284281" sldId="2147483653"/>
          </pc:sldLayoutMkLst>
          <pc:picChg chg="mod">
            <ac:chgData name="Andy Gray" userId="3900aca3-aa6e-4813-b4e0-c02f9e48a0aa" providerId="ADAL" clId="{68E54912-8B54-49CE-8CDB-D2DB2AA51C40}" dt="2018-11-26T15:53:45.616" v="21" actId="1076"/>
            <ac:picMkLst>
              <pc:docMk/>
              <pc:sldMasterMk cId="39018606" sldId="2147483648"/>
              <pc:sldLayoutMk cId="2023284281" sldId="2147483653"/>
              <ac:picMk id="10" creationId="{6537F040-A3EE-4A5C-8C23-7A70781CDF36}"/>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7879565" y="142043"/>
            <a:ext cx="2971800" cy="458788"/>
          </a:xfrm>
          <a:prstGeom prst="rect">
            <a:avLst/>
          </a:prstGeom>
        </p:spPr>
        <p:txBody>
          <a:bodyPr vert="horz" lIns="91440" tIns="45720" rIns="91440" bIns="45720" rtlCol="0"/>
          <a:lstStyle>
            <a:lvl1pPr algn="r">
              <a:defRPr sz="1200"/>
            </a:lvl1pPr>
          </a:lstStyle>
          <a:p>
            <a:fld id="{68996269-3101-49AD-ADBA-42C070CC3F2E}" type="datetimeFigureOut">
              <a:rPr lang="en-US" smtClean="0"/>
              <a:t>11/30/2018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10373E-F660-405A-BC66-417C97D55DB6}" type="slidenum">
              <a:rPr lang="en-US" smtClean="0"/>
              <a:t>‹#›</a:t>
            </a:fld>
            <a:endParaRPr lang="en-US"/>
          </a:p>
        </p:txBody>
      </p:sp>
    </p:spTree>
    <p:extLst>
      <p:ext uri="{BB962C8B-B14F-4D97-AF65-F5344CB8AC3E}">
        <p14:creationId xmlns:p14="http://schemas.microsoft.com/office/powerpoint/2010/main" val="10977166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03T14:47:11.338"/>
    </inkml:context>
    <inkml:brush xml:id="br0">
      <inkml:brushProperty name="width" value="0.05" units="cm"/>
      <inkml:brushProperty name="height" value="0.05" units="cm"/>
    </inkml:brush>
  </inkml:definitions>
  <inkml:trace contextRef="#ctx0" brushRef="#br0">40 0 4642,'0'0'48,"0"0"-112,0 0 0,0 0 48,0 0-64,0 0-368,-40 0-513,40 0-1120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98AAB-59F1-4C31-8E2E-D5A5A6A3910C}" type="datetimeFigureOut">
              <a:rPr lang="en-GB" smtClean="0"/>
              <a:t>30/11/2018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AAADA-29CF-4B7E-89ED-F3D247DF04B7}" type="slidenum">
              <a:rPr lang="en-GB" smtClean="0"/>
              <a:t>‹#›</a:t>
            </a:fld>
            <a:endParaRPr lang="en-GB"/>
          </a:p>
        </p:txBody>
      </p:sp>
    </p:spTree>
    <p:extLst>
      <p:ext uri="{BB962C8B-B14F-4D97-AF65-F5344CB8AC3E}">
        <p14:creationId xmlns:p14="http://schemas.microsoft.com/office/powerpoint/2010/main" val="25094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8353901-028D-4127-9437-BAE4469E7444}" type="slidenum">
              <a:t>6</a:t>
            </a:fld>
            <a:endParaRPr lang="en-GB"/>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85550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6314E28-39E9-4162-BCFD-EF1E1E4E8098}" type="slidenum">
              <a:t>8</a:t>
            </a:fld>
            <a:endParaRPr lang="en-GB"/>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99984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3CF9A84-174E-4C4A-BAEE-484B0499DD3A}" type="slidenum">
              <a:t>10</a:t>
            </a:fld>
            <a:endParaRPr lang="en-GB" dirty="0"/>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dirty="0"/>
          </a:p>
        </p:txBody>
      </p:sp>
    </p:spTree>
    <p:extLst>
      <p:ext uri="{BB962C8B-B14F-4D97-AF65-F5344CB8AC3E}">
        <p14:creationId xmlns:p14="http://schemas.microsoft.com/office/powerpoint/2010/main" val="282534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2AAADA-29CF-4B7E-89ED-F3D247DF04B7}" type="slidenum">
              <a:rPr lang="en-GB" smtClean="0"/>
              <a:t>23</a:t>
            </a:fld>
            <a:endParaRPr lang="en-GB"/>
          </a:p>
        </p:txBody>
      </p:sp>
    </p:spTree>
    <p:extLst>
      <p:ext uri="{BB962C8B-B14F-4D97-AF65-F5344CB8AC3E}">
        <p14:creationId xmlns:p14="http://schemas.microsoft.com/office/powerpoint/2010/main" val="3773021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E5403-8338-4C7B-8715-6870D2CF0F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0" name="Straight Connector 9">
            <a:extLst>
              <a:ext uri="{FF2B5EF4-FFF2-40B4-BE49-F238E27FC236}">
                <a16:creationId xmlns:a16="http://schemas.microsoft.com/office/drawing/2014/main" id="{F568AE6F-B93D-4EE6-86E2-D379C5066AC3}"/>
              </a:ext>
            </a:extLst>
          </p:cNvPr>
          <p:cNvCxnSpPr/>
          <p:nvPr userDrawn="1"/>
        </p:nvCxnSpPr>
        <p:spPr>
          <a:xfrm>
            <a:off x="4559300" y="1905000"/>
            <a:ext cx="0" cy="255176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3">
            <a:extLst>
              <a:ext uri="{FF2B5EF4-FFF2-40B4-BE49-F238E27FC236}">
                <a16:creationId xmlns:a16="http://schemas.microsoft.com/office/drawing/2014/main" id="{54A7C766-E981-44A2-BEEF-1A7955052F8D}"/>
              </a:ext>
            </a:extLst>
          </p:cNvPr>
          <p:cNvSpPr>
            <a:spLocks noGrp="1"/>
          </p:cNvSpPr>
          <p:nvPr>
            <p:ph type="body" sz="quarter" idx="12" hasCustomPrompt="1"/>
          </p:nvPr>
        </p:nvSpPr>
        <p:spPr>
          <a:xfrm>
            <a:off x="1135398" y="4114814"/>
            <a:ext cx="972000" cy="972000"/>
          </a:xfrm>
          <a:prstGeom prst="rect">
            <a:avLst/>
          </a:prstGeom>
          <a:ln w="114300" cmpd="sng">
            <a:solidFill>
              <a:srgbClr val="2CB7FF"/>
            </a:solidFill>
            <a:miter lim="800000"/>
          </a:ln>
        </p:spPr>
        <p:txBody>
          <a:bodyPr vert="horz" lIns="0" tIns="0" rIns="0" bIns="0" anchor="ctr" anchorCtr="0"/>
          <a:lstStyle>
            <a:lvl1pPr marL="0" indent="0" algn="ctr">
              <a:buNone/>
              <a:defRPr sz="4500" b="1">
                <a:solidFill>
                  <a:srgbClr val="2CB7FF"/>
                </a:solidFill>
                <a:latin typeface="Arial"/>
                <a:cs typeface="Arial"/>
              </a:defRPr>
            </a:lvl1pPr>
          </a:lstStyle>
          <a:p>
            <a:pPr lvl="0"/>
            <a:r>
              <a:rPr lang="en-US"/>
              <a:t>1</a:t>
            </a:r>
          </a:p>
        </p:txBody>
      </p:sp>
      <p:sp>
        <p:nvSpPr>
          <p:cNvPr id="17" name="Text Placeholder 4">
            <a:extLst>
              <a:ext uri="{FF2B5EF4-FFF2-40B4-BE49-F238E27FC236}">
                <a16:creationId xmlns:a16="http://schemas.microsoft.com/office/drawing/2014/main" id="{360349C3-9EB8-4D6A-91BD-7515772A861A}"/>
              </a:ext>
            </a:extLst>
          </p:cNvPr>
          <p:cNvSpPr txBox="1">
            <a:spLocks/>
          </p:cNvSpPr>
          <p:nvPr userDrawn="1"/>
        </p:nvSpPr>
        <p:spPr>
          <a:xfrm>
            <a:off x="1803400" y="1841231"/>
            <a:ext cx="2651125"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800"/>
              </a:lnSpc>
              <a:spcBef>
                <a:spcPts val="0"/>
              </a:spcBef>
              <a:spcAft>
                <a:spcPts val="0"/>
              </a:spcAft>
              <a:buClrTx/>
              <a:buSzTx/>
              <a:buFont typeface="Arial"/>
              <a:buNone/>
              <a:tabLst/>
              <a:defRPr/>
            </a:pPr>
            <a:r>
              <a:rPr kumimoji="0" lang="en-US" sz="4500" b="1" i="0" u="none" strike="noStrike" kern="0" cap="none" spc="-140" normalizeH="0" baseline="0" noProof="0" err="1">
                <a:ln>
                  <a:noFill/>
                </a:ln>
                <a:solidFill>
                  <a:sysClr val="window" lastClr="FFFFFF"/>
                </a:solidFill>
                <a:effectLst/>
                <a:uLnTx/>
                <a:uFillTx/>
                <a:latin typeface="Museo 700" panose="02000000000000000000" pitchFamily="50" charset="0"/>
                <a:ea typeface="+mn-ea"/>
                <a:cs typeface="Arial"/>
              </a:rPr>
              <a:t>Edexcel</a:t>
            </a:r>
            <a:endParaRPr kumimoji="0" lang="en-US" sz="4500" b="1" i="0" u="none" strike="noStrike" kern="0" cap="none" spc="-140" normalizeH="0" baseline="0" noProof="0">
              <a:ln>
                <a:noFill/>
              </a:ln>
              <a:solidFill>
                <a:sysClr val="window" lastClr="FFFFFF"/>
              </a:solidFill>
              <a:effectLst/>
              <a:uLnTx/>
              <a:uFillTx/>
              <a:latin typeface="Museo 700" panose="02000000000000000000" pitchFamily="50" charset="0"/>
              <a:ea typeface="+mn-ea"/>
              <a:cs typeface="Arial"/>
            </a:endParaRPr>
          </a:p>
          <a:p>
            <a:pPr marL="0" marR="0" lvl="2" indent="0" algn="l" defTabSz="457200" rtl="0" eaLnBrk="1" fontAlgn="auto" latinLnBrk="0" hangingPunct="1">
              <a:lnSpc>
                <a:spcPts val="4800"/>
              </a:lnSpc>
              <a:spcBef>
                <a:spcPts val="0"/>
              </a:spcBef>
              <a:spcAft>
                <a:spcPts val="0"/>
              </a:spcAft>
              <a:buClrTx/>
              <a:buSzTx/>
              <a:buFont typeface="Arial"/>
              <a:buNone/>
              <a:tabLst/>
              <a:defRPr/>
            </a:pPr>
            <a:r>
              <a:rPr kumimoji="0" lang="en-US" sz="4500" b="0" i="0" u="none" strike="noStrike" kern="1200" cap="none" spc="0" normalizeH="0" baseline="0" noProof="0">
                <a:ln>
                  <a:noFill/>
                </a:ln>
                <a:solidFill>
                  <a:sysClr val="window" lastClr="FFFFFF"/>
                </a:solidFill>
                <a:effectLst/>
                <a:uLnTx/>
                <a:uFillTx/>
                <a:latin typeface="Museo 500" panose="02000000000000000000" pitchFamily="50" charset="0"/>
                <a:ea typeface="+mn-ea"/>
                <a:cs typeface="Arial"/>
              </a:rPr>
              <a:t>GCSE</a:t>
            </a:r>
          </a:p>
          <a:p>
            <a:pPr marL="0" marR="0" lvl="3" indent="0" algn="l" defTabSz="457200" rtl="0" eaLnBrk="1" fontAlgn="auto" latinLnBrk="0" hangingPunct="1">
              <a:lnSpc>
                <a:spcPts val="2600"/>
              </a:lnSpc>
              <a:spcBef>
                <a:spcPts val="1800"/>
              </a:spcBef>
              <a:spcAft>
                <a:spcPts val="0"/>
              </a:spcAft>
              <a:buClrTx/>
              <a:buSzTx/>
              <a:buFont typeface="Arial"/>
              <a:buNone/>
              <a:tabLst/>
              <a:defRPr/>
            </a:pPr>
            <a:r>
              <a:rPr kumimoji="0" lang="en-US" sz="2500" b="0" i="0" u="none" strike="noStrike" kern="1200" cap="none" spc="0" normalizeH="0" baseline="0" noProof="0">
                <a:ln>
                  <a:noFill/>
                </a:ln>
                <a:solidFill>
                  <a:sysClr val="window" lastClr="FFFFFF"/>
                </a:solidFill>
                <a:effectLst/>
                <a:uLnTx/>
                <a:uFillTx/>
                <a:latin typeface="Museo 100" panose="02000000000000000000" pitchFamily="50" charset="0"/>
                <a:ea typeface="+mn-ea"/>
                <a:cs typeface="Arial"/>
              </a:rPr>
              <a:t>Design and Technology </a:t>
            </a:r>
            <a:r>
              <a:rPr kumimoji="0" lang="en-US" sz="2500" b="0" i="0" u="none" strike="noStrike" kern="1200" cap="none" spc="0" normalizeH="0" baseline="0" noProof="0">
                <a:ln>
                  <a:noFill/>
                </a:ln>
                <a:solidFill>
                  <a:srgbClr val="2CB7FF"/>
                </a:solidFill>
                <a:effectLst/>
                <a:uLnTx/>
                <a:uFillTx/>
                <a:latin typeface="Museo 100" panose="02000000000000000000" pitchFamily="50" charset="0"/>
                <a:ea typeface="+mn-ea"/>
                <a:cs typeface="Arial"/>
              </a:rPr>
              <a:t>1DT0</a:t>
            </a:r>
          </a:p>
        </p:txBody>
      </p:sp>
      <p:sp>
        <p:nvSpPr>
          <p:cNvPr id="19" name="Text Placeholder 2">
            <a:extLst>
              <a:ext uri="{FF2B5EF4-FFF2-40B4-BE49-F238E27FC236}">
                <a16:creationId xmlns:a16="http://schemas.microsoft.com/office/drawing/2014/main" id="{E3BA9581-D986-44E7-917E-3201CA734A72}"/>
              </a:ext>
            </a:extLst>
          </p:cNvPr>
          <p:cNvSpPr>
            <a:spLocks noGrp="1"/>
          </p:cNvSpPr>
          <p:nvPr>
            <p:ph type="body" sz="quarter" idx="11" hasCustomPrompt="1"/>
          </p:nvPr>
        </p:nvSpPr>
        <p:spPr>
          <a:xfrm>
            <a:off x="4800600" y="1866631"/>
            <a:ext cx="2768600" cy="2201863"/>
          </a:xfrm>
          <a:prstGeom prst="rect">
            <a:avLst/>
          </a:prstGeom>
        </p:spPr>
        <p:txBody>
          <a:bodyPr/>
          <a:lstStyle>
            <a:lvl1pPr marL="0" indent="0">
              <a:spcBef>
                <a:spcPts val="600"/>
              </a:spcBef>
              <a:buNone/>
              <a:defRPr>
                <a:solidFill>
                  <a:schemeClr val="bg1"/>
                </a:solidFill>
              </a:defRPr>
            </a:lvl1pPr>
          </a:lstStyle>
          <a:p>
            <a:r>
              <a:rPr lang="en-US">
                <a:latin typeface="Museo 900" panose="02000000000000000000" pitchFamily="2" charset="0"/>
              </a:rPr>
              <a:t>Timbers</a:t>
            </a:r>
          </a:p>
          <a:p>
            <a:endParaRPr lang="en-US">
              <a:latin typeface="Museo 900" panose="02000000000000000000" pitchFamily="2" charset="0"/>
            </a:endParaRPr>
          </a:p>
          <a:p>
            <a:pPr>
              <a:lnSpc>
                <a:spcPts val="2000"/>
              </a:lnSpc>
              <a:spcBef>
                <a:spcPts val="1200"/>
              </a:spcBef>
            </a:pPr>
            <a:endParaRPr lang="en-US" sz="2000">
              <a:latin typeface="Museo 900" panose="02000000000000000000" pitchFamily="2" charset="0"/>
            </a:endParaRPr>
          </a:p>
          <a:p>
            <a:pPr>
              <a:lnSpc>
                <a:spcPts val="2000"/>
              </a:lnSpc>
              <a:spcBef>
                <a:spcPts val="1200"/>
              </a:spcBef>
            </a:pPr>
            <a:endParaRPr lang="en-US" sz="2000">
              <a:latin typeface="Museo 900" panose="02000000000000000000" pitchFamily="2" charset="0"/>
            </a:endParaRPr>
          </a:p>
          <a:p>
            <a:pPr>
              <a:lnSpc>
                <a:spcPts val="2000"/>
              </a:lnSpc>
              <a:spcBef>
                <a:spcPts val="1200"/>
              </a:spcBef>
            </a:pPr>
            <a:r>
              <a:rPr lang="en-US" sz="2000">
                <a:latin typeface="Museo 100" panose="02000000000000000000" pitchFamily="2" charset="0"/>
              </a:rPr>
              <a:t>Unit 6-1</a:t>
            </a:r>
          </a:p>
        </p:txBody>
      </p:sp>
    </p:spTree>
    <p:extLst>
      <p:ext uri="{BB962C8B-B14F-4D97-AF65-F5344CB8AC3E}">
        <p14:creationId xmlns:p14="http://schemas.microsoft.com/office/powerpoint/2010/main" val="218160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5398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65486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90255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CB7FF"/>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277776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userDrawn="1"/>
            </p14:nvContentPartPr>
            <p14:xfrm>
              <a:off x="2743171" y="4121897"/>
              <a:ext cx="14760" cy="360"/>
            </p14:xfrm>
          </p:contentPart>
        </mc:Choice>
        <mc:Fallback xmlns="">
          <p:pic>
            <p:nvPicPr>
              <p:cNvPr id="3" name="Ink 2"/>
              <p:cNvPicPr/>
              <p:nvPr/>
            </p:nvPicPr>
            <p:blipFill>
              <a:blip r:embed="rId3"/>
              <a:stretch>
                <a:fillRect/>
              </a:stretch>
            </p:blipFill>
            <p:spPr>
              <a:xfrm>
                <a:off x="2739571" y="4117577"/>
                <a:ext cx="22680" cy="9000"/>
              </a:xfrm>
              <a:prstGeom prst="rect">
                <a:avLst/>
              </a:prstGeom>
            </p:spPr>
          </p:pic>
        </mc:Fallback>
      </mc:AlternateContent>
    </p:spTree>
    <p:extLst>
      <p:ext uri="{BB962C8B-B14F-4D97-AF65-F5344CB8AC3E}">
        <p14:creationId xmlns:p14="http://schemas.microsoft.com/office/powerpoint/2010/main" val="99881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B4F225-1810-41EF-8F0A-63E6D78F26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20042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effectLst>
                  <a:glow rad="228600">
                    <a:schemeClr val="tx1">
                      <a:alpha val="40000"/>
                    </a:schemeClr>
                  </a:glow>
                </a:effectLst>
                <a:latin typeface="Arial"/>
                <a:cs typeface="Arial"/>
              </a:rPr>
              <a:t>Sources, origins and properties</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pic>
        <p:nvPicPr>
          <p:cNvPr id="10" name="Picture 9">
            <a:extLst>
              <a:ext uri="{FF2B5EF4-FFF2-40B4-BE49-F238E27FC236}">
                <a16:creationId xmlns:a16="http://schemas.microsoft.com/office/drawing/2014/main" id="{6537F040-A3EE-4A5C-8C23-7A70781CDF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2328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03FA99-D5AA-4B23-99BB-1A5189CAB1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2BB5F8FA-C517-453D-B2FF-92984556A5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11" name="TextBox 10">
            <a:extLst>
              <a:ext uri="{FF2B5EF4-FFF2-40B4-BE49-F238E27FC236}">
                <a16:creationId xmlns:a16="http://schemas.microsoft.com/office/drawing/2014/main" id="{AB04082F-7D44-49D3-8891-B9C83F0500A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effectLst>
                  <a:glow rad="228600">
                    <a:schemeClr val="tx1">
                      <a:alpha val="40000"/>
                    </a:schemeClr>
                  </a:glow>
                </a:effectLst>
                <a:latin typeface="Arial"/>
                <a:cs typeface="Arial"/>
              </a:rPr>
              <a:t>Sources, origins and properties</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21987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D38B31-F408-42C2-B8BB-7199D7C550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AFDE53A9-3357-44D0-9A30-38D706A6EB4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effectLst>
                  <a:glow rad="228600">
                    <a:schemeClr val="tx1">
                      <a:alpha val="40000"/>
                    </a:schemeClr>
                  </a:glow>
                </a:effectLst>
                <a:latin typeface="Arial"/>
                <a:cs typeface="Arial"/>
              </a:rPr>
              <a:t>Sources, origins and properties</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408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2F5DF9BD-9395-4CFE-8F78-4458E6CBFED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8" name="TextBox 7">
            <a:extLst>
              <a:ext uri="{FF2B5EF4-FFF2-40B4-BE49-F238E27FC236}">
                <a16:creationId xmlns:a16="http://schemas.microsoft.com/office/drawing/2014/main" id="{C8A2F935-EC2D-4D90-A0B2-E59083BA04E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effectLst>
                  <a:glow rad="228600">
                    <a:schemeClr val="tx1">
                      <a:alpha val="40000"/>
                    </a:schemeClr>
                  </a:glow>
                </a:effectLst>
                <a:latin typeface="Arial"/>
                <a:cs typeface="Arial"/>
              </a:rPr>
              <a:t>Sources, origins and properties</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228696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FB616-4E27-4040-874A-FC6537B7EC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7" name="Picture 6">
            <a:extLst>
              <a:ext uri="{FF2B5EF4-FFF2-40B4-BE49-F238E27FC236}">
                <a16:creationId xmlns:a16="http://schemas.microsoft.com/office/drawing/2014/main" id="{F768268D-9A0A-4A76-AC40-D04F04C0BC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8" name="TextBox 7">
            <a:extLst>
              <a:ext uri="{FF2B5EF4-FFF2-40B4-BE49-F238E27FC236}">
                <a16:creationId xmlns:a16="http://schemas.microsoft.com/office/drawing/2014/main" id="{6390047B-5972-4990-9226-53B5B1DC2E3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effectLst>
                  <a:glow rad="228600">
                    <a:schemeClr val="tx1">
                      <a:alpha val="40000"/>
                    </a:schemeClr>
                  </a:glow>
                </a:effectLst>
                <a:latin typeface="Arial"/>
                <a:cs typeface="Arial"/>
              </a:rPr>
              <a:t>Sources, origins and properties</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189510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6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3">
            <a:extLst>
              <a:ext uri="{FF2B5EF4-FFF2-40B4-BE49-F238E27FC236}">
                <a16:creationId xmlns:a16="http://schemas.microsoft.com/office/drawing/2014/main" id="{2780B48C-BEDE-432E-A9FE-ACA0A8C1D81F}"/>
              </a:ext>
            </a:extLst>
          </p:cNvPr>
          <p:cNvSpPr>
            <a:spLocks noGrp="1"/>
          </p:cNvSpPr>
          <p:nvPr>
            <p:ph type="body" sz="quarter" idx="12" hasCustomPrompt="1"/>
          </p:nvPr>
        </p:nvSpPr>
        <p:spPr>
          <a:xfrm>
            <a:off x="1126125" y="4117650"/>
            <a:ext cx="972000" cy="972000"/>
          </a:xfrm>
          <a:prstGeom prst="rect">
            <a:avLst/>
          </a:prstGeom>
          <a:ln w="114300" cmpd="sng">
            <a:solidFill>
              <a:srgbClr val="2CB7FF"/>
            </a:solidFill>
            <a:miter lim="800000"/>
          </a:ln>
        </p:spPr>
        <p:txBody>
          <a:bodyPr vert="horz" lIns="0" tIns="0" rIns="0" bIns="0" anchor="ctr" anchorCtr="0"/>
          <a:lstStyle>
            <a:lvl1pPr marL="0" indent="0" algn="ctr">
              <a:buNone/>
              <a:defRPr sz="4500" b="1">
                <a:solidFill>
                  <a:srgbClr val="FD446D"/>
                </a:solidFill>
                <a:latin typeface="Arial"/>
                <a:cs typeface="Arial"/>
              </a:defRPr>
            </a:lvl1pPr>
          </a:lstStyle>
          <a:p>
            <a:pPr lvl="0"/>
            <a:r>
              <a:rPr lang="en-US">
                <a:solidFill>
                  <a:srgbClr val="2CB7FF"/>
                </a:solidFill>
              </a:rPr>
              <a:t>1</a:t>
            </a:r>
          </a:p>
        </p:txBody>
      </p:sp>
      <p:sp>
        <p:nvSpPr>
          <p:cNvPr id="8" name="Text Placeholder 2">
            <a:extLst>
              <a:ext uri="{FF2B5EF4-FFF2-40B4-BE49-F238E27FC236}">
                <a16:creationId xmlns:a16="http://schemas.microsoft.com/office/drawing/2014/main" id="{E484E96A-4F10-401C-A9D5-49DD4C09BE43}"/>
              </a:ext>
            </a:extLst>
          </p:cNvPr>
          <p:cNvSpPr>
            <a:spLocks noGrp="1"/>
          </p:cNvSpPr>
          <p:nvPr>
            <p:ph type="body" sz="quarter" idx="11"/>
          </p:nvPr>
        </p:nvSpPr>
        <p:spPr>
          <a:xfrm>
            <a:off x="4800600" y="1841231"/>
            <a:ext cx="2768600" cy="1162319"/>
          </a:xfrm>
          <a:prstGeom prst="rect">
            <a:avLst/>
          </a:prstGeom>
        </p:spPr>
        <p:txBody>
          <a:bodyPr lIns="0"/>
          <a:lstStyle>
            <a:lvl1pPr marL="0" indent="0">
              <a:spcBef>
                <a:spcPts val="1400"/>
              </a:spcBef>
              <a:buNone/>
              <a:defRPr>
                <a:solidFill>
                  <a:schemeClr val="bg1"/>
                </a:solidFill>
              </a:defRPr>
            </a:lvl1pPr>
          </a:lstStyle>
          <a:p>
            <a:pPr>
              <a:lnSpc>
                <a:spcPts val="2600"/>
              </a:lnSpc>
            </a:pPr>
            <a:r>
              <a:rPr lang="en-US">
                <a:latin typeface="Museo 900" panose="02000000000000000000" pitchFamily="2" charset="0"/>
              </a:rPr>
              <a:t>Sources, origins and properties</a:t>
            </a:r>
          </a:p>
          <a:p>
            <a:pPr>
              <a:lnSpc>
                <a:spcPts val="2600"/>
              </a:lnSpc>
            </a:pPr>
            <a:endParaRPr lang="en-US">
              <a:latin typeface="Museo 900" panose="02000000000000000000" pitchFamily="2" charset="0"/>
            </a:endParaRPr>
          </a:p>
        </p:txBody>
      </p:sp>
      <p:sp>
        <p:nvSpPr>
          <p:cNvPr id="2" name="Rectangle 1">
            <a:extLst>
              <a:ext uri="{FF2B5EF4-FFF2-40B4-BE49-F238E27FC236}">
                <a16:creationId xmlns:a16="http://schemas.microsoft.com/office/drawing/2014/main" id="{6D518061-CBB6-4853-95B1-757FBD45CBBF}"/>
              </a:ext>
            </a:extLst>
          </p:cNvPr>
          <p:cNvSpPr/>
          <p:nvPr/>
        </p:nvSpPr>
        <p:spPr>
          <a:xfrm>
            <a:off x="4743450" y="3429000"/>
            <a:ext cx="2882900" cy="605294"/>
          </a:xfrm>
          <a:prstGeom prst="rect">
            <a:avLst/>
          </a:prstGeom>
        </p:spPr>
        <p:txBody>
          <a:bodyPr wrap="square">
            <a:spAutoFit/>
          </a:bodyPr>
          <a:lstStyle/>
          <a:p>
            <a:pPr>
              <a:lnSpc>
                <a:spcPts val="2000"/>
              </a:lnSpc>
              <a:spcBef>
                <a:spcPts val="5200"/>
              </a:spcBef>
            </a:pPr>
            <a:r>
              <a:rPr lang="en-US" sz="2000">
                <a:solidFill>
                  <a:schemeClr val="bg1"/>
                </a:solidFill>
                <a:latin typeface="Museo 100" panose="02000000000000000000" pitchFamily="2" charset="0"/>
              </a:rPr>
              <a:t>Unit 6-1</a:t>
            </a:r>
            <a:br>
              <a:rPr lang="en-US" sz="2000">
                <a:solidFill>
                  <a:schemeClr val="bg1"/>
                </a:solidFill>
                <a:latin typeface="Museo 100" panose="02000000000000000000" pitchFamily="2" charset="0"/>
              </a:rPr>
            </a:br>
            <a:r>
              <a:rPr lang="en-US" sz="2000">
                <a:solidFill>
                  <a:schemeClr val="bg1"/>
                </a:solidFill>
                <a:latin typeface="Museo 100" panose="02000000000000000000" pitchFamily="2" charset="0"/>
              </a:rPr>
              <a:t>Timbers</a:t>
            </a:r>
          </a:p>
        </p:txBody>
      </p:sp>
    </p:spTree>
    <p:extLst>
      <p:ext uri="{BB962C8B-B14F-4D97-AF65-F5344CB8AC3E}">
        <p14:creationId xmlns:p14="http://schemas.microsoft.com/office/powerpoint/2010/main" val="126825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73601" y="2456603"/>
            <a:ext cx="4470400" cy="4203805"/>
          </a:xfrm>
          <a:prstGeom prst="rect">
            <a:avLst/>
          </a:prstGeom>
        </p:spPr>
      </p:pic>
      <p:sp>
        <p:nvSpPr>
          <p:cNvPr id="2" name="Text Placeholder 1"/>
          <p:cNvSpPr txBox="1">
            <a:spLocks noGrp="1"/>
          </p:cNvSpPr>
          <p:nvPr>
            <p:ph type="body" sz="quarter" idx="13"/>
          </p:nvPr>
        </p:nvSpPr>
        <p:spPr/>
        <p:txBody>
          <a:bodyPr lIns="0">
            <a:noAutofit/>
          </a:bodyPr>
          <a:lstStyle/>
          <a:p>
            <a:r>
              <a:rPr lang="en-US" dirty="0">
                <a:latin typeface="Arial" panose="020B0604020202020204" pitchFamily="34" charset="0"/>
                <a:cs typeface="Arial" panose="020B0604020202020204" pitchFamily="34" charset="0"/>
              </a:rPr>
              <a:t>Timber conversion</a:t>
            </a:r>
          </a:p>
        </p:txBody>
      </p:sp>
      <p:sp>
        <p:nvSpPr>
          <p:cNvPr id="7" name="Text Placeholder 6"/>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Felled trees are cut into manageable lengths to be converted into timber planks and boards</a:t>
            </a:r>
          </a:p>
          <a:p>
            <a:pPr lvl="1"/>
            <a:r>
              <a:rPr lang="en-GB" dirty="0">
                <a:latin typeface="Arial" panose="020B0604020202020204" pitchFamily="34" charset="0"/>
                <a:cs typeface="Arial" panose="020B0604020202020204" pitchFamily="34" charset="0"/>
              </a:rPr>
              <a:t>Timber is supplied in two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main finishes: rough sawn or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planed which will be covered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the next topic</a:t>
            </a:r>
          </a:p>
          <a:p>
            <a:pPr lvl="1"/>
            <a:r>
              <a:rPr lang="en-GB" dirty="0">
                <a:latin typeface="Arial" panose="020B0604020202020204" pitchFamily="34" charset="0"/>
                <a:cs typeface="Arial" panose="020B0604020202020204" pitchFamily="34" charset="0"/>
              </a:rPr>
              <a:t>Traditionally the conversion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process was very labour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intensive but is now automated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many parts of the world</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62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3577" y="3835574"/>
            <a:ext cx="4150645" cy="2768480"/>
          </a:xfrm>
          <a:prstGeom prst="rect">
            <a:avLst/>
          </a:prstGeom>
        </p:spPr>
      </p:pic>
      <p:sp>
        <p:nvSpPr>
          <p:cNvPr id="2" name="Text Placeholder 1"/>
          <p:cNvSpPr>
            <a:spLocks noGrp="1"/>
          </p:cNvSpPr>
          <p:nvPr>
            <p:ph type="body" sz="quarter" idx="13"/>
          </p:nvPr>
        </p:nvSpPr>
        <p:spPr/>
        <p:txBody>
          <a:bodyPr/>
          <a:lstStyle/>
          <a:p>
            <a:r>
              <a:rPr lang="en-GB">
                <a:latin typeface="Arial" panose="020B0604020202020204" pitchFamily="34" charset="0"/>
                <a:cs typeface="Arial" panose="020B0604020202020204" pitchFamily="34" charset="0"/>
              </a:rPr>
              <a:t>Sustainability</a:t>
            </a:r>
            <a:endParaRPr lang="en-GB"/>
          </a:p>
        </p:txBody>
      </p:sp>
      <p:sp>
        <p:nvSpPr>
          <p:cNvPr id="3" name="Text Placeholder 2"/>
          <p:cNvSpPr>
            <a:spLocks noGrp="1"/>
          </p:cNvSpPr>
          <p:nvPr>
            <p:ph type="body" sz="quarter" idx="14"/>
          </p:nvPr>
        </p:nvSpPr>
        <p:spPr/>
        <p:txBody>
          <a:bodyPr/>
          <a:lstStyle/>
          <a:p>
            <a:pPr lvl="0"/>
            <a:r>
              <a:rPr lang="en-GB" dirty="0">
                <a:latin typeface="Arial" panose="020B0604020202020204" pitchFamily="34" charset="0"/>
                <a:cs typeface="Arial" panose="020B0604020202020204" pitchFamily="34" charset="0"/>
              </a:rPr>
              <a:t>Trees are one of our most valuable resources and yet we have not always treated them as such</a:t>
            </a:r>
          </a:p>
          <a:p>
            <a:pPr lvl="1"/>
            <a:r>
              <a:rPr lang="en-GB" dirty="0">
                <a:latin typeface="Arial" panose="020B0604020202020204" pitchFamily="34" charset="0"/>
                <a:cs typeface="Arial" panose="020B0604020202020204" pitchFamily="34" charset="0"/>
              </a:rPr>
              <a:t>For a long time the rate of use has exceeded trees' rate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growth and this is still the case in some parts of the world</a:t>
            </a:r>
          </a:p>
          <a:p>
            <a:pPr lvl="1"/>
            <a:r>
              <a:rPr lang="en-GB" dirty="0">
                <a:latin typeface="Arial" panose="020B0604020202020204" pitchFamily="34" charset="0"/>
                <a:cs typeface="Arial" panose="020B0604020202020204" pitchFamily="34" charset="0"/>
              </a:rPr>
              <a:t>Demand for more exotic timbers like teak and mahogany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has given rise to a huge illegal logging industry</a:t>
            </a:r>
          </a:p>
        </p:txBody>
      </p:sp>
    </p:spTree>
    <p:extLst>
      <p:ext uri="{BB962C8B-B14F-4D97-AF65-F5344CB8AC3E}">
        <p14:creationId xmlns:p14="http://schemas.microsoft.com/office/powerpoint/2010/main" val="2443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36105"/>
            <a:ext cx="9144000" cy="6221896"/>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 y="642121"/>
            <a:ext cx="9144001" cy="6215880"/>
          </a:xfrm>
          <a:prstGeom prst="rect">
            <a:avLst/>
          </a:prstGeom>
        </p:spPr>
      </p:pic>
      <p:sp>
        <p:nvSpPr>
          <p:cNvPr id="2" name="Text Placeholder 1"/>
          <p:cNvSpPr>
            <a:spLocks noGrp="1"/>
          </p:cNvSpPr>
          <p:nvPr>
            <p:ph type="body" sz="quarter" idx="13"/>
          </p:nvPr>
        </p:nvSpPr>
        <p:spPr>
          <a:xfrm>
            <a:off x="724280" y="906233"/>
            <a:ext cx="7926234" cy="670772"/>
          </a:xfrm>
        </p:spPr>
        <p:txBody>
          <a:bodyPr/>
          <a:lstStyle/>
          <a:p>
            <a:r>
              <a:rPr lang="en-GB">
                <a:latin typeface="Arial" panose="020B0604020202020204" pitchFamily="34" charset="0"/>
                <a:cs typeface="Arial" panose="020B0604020202020204" pitchFamily="34" charset="0"/>
              </a:rPr>
              <a:t>Consequences of illegal logging</a:t>
            </a:r>
          </a:p>
        </p:txBody>
      </p:sp>
      <p:sp>
        <p:nvSpPr>
          <p:cNvPr id="3" name="Text Placeholder 2"/>
          <p:cNvSpPr>
            <a:spLocks noGrp="1"/>
          </p:cNvSpPr>
          <p:nvPr>
            <p:ph type="body" sz="quarter" idx="14"/>
          </p:nvPr>
        </p:nvSpPr>
        <p:spPr>
          <a:xfrm>
            <a:off x="724280" y="1704179"/>
            <a:ext cx="4240752" cy="3453607"/>
          </a:xfrm>
        </p:spPr>
        <p:txBody>
          <a:bodyPr/>
          <a:lstStyle/>
          <a:p>
            <a:r>
              <a:rPr lang="en-GB" dirty="0">
                <a:latin typeface="Arial" panose="020B0604020202020204" pitchFamily="34" charset="0"/>
                <a:cs typeface="Arial" panose="020B0604020202020204" pitchFamily="34" charset="0"/>
              </a:rPr>
              <a:t>Illegal logging destroys vast areas of rainforest and causes desertification, deforestation and ultimately plays a role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global warming</a:t>
            </a:r>
          </a:p>
          <a:p>
            <a:pPr lvl="1"/>
            <a:r>
              <a:rPr lang="en-GB" dirty="0">
                <a:latin typeface="Arial" panose="020B0604020202020204" pitchFamily="34" charset="0"/>
                <a:cs typeface="Arial" panose="020B0604020202020204" pitchFamily="34" charset="0"/>
              </a:rPr>
              <a:t>What might the be the possible consequences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desertification,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deforestation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global warming?</a:t>
            </a:r>
          </a:p>
          <a:p>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69137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latin typeface="Arial" panose="020B0604020202020204" pitchFamily="34" charset="0"/>
                <a:cs typeface="Arial" panose="020B0604020202020204" pitchFamily="34" charset="0"/>
              </a:rPr>
              <a:t>Timber provenance</a:t>
            </a:r>
          </a:p>
        </p:txBody>
      </p:sp>
      <p:sp>
        <p:nvSpPr>
          <p:cNvPr id="3" name="Text Placeholder 2"/>
          <p:cNvSpPr>
            <a:spLocks noGrp="1"/>
          </p:cNvSpPr>
          <p:nvPr>
            <p:ph type="body" sz="quarter" idx="14"/>
          </p:nvPr>
        </p:nvSpPr>
        <p:spPr/>
        <p:txBody>
          <a:bodyPr/>
          <a:lstStyle/>
          <a:p>
            <a:r>
              <a:rPr lang="en-GB">
                <a:latin typeface="Arial" panose="020B0604020202020204" pitchFamily="34" charset="0"/>
                <a:cs typeface="Arial" panose="020B0604020202020204" pitchFamily="34" charset="0"/>
              </a:rPr>
              <a:t>Timber provenance is regulated by bodies such as:</a:t>
            </a:r>
          </a:p>
          <a:p>
            <a:pPr lvl="1"/>
            <a:r>
              <a:rPr lang="en-GB">
                <a:latin typeface="Arial" panose="020B0604020202020204" pitchFamily="34" charset="0"/>
                <a:cs typeface="Arial" panose="020B0604020202020204" pitchFamily="34" charset="0"/>
              </a:rPr>
              <a:t>FSC</a:t>
            </a:r>
            <a:r>
              <a:rPr lang="en-GB" baseline="30000">
                <a:latin typeface="Arial" panose="020B0604020202020204" pitchFamily="34" charset="0"/>
                <a:cs typeface="Arial" panose="020B0604020202020204" pitchFamily="34" charset="0"/>
              </a:rPr>
              <a:t>®</a:t>
            </a:r>
            <a:r>
              <a:rPr lang="en-GB">
                <a:latin typeface="Arial" panose="020B0604020202020204" pitchFamily="34" charset="0"/>
                <a:cs typeface="Arial" panose="020B0604020202020204" pitchFamily="34" charset="0"/>
              </a:rPr>
              <a:t> (Forest Stewardship Council</a:t>
            </a:r>
            <a:r>
              <a:rPr lang="en-GB" baseline="30000">
                <a:latin typeface="Arial" panose="020B0604020202020204" pitchFamily="34" charset="0"/>
                <a:cs typeface="Arial" panose="020B0604020202020204" pitchFamily="34" charset="0"/>
              </a:rPr>
              <a:t>®</a:t>
            </a:r>
            <a:r>
              <a:rPr lang="en-GB">
                <a:latin typeface="Arial" panose="020B0604020202020204" pitchFamily="34" charset="0"/>
                <a:cs typeface="Arial" panose="020B0604020202020204" pitchFamily="34" charset="0"/>
              </a:rPr>
              <a:t>)</a:t>
            </a:r>
          </a:p>
          <a:p>
            <a:pPr lvl="1"/>
            <a:r>
              <a:rPr lang="en-GB">
                <a:latin typeface="Arial" panose="020B0604020202020204" pitchFamily="34" charset="0"/>
                <a:cs typeface="Arial" panose="020B0604020202020204" pitchFamily="34" charset="0"/>
              </a:rPr>
              <a:t>PEFC</a:t>
            </a:r>
            <a:r>
              <a:rPr lang="en-GB" baseline="30000">
                <a:latin typeface="Arial" panose="020B0604020202020204" pitchFamily="34" charset="0"/>
                <a:cs typeface="Arial" panose="020B0604020202020204" pitchFamily="34" charset="0"/>
              </a:rPr>
              <a:t>TM</a:t>
            </a:r>
            <a:r>
              <a:rPr lang="en-GB">
                <a:latin typeface="Arial" panose="020B0604020202020204" pitchFamily="34" charset="0"/>
                <a:cs typeface="Arial" panose="020B0604020202020204" pitchFamily="34" charset="0"/>
              </a:rPr>
              <a:t> (Programme for the Endorsement of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Forest Certification)</a:t>
            </a:r>
          </a:p>
          <a:p>
            <a:r>
              <a:rPr lang="en-GB">
                <a:latin typeface="Arial" panose="020B0604020202020204" pitchFamily="34" charset="0"/>
                <a:cs typeface="Arial" panose="020B0604020202020204" pitchFamily="34" charset="0"/>
              </a:rPr>
              <a:t>In the UK, sustainably managed forests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must be FSC or PEFC accredited</a:t>
            </a:r>
          </a:p>
          <a:p>
            <a:pPr lvl="1"/>
            <a:r>
              <a:rPr lang="en-GB">
                <a:latin typeface="Arial" panose="020B0604020202020204" pitchFamily="34" charset="0"/>
                <a:cs typeface="Arial" panose="020B0604020202020204" pitchFamily="34" charset="0"/>
              </a:rPr>
              <a:t>How do you think the FSC and PEFC</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regulate the industry?</a:t>
            </a:r>
          </a:p>
          <a:p>
            <a:pPr lvl="1"/>
            <a:endParaRPr lang="en-GB">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124068" y="2278454"/>
            <a:ext cx="1322999" cy="1322999"/>
          </a:xfrm>
          <a:prstGeom prst="rect">
            <a:avLst/>
          </a:prstGeom>
        </p:spPr>
      </p:pic>
      <p:pic>
        <p:nvPicPr>
          <p:cNvPr id="11" name="Picture 10"/>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0532" y="3821414"/>
            <a:ext cx="1206218" cy="2073256"/>
          </a:xfrm>
          <a:prstGeom prst="rect">
            <a:avLst/>
          </a:prstGeom>
        </p:spPr>
      </p:pic>
    </p:spTree>
    <p:extLst>
      <p:ext uri="{BB962C8B-B14F-4D97-AF65-F5344CB8AC3E}">
        <p14:creationId xmlns:p14="http://schemas.microsoft.com/office/powerpoint/2010/main" val="154131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 sky, floor, indoor&#10;&#10;Description generated with high confidence">
            <a:extLst>
              <a:ext uri="{FF2B5EF4-FFF2-40B4-BE49-F238E27FC236}">
                <a16:creationId xmlns:a16="http://schemas.microsoft.com/office/drawing/2014/main" id="{22F49845-4742-48C6-B727-396E12C85F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50631"/>
            <a:ext cx="9144000" cy="6207369"/>
          </a:xfrm>
          <a:prstGeom prst="rect">
            <a:avLst/>
          </a:prstGeom>
        </p:spPr>
      </p:pic>
      <p:sp>
        <p:nvSpPr>
          <p:cNvPr id="2" name="Text Placeholder 1">
            <a:extLst>
              <a:ext uri="{FF2B5EF4-FFF2-40B4-BE49-F238E27FC236}">
                <a16:creationId xmlns:a16="http://schemas.microsoft.com/office/drawing/2014/main" id="{5F5FEBB7-769D-437D-A2F8-880C3BE0996D}"/>
              </a:ext>
            </a:extLst>
          </p:cNvPr>
          <p:cNvSpPr>
            <a:spLocks noGrp="1"/>
          </p:cNvSpPr>
          <p:nvPr>
            <p:ph type="body" sz="quarter" idx="13"/>
          </p:nvPr>
        </p:nvSpPr>
        <p:spPr/>
        <p:txBody>
          <a:bodyPr/>
          <a:lstStyle/>
          <a:p>
            <a:r>
              <a:rPr lang="en-GB"/>
              <a:t>Planning for the future</a:t>
            </a:r>
          </a:p>
        </p:txBody>
      </p:sp>
      <p:sp>
        <p:nvSpPr>
          <p:cNvPr id="3" name="Text Placeholder 2">
            <a:extLst>
              <a:ext uri="{FF2B5EF4-FFF2-40B4-BE49-F238E27FC236}">
                <a16:creationId xmlns:a16="http://schemas.microsoft.com/office/drawing/2014/main" id="{0B5653F4-488E-486A-892C-9944A625A2DA}"/>
              </a:ext>
            </a:extLst>
          </p:cNvPr>
          <p:cNvSpPr>
            <a:spLocks noGrp="1"/>
          </p:cNvSpPr>
          <p:nvPr>
            <p:ph type="body" sz="quarter" idx="14"/>
          </p:nvPr>
        </p:nvSpPr>
        <p:spPr>
          <a:xfrm>
            <a:off x="724280" y="1704179"/>
            <a:ext cx="7797230" cy="3360802"/>
          </a:xfrm>
        </p:spPr>
        <p:txBody>
          <a:bodyPr/>
          <a:lstStyle/>
          <a:p>
            <a:r>
              <a:rPr lang="en-GB" dirty="0"/>
              <a:t>Designers and manufacturers have a responsibility to plan for a more sustainable future</a:t>
            </a:r>
          </a:p>
          <a:p>
            <a:r>
              <a:rPr lang="en-GB" b="1" dirty="0"/>
              <a:t>Trend forecasting</a:t>
            </a:r>
            <a:r>
              <a:rPr lang="en-GB" dirty="0"/>
              <a:t> can help us identify what </a:t>
            </a:r>
            <a:br>
              <a:rPr lang="en-GB" dirty="0"/>
            </a:br>
            <a:r>
              <a:rPr lang="en-GB" dirty="0"/>
              <a:t>the future demands for timber might be </a:t>
            </a:r>
          </a:p>
          <a:p>
            <a:pPr lvl="1"/>
            <a:r>
              <a:rPr lang="en-GB" dirty="0"/>
              <a:t>How might ‘trends’ for different types </a:t>
            </a:r>
            <a:br>
              <a:rPr lang="en-GB" dirty="0"/>
            </a:br>
            <a:r>
              <a:rPr lang="en-GB" dirty="0"/>
              <a:t>of timber impact the industry?</a:t>
            </a:r>
          </a:p>
          <a:p>
            <a:pPr lvl="1"/>
            <a:r>
              <a:rPr lang="en-GB" dirty="0"/>
              <a:t>What trends affect timber supplies?</a:t>
            </a:r>
          </a:p>
        </p:txBody>
      </p:sp>
      <p:pic>
        <p:nvPicPr>
          <p:cNvPr id="7" name="Picture 6">
            <a:extLst>
              <a:ext uri="{FF2B5EF4-FFF2-40B4-BE49-F238E27FC236}">
                <a16:creationId xmlns:a16="http://schemas.microsoft.com/office/drawing/2014/main" id="{5A5CBFB3-1207-4458-AB8F-61A407C34A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1525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F8CFE3-EE78-4852-A66B-84388CA3D086}"/>
              </a:ext>
            </a:extLst>
          </p:cNvPr>
          <p:cNvSpPr>
            <a:spLocks noGrp="1"/>
          </p:cNvSpPr>
          <p:nvPr>
            <p:ph type="body" sz="quarter" idx="13"/>
          </p:nvPr>
        </p:nvSpPr>
        <p:spPr/>
        <p:txBody>
          <a:bodyPr/>
          <a:lstStyle/>
          <a:p>
            <a:r>
              <a:rPr lang="en-GB">
                <a:solidFill>
                  <a:schemeClr val="bg1"/>
                </a:solidFill>
              </a:rPr>
              <a:t>Wastage</a:t>
            </a:r>
          </a:p>
        </p:txBody>
      </p:sp>
      <p:sp>
        <p:nvSpPr>
          <p:cNvPr id="3" name="Text Placeholder 2">
            <a:extLst>
              <a:ext uri="{FF2B5EF4-FFF2-40B4-BE49-F238E27FC236}">
                <a16:creationId xmlns:a16="http://schemas.microsoft.com/office/drawing/2014/main" id="{0B7040B2-A338-4FC0-8DD9-4239DCC2ABA0}"/>
              </a:ext>
            </a:extLst>
          </p:cNvPr>
          <p:cNvSpPr>
            <a:spLocks noGrp="1"/>
          </p:cNvSpPr>
          <p:nvPr>
            <p:ph type="body" sz="quarter" idx="14"/>
          </p:nvPr>
        </p:nvSpPr>
        <p:spPr>
          <a:xfrm>
            <a:off x="724280" y="1704179"/>
            <a:ext cx="7930622" cy="2004221"/>
          </a:xfrm>
        </p:spPr>
        <p:txBody>
          <a:bodyPr/>
          <a:lstStyle/>
          <a:p>
            <a:r>
              <a:rPr lang="en-GB" dirty="0">
                <a:solidFill>
                  <a:schemeClr val="bg1"/>
                </a:solidFill>
              </a:rPr>
              <a:t>Much of the timber waste at saw mills can be used for the production of manufactured board</a:t>
            </a:r>
          </a:p>
          <a:p>
            <a:pPr lvl="1"/>
            <a:r>
              <a:rPr lang="en-GB" dirty="0">
                <a:solidFill>
                  <a:schemeClr val="bg1"/>
                </a:solidFill>
              </a:rPr>
              <a:t>Unusable parts such as bark and leaves can be composted or used as an agricultural mulch</a:t>
            </a:r>
          </a:p>
          <a:p>
            <a:pPr lvl="1"/>
            <a:r>
              <a:rPr lang="en-GB" dirty="0">
                <a:solidFill>
                  <a:schemeClr val="bg1"/>
                </a:solidFill>
              </a:rPr>
              <a:t>Economical use of timber is important in manufacture and offcuts can be used as packing pieces or for energy recovery</a:t>
            </a:r>
          </a:p>
          <a:p>
            <a:pPr lvl="1"/>
            <a:r>
              <a:rPr lang="en-GB" dirty="0">
                <a:solidFill>
                  <a:schemeClr val="bg1"/>
                </a:solidFill>
              </a:rPr>
              <a:t>Wood is recycled separately and is either reused, if high enough quality, or turned into fuel pellets for heating or for energy recovery through incineration</a:t>
            </a:r>
          </a:p>
        </p:txBody>
      </p:sp>
    </p:spTree>
    <p:extLst>
      <p:ext uri="{BB962C8B-B14F-4D97-AF65-F5344CB8AC3E}">
        <p14:creationId xmlns:p14="http://schemas.microsoft.com/office/powerpoint/2010/main" val="93712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2A17F0-AD96-4CBE-B716-B80D307FBB6E}"/>
              </a:ext>
            </a:extLst>
          </p:cNvPr>
          <p:cNvSpPr>
            <a:spLocks noGrp="1"/>
          </p:cNvSpPr>
          <p:nvPr>
            <p:ph type="body" sz="quarter" idx="13"/>
          </p:nvPr>
        </p:nvSpPr>
        <p:spPr/>
        <p:txBody>
          <a:bodyPr/>
          <a:lstStyle/>
          <a:p>
            <a:r>
              <a:rPr lang="en-GB"/>
              <a:t>Pollution</a:t>
            </a:r>
          </a:p>
        </p:txBody>
      </p:sp>
      <p:sp>
        <p:nvSpPr>
          <p:cNvPr id="3" name="Text Placeholder 2">
            <a:extLst>
              <a:ext uri="{FF2B5EF4-FFF2-40B4-BE49-F238E27FC236}">
                <a16:creationId xmlns:a16="http://schemas.microsoft.com/office/drawing/2014/main" id="{771B4385-8AB8-4C70-917B-9CD95D636D4D}"/>
              </a:ext>
            </a:extLst>
          </p:cNvPr>
          <p:cNvSpPr>
            <a:spLocks noGrp="1"/>
          </p:cNvSpPr>
          <p:nvPr>
            <p:ph type="body" sz="quarter" idx="14"/>
          </p:nvPr>
        </p:nvSpPr>
        <p:spPr/>
        <p:txBody>
          <a:bodyPr/>
          <a:lstStyle/>
          <a:p>
            <a:r>
              <a:rPr lang="en-GB" dirty="0"/>
              <a:t>Trees are a non-polluting resource </a:t>
            </a:r>
          </a:p>
          <a:p>
            <a:r>
              <a:rPr lang="en-GB" dirty="0"/>
              <a:t>While growing they absorb CO</a:t>
            </a:r>
            <a:r>
              <a:rPr lang="en-GB" baseline="-25000" dirty="0"/>
              <a:t>2</a:t>
            </a:r>
            <a:r>
              <a:rPr lang="en-GB" dirty="0"/>
              <a:t> and release oxygen, giving forests the nickname ‘The lungs of the earth’</a:t>
            </a:r>
          </a:p>
          <a:p>
            <a:pPr lvl="1"/>
            <a:r>
              <a:rPr lang="en-GB" dirty="0"/>
              <a:t>When burned they release the trapped CO</a:t>
            </a:r>
            <a:r>
              <a:rPr lang="en-GB" baseline="-25000" dirty="0"/>
              <a:t>2 </a:t>
            </a:r>
            <a:r>
              <a:rPr lang="en-GB" dirty="0"/>
              <a:t>back into </a:t>
            </a:r>
            <a:br>
              <a:rPr lang="en-GB" dirty="0"/>
            </a:br>
            <a:r>
              <a:rPr lang="en-GB" dirty="0"/>
              <a:t>the atmosphere as smoke and soot</a:t>
            </a:r>
          </a:p>
          <a:p>
            <a:pPr lvl="1"/>
            <a:r>
              <a:rPr lang="en-GB" dirty="0">
                <a:solidFill>
                  <a:srgbClr val="453983"/>
                </a:solidFill>
              </a:rPr>
              <a:t>‘Slash and burn’ is a technique used to clear forests quickly for agricultural purposes – it destroys natural habitat and contributes to greenhouse gasses and global warming</a:t>
            </a:r>
          </a:p>
          <a:p>
            <a:pPr lvl="1"/>
            <a:r>
              <a:rPr lang="en-GB" dirty="0">
                <a:solidFill>
                  <a:srgbClr val="2CB7FF"/>
                </a:solidFill>
              </a:rPr>
              <a:t>Discuss how other forms of pollution might occur when wood is transported, machined or finished</a:t>
            </a:r>
            <a:br>
              <a:rPr lang="en-GB" dirty="0">
                <a:solidFill>
                  <a:schemeClr val="bg1"/>
                </a:solidFill>
              </a:rPr>
            </a:br>
            <a:r>
              <a:rPr lang="en-GB" dirty="0">
                <a:solidFill>
                  <a:schemeClr val="bg1"/>
                </a:solidFill>
              </a:rPr>
              <a:t>or finished?</a:t>
            </a:r>
          </a:p>
          <a:p>
            <a:pPr marL="444500" lvl="1" indent="0">
              <a:buNone/>
            </a:pPr>
            <a:endParaRPr lang="en-GB" baseline="-25000" dirty="0"/>
          </a:p>
        </p:txBody>
      </p:sp>
    </p:spTree>
    <p:extLst>
      <p:ext uri="{BB962C8B-B14F-4D97-AF65-F5344CB8AC3E}">
        <p14:creationId xmlns:p14="http://schemas.microsoft.com/office/powerpoint/2010/main" val="417485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A4760-009A-4675-A33B-1C2A7F850F37}"/>
              </a:ext>
            </a:extLst>
          </p:cNvPr>
          <p:cNvSpPr>
            <a:spLocks noGrp="1"/>
          </p:cNvSpPr>
          <p:nvPr>
            <p:ph type="body" sz="quarter" idx="13"/>
          </p:nvPr>
        </p:nvSpPr>
        <p:spPr/>
        <p:txBody>
          <a:bodyPr/>
          <a:lstStyle/>
          <a:p>
            <a:r>
              <a:rPr lang="en-GB" dirty="0"/>
              <a:t>Worksheet Task</a:t>
            </a:r>
          </a:p>
        </p:txBody>
      </p:sp>
      <p:sp>
        <p:nvSpPr>
          <p:cNvPr id="3" name="Text Placeholder 2">
            <a:extLst>
              <a:ext uri="{FF2B5EF4-FFF2-40B4-BE49-F238E27FC236}">
                <a16:creationId xmlns:a16="http://schemas.microsoft.com/office/drawing/2014/main" id="{AC3517FE-35A7-45EF-9E4E-F04CAEB544BF}"/>
              </a:ext>
            </a:extLst>
          </p:cNvPr>
          <p:cNvSpPr>
            <a:spLocks noGrp="1"/>
          </p:cNvSpPr>
          <p:nvPr>
            <p:ph type="body" sz="quarter" idx="14"/>
          </p:nvPr>
        </p:nvSpPr>
        <p:spPr/>
        <p:txBody>
          <a:bodyPr/>
          <a:lstStyle/>
          <a:p>
            <a:r>
              <a:rPr lang="en-GB" dirty="0"/>
              <a:t>Complete </a:t>
            </a:r>
            <a:r>
              <a:rPr lang="en-GB" b="1" dirty="0"/>
              <a:t>Task 1 </a:t>
            </a:r>
            <a:r>
              <a:rPr lang="en-GB" dirty="0"/>
              <a:t>or </a:t>
            </a:r>
            <a:r>
              <a:rPr lang="en-GB" b="1" dirty="0"/>
              <a:t>Worksheet 1</a:t>
            </a:r>
          </a:p>
        </p:txBody>
      </p:sp>
    </p:spTree>
    <p:extLst>
      <p:ext uri="{BB962C8B-B14F-4D97-AF65-F5344CB8AC3E}">
        <p14:creationId xmlns:p14="http://schemas.microsoft.com/office/powerpoint/2010/main" val="1174864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ooden box&#10;&#10;Description generated with high confidence">
            <a:extLst>
              <a:ext uri="{FF2B5EF4-FFF2-40B4-BE49-F238E27FC236}">
                <a16:creationId xmlns:a16="http://schemas.microsoft.com/office/drawing/2014/main" id="{473194D1-39B2-4F43-BA12-1E5CA57F8E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8607" y="1606407"/>
            <a:ext cx="2974318" cy="4459248"/>
          </a:xfrm>
          <a:prstGeom prst="rect">
            <a:avLst/>
          </a:prstGeom>
        </p:spPr>
      </p:pic>
      <p:sp>
        <p:nvSpPr>
          <p:cNvPr id="9" name="Text Placeholder 1">
            <a:extLst>
              <a:ext uri="{FF2B5EF4-FFF2-40B4-BE49-F238E27FC236}">
                <a16:creationId xmlns:a16="http://schemas.microsoft.com/office/drawing/2014/main" id="{15833692-EEBF-4507-A10F-26C7971B5D24}"/>
              </a:ext>
            </a:extLst>
          </p:cNvPr>
          <p:cNvSpPr>
            <a:spLocks noGrp="1"/>
          </p:cNvSpPr>
          <p:nvPr>
            <p:ph type="body" sz="quarter" idx="13"/>
          </p:nvPr>
        </p:nvSpPr>
        <p:spPr>
          <a:xfrm>
            <a:off x="724280" y="906233"/>
            <a:ext cx="7816470" cy="670772"/>
          </a:xfrm>
        </p:spPr>
        <p:txBody>
          <a:bodyPr/>
          <a:lstStyle/>
          <a:p>
            <a:r>
              <a:rPr lang="en-GB" dirty="0"/>
              <a:t>Softwood</a:t>
            </a:r>
          </a:p>
        </p:txBody>
      </p:sp>
      <p:sp>
        <p:nvSpPr>
          <p:cNvPr id="10" name="Text Placeholder 2">
            <a:extLst>
              <a:ext uri="{FF2B5EF4-FFF2-40B4-BE49-F238E27FC236}">
                <a16:creationId xmlns:a16="http://schemas.microsoft.com/office/drawing/2014/main" id="{11619C3B-5271-4C72-AD01-3CDA6F2120D4}"/>
              </a:ext>
            </a:extLst>
          </p:cNvPr>
          <p:cNvSpPr>
            <a:spLocks noGrp="1"/>
          </p:cNvSpPr>
          <p:nvPr>
            <p:ph type="body" sz="quarter" idx="14"/>
          </p:nvPr>
        </p:nvSpPr>
        <p:spPr>
          <a:xfrm>
            <a:off x="724279" y="1704179"/>
            <a:ext cx="5746859" cy="4201321"/>
          </a:xfrm>
        </p:spPr>
        <p:txBody>
          <a:bodyPr/>
          <a:lstStyle/>
          <a:p>
            <a:r>
              <a:rPr lang="en-GB" dirty="0"/>
              <a:t>Softwood comes from coniferous trees like pine, cedar and larch</a:t>
            </a:r>
          </a:p>
          <a:p>
            <a:pPr lvl="1"/>
            <a:r>
              <a:rPr lang="en-GB" dirty="0"/>
              <a:t>These trees are faster growing than deciduous (hardwood) trees</a:t>
            </a:r>
          </a:p>
          <a:p>
            <a:pPr lvl="1"/>
            <a:r>
              <a:rPr lang="en-GB" dirty="0"/>
              <a:t>Softwoods are usually less dense than hardwoods and have a more open grain</a:t>
            </a:r>
          </a:p>
          <a:p>
            <a:pPr lvl="1"/>
            <a:r>
              <a:rPr lang="en-GB" dirty="0"/>
              <a:t>Softwood is used widely in the construction industry and for making furniture</a:t>
            </a:r>
          </a:p>
          <a:p>
            <a:pPr lvl="1"/>
            <a:r>
              <a:rPr lang="en-GB" dirty="0">
                <a:solidFill>
                  <a:srgbClr val="2CB7FF"/>
                </a:solidFill>
              </a:rPr>
              <a:t>How might faster growth impact on the aesthetics and cost of softwood?</a:t>
            </a:r>
          </a:p>
          <a:p>
            <a:pPr lvl="1"/>
            <a:endParaRPr lang="en-GB" dirty="0"/>
          </a:p>
        </p:txBody>
      </p:sp>
    </p:spTree>
    <p:extLst>
      <p:ext uri="{BB962C8B-B14F-4D97-AF65-F5344CB8AC3E}">
        <p14:creationId xmlns:p14="http://schemas.microsoft.com/office/powerpoint/2010/main" val="1106972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ooden table&#10;&#10;Description generated with very high confidence">
            <a:extLst>
              <a:ext uri="{FF2B5EF4-FFF2-40B4-BE49-F238E27FC236}">
                <a16:creationId xmlns:a16="http://schemas.microsoft.com/office/drawing/2014/main" id="{E480E9D5-58F7-46B4-843B-8CC540B577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4000" y="1477359"/>
            <a:ext cx="3810000" cy="4411992"/>
          </a:xfrm>
          <a:prstGeom prst="rect">
            <a:avLst/>
          </a:prstGeom>
        </p:spPr>
      </p:pic>
      <p:sp>
        <p:nvSpPr>
          <p:cNvPr id="5" name="Text Placeholder 1">
            <a:extLst>
              <a:ext uri="{FF2B5EF4-FFF2-40B4-BE49-F238E27FC236}">
                <a16:creationId xmlns:a16="http://schemas.microsoft.com/office/drawing/2014/main" id="{8526A78B-5C5D-4119-B8C9-E16DCB19A951}"/>
              </a:ext>
            </a:extLst>
          </p:cNvPr>
          <p:cNvSpPr>
            <a:spLocks noGrp="1"/>
          </p:cNvSpPr>
          <p:nvPr>
            <p:ph type="body" sz="quarter" idx="13"/>
          </p:nvPr>
        </p:nvSpPr>
        <p:spPr>
          <a:xfrm>
            <a:off x="724280" y="906233"/>
            <a:ext cx="7816470" cy="670772"/>
          </a:xfrm>
        </p:spPr>
        <p:txBody>
          <a:bodyPr/>
          <a:lstStyle/>
          <a:p>
            <a:r>
              <a:rPr lang="en-GB"/>
              <a:t>Hardwood </a:t>
            </a:r>
          </a:p>
        </p:txBody>
      </p:sp>
      <p:sp>
        <p:nvSpPr>
          <p:cNvPr id="6" name="Text Placeholder 2">
            <a:extLst>
              <a:ext uri="{FF2B5EF4-FFF2-40B4-BE49-F238E27FC236}">
                <a16:creationId xmlns:a16="http://schemas.microsoft.com/office/drawing/2014/main" id="{7F5EFE7B-A8E6-4785-B3D2-799D5D21D4FD}"/>
              </a:ext>
            </a:extLst>
          </p:cNvPr>
          <p:cNvSpPr>
            <a:spLocks noGrp="1"/>
          </p:cNvSpPr>
          <p:nvPr>
            <p:ph type="body" sz="quarter" idx="14"/>
          </p:nvPr>
        </p:nvSpPr>
        <p:spPr>
          <a:xfrm>
            <a:off x="724278" y="1704179"/>
            <a:ext cx="5929739" cy="4485606"/>
          </a:xfrm>
        </p:spPr>
        <p:txBody>
          <a:bodyPr/>
          <a:lstStyle/>
          <a:p>
            <a:r>
              <a:rPr lang="en-GB" dirty="0"/>
              <a:t>Hardwood is sourced from deciduous trees like oak, birch, beech and ash</a:t>
            </a:r>
          </a:p>
          <a:p>
            <a:pPr lvl="1"/>
            <a:r>
              <a:rPr lang="en-GB" dirty="0"/>
              <a:t>Hardwood is slower growing and </a:t>
            </a:r>
            <a:br>
              <a:rPr lang="en-GB" dirty="0"/>
            </a:br>
            <a:r>
              <a:rPr lang="en-GB" dirty="0"/>
              <a:t>is therefore more expensive</a:t>
            </a:r>
          </a:p>
          <a:p>
            <a:pPr lvl="1"/>
            <a:r>
              <a:rPr lang="en-GB" dirty="0"/>
              <a:t>Sought after for its variety of colours </a:t>
            </a:r>
            <a:br>
              <a:rPr lang="en-GB" dirty="0"/>
            </a:br>
            <a:r>
              <a:rPr lang="en-GB" dirty="0"/>
              <a:t>and grain textures, it has desirable </a:t>
            </a:r>
            <a:br>
              <a:rPr lang="en-GB" dirty="0"/>
            </a:br>
            <a:r>
              <a:rPr lang="en-GB" dirty="0"/>
              <a:t>aesthetic and physical properties</a:t>
            </a:r>
          </a:p>
          <a:p>
            <a:pPr lvl="1"/>
            <a:r>
              <a:rPr lang="en-GB" dirty="0"/>
              <a:t>Most hardwoods are more dense and </a:t>
            </a:r>
            <a:br>
              <a:rPr lang="en-GB" dirty="0"/>
            </a:br>
            <a:r>
              <a:rPr lang="en-GB" dirty="0"/>
              <a:t>more hardwearing than softwoods</a:t>
            </a:r>
          </a:p>
          <a:p>
            <a:pPr lvl="1"/>
            <a:r>
              <a:rPr lang="en-GB" dirty="0">
                <a:solidFill>
                  <a:srgbClr val="2CB7FF"/>
                </a:solidFill>
              </a:rPr>
              <a:t>Which hardwood is less dense than most softwoods and what is it used for?</a:t>
            </a:r>
          </a:p>
        </p:txBody>
      </p:sp>
    </p:spTree>
    <p:extLst>
      <p:ext uri="{BB962C8B-B14F-4D97-AF65-F5344CB8AC3E}">
        <p14:creationId xmlns:p14="http://schemas.microsoft.com/office/powerpoint/2010/main" val="110792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latin typeface="Arial" panose="020B0604020202020204" pitchFamily="34" charset="0"/>
                <a:cs typeface="Arial" panose="020B0604020202020204" pitchFamily="34" charset="0"/>
              </a:rPr>
              <a:t>Objectives</a:t>
            </a:r>
          </a:p>
        </p:txBody>
      </p:sp>
      <p:sp>
        <p:nvSpPr>
          <p:cNvPr id="2" name="Text Placeholder 1"/>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Explain the sources, origins and properties of a range of natural and manufactured timbers </a:t>
            </a:r>
          </a:p>
          <a:p>
            <a:r>
              <a:rPr lang="en-GB" dirty="0">
                <a:latin typeface="Arial" panose="020B0604020202020204" pitchFamily="34" charset="0"/>
                <a:cs typeface="Arial" panose="020B0604020202020204" pitchFamily="34" charset="0"/>
              </a:rPr>
              <a:t>Describe the advantages and disadvantages of manufactured boards and natural woods </a:t>
            </a:r>
          </a:p>
          <a:p>
            <a:r>
              <a:rPr lang="en-GB" dirty="0"/>
              <a:t>Be aware of the social and ecological footprint of timbers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91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804CCDE-6852-463D-940A-3CCF29F299D9}"/>
              </a:ext>
            </a:extLst>
          </p:cNvPr>
          <p:cNvSpPr>
            <a:spLocks noGrp="1"/>
          </p:cNvSpPr>
          <p:nvPr>
            <p:ph type="body" sz="quarter" idx="13"/>
          </p:nvPr>
        </p:nvSpPr>
        <p:spPr>
          <a:xfrm>
            <a:off x="724280" y="906233"/>
            <a:ext cx="7816470" cy="670772"/>
          </a:xfrm>
        </p:spPr>
        <p:txBody>
          <a:bodyPr/>
          <a:lstStyle/>
          <a:p>
            <a:r>
              <a:rPr lang="en-GB" dirty="0">
                <a:solidFill>
                  <a:schemeClr val="bg1"/>
                </a:solidFill>
              </a:rPr>
              <a:t>Working properties</a:t>
            </a:r>
          </a:p>
        </p:txBody>
      </p:sp>
      <p:sp>
        <p:nvSpPr>
          <p:cNvPr id="6" name="Text Placeholder 2">
            <a:extLst>
              <a:ext uri="{FF2B5EF4-FFF2-40B4-BE49-F238E27FC236}">
                <a16:creationId xmlns:a16="http://schemas.microsoft.com/office/drawing/2014/main" id="{4C7E4A70-3F38-43A6-A189-10154E259A53}"/>
              </a:ext>
            </a:extLst>
          </p:cNvPr>
          <p:cNvSpPr>
            <a:spLocks noGrp="1"/>
          </p:cNvSpPr>
          <p:nvPr>
            <p:ph type="body" sz="quarter" idx="14"/>
          </p:nvPr>
        </p:nvSpPr>
        <p:spPr>
          <a:xfrm>
            <a:off x="724280" y="1704179"/>
            <a:ext cx="7797230" cy="4740583"/>
          </a:xfrm>
        </p:spPr>
        <p:txBody>
          <a:bodyPr/>
          <a:lstStyle/>
          <a:p>
            <a:r>
              <a:rPr lang="en-GB" dirty="0">
                <a:solidFill>
                  <a:schemeClr val="bg1"/>
                </a:solidFill>
              </a:rPr>
              <a:t>In addition to hardness, toughness and durability, covered in Unit 4, you need to know the following:</a:t>
            </a:r>
          </a:p>
          <a:p>
            <a:pPr lvl="1"/>
            <a:r>
              <a:rPr lang="en-GB" b="1" dirty="0">
                <a:solidFill>
                  <a:schemeClr val="bg1"/>
                </a:solidFill>
              </a:rPr>
              <a:t>Elasticity</a:t>
            </a:r>
            <a:r>
              <a:rPr lang="en-GB" dirty="0">
                <a:solidFill>
                  <a:schemeClr val="bg1"/>
                </a:solidFill>
              </a:rPr>
              <a:t> - will it return to its original shape </a:t>
            </a:r>
            <a:br>
              <a:rPr lang="en-GB" dirty="0">
                <a:solidFill>
                  <a:schemeClr val="bg1"/>
                </a:solidFill>
              </a:rPr>
            </a:br>
            <a:r>
              <a:rPr lang="en-GB" dirty="0">
                <a:solidFill>
                  <a:schemeClr val="bg1"/>
                </a:solidFill>
              </a:rPr>
              <a:t>after being compressed or stretched?</a:t>
            </a:r>
          </a:p>
          <a:p>
            <a:pPr lvl="1"/>
            <a:r>
              <a:rPr lang="en-GB" b="1" dirty="0">
                <a:solidFill>
                  <a:schemeClr val="bg1"/>
                </a:solidFill>
              </a:rPr>
              <a:t>Tensile</a:t>
            </a:r>
            <a:r>
              <a:rPr lang="en-GB" dirty="0">
                <a:solidFill>
                  <a:schemeClr val="bg1"/>
                </a:solidFill>
              </a:rPr>
              <a:t> </a:t>
            </a:r>
            <a:r>
              <a:rPr lang="en-GB" b="1" dirty="0">
                <a:solidFill>
                  <a:schemeClr val="bg1"/>
                </a:solidFill>
              </a:rPr>
              <a:t>strength</a:t>
            </a:r>
            <a:r>
              <a:rPr lang="en-GB" dirty="0">
                <a:solidFill>
                  <a:schemeClr val="bg1"/>
                </a:solidFill>
              </a:rPr>
              <a:t> – the amount of load </a:t>
            </a:r>
            <a:br>
              <a:rPr lang="en-GB" dirty="0">
                <a:solidFill>
                  <a:schemeClr val="bg1"/>
                </a:solidFill>
              </a:rPr>
            </a:br>
            <a:r>
              <a:rPr lang="en-GB" dirty="0">
                <a:solidFill>
                  <a:schemeClr val="bg1"/>
                </a:solidFill>
              </a:rPr>
              <a:t>it can withstand when being pulled </a:t>
            </a:r>
            <a:br>
              <a:rPr lang="en-GB" dirty="0">
                <a:solidFill>
                  <a:schemeClr val="bg1"/>
                </a:solidFill>
              </a:rPr>
            </a:br>
            <a:r>
              <a:rPr lang="en-GB" dirty="0">
                <a:solidFill>
                  <a:schemeClr val="bg1"/>
                </a:solidFill>
              </a:rPr>
              <a:t>in opposite directions</a:t>
            </a:r>
          </a:p>
          <a:p>
            <a:pPr lvl="1"/>
            <a:r>
              <a:rPr lang="en-GB" b="1" dirty="0">
                <a:solidFill>
                  <a:schemeClr val="bg1"/>
                </a:solidFill>
              </a:rPr>
              <a:t>Compressive</a:t>
            </a:r>
            <a:r>
              <a:rPr lang="en-GB" dirty="0">
                <a:solidFill>
                  <a:schemeClr val="bg1"/>
                </a:solidFill>
              </a:rPr>
              <a:t> </a:t>
            </a:r>
            <a:r>
              <a:rPr lang="en-GB" b="1" dirty="0">
                <a:solidFill>
                  <a:schemeClr val="bg1"/>
                </a:solidFill>
              </a:rPr>
              <a:t>strength</a:t>
            </a:r>
            <a:r>
              <a:rPr lang="en-GB" dirty="0">
                <a:solidFill>
                  <a:schemeClr val="bg1"/>
                </a:solidFill>
              </a:rPr>
              <a:t> – </a:t>
            </a:r>
            <a:br>
              <a:rPr lang="en-GB" dirty="0">
                <a:solidFill>
                  <a:schemeClr val="bg1"/>
                </a:solidFill>
              </a:rPr>
            </a:br>
            <a:r>
              <a:rPr lang="en-GB" dirty="0">
                <a:solidFill>
                  <a:schemeClr val="bg1"/>
                </a:solidFill>
              </a:rPr>
              <a:t>the amount of load or </a:t>
            </a:r>
            <a:br>
              <a:rPr lang="en-GB" dirty="0">
                <a:solidFill>
                  <a:schemeClr val="bg1"/>
                </a:solidFill>
              </a:rPr>
            </a:br>
            <a:r>
              <a:rPr lang="en-GB" dirty="0">
                <a:solidFill>
                  <a:schemeClr val="bg1"/>
                </a:solidFill>
              </a:rPr>
              <a:t>‘compression’ it can </a:t>
            </a:r>
            <a:br>
              <a:rPr lang="en-GB" dirty="0">
                <a:solidFill>
                  <a:schemeClr val="bg1"/>
                </a:solidFill>
              </a:rPr>
            </a:br>
            <a:r>
              <a:rPr lang="en-GB" dirty="0">
                <a:solidFill>
                  <a:schemeClr val="bg1"/>
                </a:solidFill>
              </a:rPr>
              <a:t>withstand when being </a:t>
            </a:r>
            <a:br>
              <a:rPr lang="en-GB" dirty="0">
                <a:solidFill>
                  <a:schemeClr val="bg1"/>
                </a:solidFill>
              </a:rPr>
            </a:br>
            <a:r>
              <a:rPr lang="en-GB" dirty="0">
                <a:solidFill>
                  <a:schemeClr val="bg1"/>
                </a:solidFill>
              </a:rPr>
              <a:t>pressed on two or </a:t>
            </a:r>
            <a:br>
              <a:rPr lang="en-GB" dirty="0">
                <a:solidFill>
                  <a:schemeClr val="bg1"/>
                </a:solidFill>
              </a:rPr>
            </a:br>
            <a:r>
              <a:rPr lang="en-GB" dirty="0">
                <a:solidFill>
                  <a:schemeClr val="bg1"/>
                </a:solidFill>
              </a:rPr>
              <a:t>more sides</a:t>
            </a:r>
          </a:p>
          <a:p>
            <a:pPr lvl="1"/>
            <a:endParaRPr lang="en-GB" dirty="0"/>
          </a:p>
          <a:p>
            <a:pPr lvl="1"/>
            <a:endParaRPr lang="en-GB" dirty="0">
              <a:highlight>
                <a:srgbClr val="FFFF00"/>
              </a:highlight>
            </a:endParaRPr>
          </a:p>
        </p:txBody>
      </p:sp>
    </p:spTree>
    <p:extLst>
      <p:ext uri="{BB962C8B-B14F-4D97-AF65-F5344CB8AC3E}">
        <p14:creationId xmlns:p14="http://schemas.microsoft.com/office/powerpoint/2010/main" val="1132219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generated with high confidence">
            <a:extLst>
              <a:ext uri="{FF2B5EF4-FFF2-40B4-BE49-F238E27FC236}">
                <a16:creationId xmlns:a16="http://schemas.microsoft.com/office/drawing/2014/main" id="{11EA8B19-1D4F-4584-BC47-89364115D5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06615" y="2083578"/>
            <a:ext cx="6037385" cy="4106207"/>
          </a:xfrm>
          <a:prstGeom prst="rect">
            <a:avLst/>
          </a:prstGeom>
        </p:spPr>
      </p:pic>
      <p:sp>
        <p:nvSpPr>
          <p:cNvPr id="2" name="Text Placeholder 1">
            <a:extLst>
              <a:ext uri="{FF2B5EF4-FFF2-40B4-BE49-F238E27FC236}">
                <a16:creationId xmlns:a16="http://schemas.microsoft.com/office/drawing/2014/main" id="{05B9C356-91E4-4989-9E65-F6965337BCF0}"/>
              </a:ext>
            </a:extLst>
          </p:cNvPr>
          <p:cNvSpPr>
            <a:spLocks noGrp="1"/>
          </p:cNvSpPr>
          <p:nvPr>
            <p:ph type="body" sz="quarter" idx="13"/>
          </p:nvPr>
        </p:nvSpPr>
        <p:spPr/>
        <p:txBody>
          <a:bodyPr/>
          <a:lstStyle/>
          <a:p>
            <a:r>
              <a:rPr lang="en-GB"/>
              <a:t>Physical characteristics</a:t>
            </a:r>
          </a:p>
        </p:txBody>
      </p:sp>
      <p:sp>
        <p:nvSpPr>
          <p:cNvPr id="3" name="Text Placeholder 2">
            <a:extLst>
              <a:ext uri="{FF2B5EF4-FFF2-40B4-BE49-F238E27FC236}">
                <a16:creationId xmlns:a16="http://schemas.microsoft.com/office/drawing/2014/main" id="{608BD398-A7C8-478F-9522-3958D837CCB5}"/>
              </a:ext>
            </a:extLst>
          </p:cNvPr>
          <p:cNvSpPr>
            <a:spLocks noGrp="1"/>
          </p:cNvSpPr>
          <p:nvPr>
            <p:ph type="body" sz="quarter" idx="14"/>
          </p:nvPr>
        </p:nvSpPr>
        <p:spPr/>
        <p:txBody>
          <a:bodyPr/>
          <a:lstStyle/>
          <a:p>
            <a:r>
              <a:rPr lang="en-GB"/>
              <a:t>For each timber you need to know about:</a:t>
            </a:r>
          </a:p>
          <a:p>
            <a:pPr lvl="1"/>
            <a:r>
              <a:rPr lang="en-GB"/>
              <a:t>Knots </a:t>
            </a:r>
          </a:p>
          <a:p>
            <a:pPr lvl="1"/>
            <a:r>
              <a:rPr lang="en-GB"/>
              <a:t>Colour </a:t>
            </a:r>
          </a:p>
          <a:p>
            <a:pPr lvl="1"/>
            <a:r>
              <a:rPr lang="en-GB"/>
              <a:t>Density</a:t>
            </a:r>
          </a:p>
          <a:p>
            <a:pPr lvl="1"/>
            <a:r>
              <a:rPr lang="en-GB"/>
              <a:t>Grain structure</a:t>
            </a:r>
          </a:p>
          <a:p>
            <a:pPr lvl="2"/>
            <a:r>
              <a:rPr lang="en-GB"/>
              <a:t>Other than the </a:t>
            </a:r>
            <a:br>
              <a:rPr lang="en-GB"/>
            </a:br>
            <a:r>
              <a:rPr lang="en-GB"/>
              <a:t>specific species of </a:t>
            </a:r>
            <a:br>
              <a:rPr lang="en-GB"/>
            </a:br>
            <a:r>
              <a:rPr lang="en-GB"/>
              <a:t>tree, what factors may </a:t>
            </a:r>
            <a:br>
              <a:rPr lang="en-GB"/>
            </a:br>
            <a:r>
              <a:rPr lang="en-GB"/>
              <a:t>affect the physical </a:t>
            </a:r>
            <a:br>
              <a:rPr lang="en-GB"/>
            </a:br>
            <a:r>
              <a:rPr lang="en-GB"/>
              <a:t>characteristics listed?</a:t>
            </a:r>
          </a:p>
        </p:txBody>
      </p:sp>
    </p:spTree>
    <p:extLst>
      <p:ext uri="{BB962C8B-B14F-4D97-AF65-F5344CB8AC3E}">
        <p14:creationId xmlns:p14="http://schemas.microsoft.com/office/powerpoint/2010/main" val="2581640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ano&#10;&#10;Description generated with very high confidence">
            <a:extLst>
              <a:ext uri="{FF2B5EF4-FFF2-40B4-BE49-F238E27FC236}">
                <a16:creationId xmlns:a16="http://schemas.microsoft.com/office/drawing/2014/main" id="{231B3B88-9925-4EE7-81B9-CFA03D67D4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021014" y="648590"/>
            <a:ext cx="5122985" cy="6209409"/>
          </a:xfrm>
          <a:prstGeom prst="rect">
            <a:avLst/>
          </a:prstGeom>
        </p:spPr>
      </p:pic>
      <p:sp>
        <p:nvSpPr>
          <p:cNvPr id="8" name="Rectangle 7">
            <a:extLst>
              <a:ext uri="{FF2B5EF4-FFF2-40B4-BE49-F238E27FC236}">
                <a16:creationId xmlns:a16="http://schemas.microsoft.com/office/drawing/2014/main" id="{E410D561-CE1C-4B92-8B41-D59922CC310C}"/>
              </a:ext>
            </a:extLst>
          </p:cNvPr>
          <p:cNvSpPr/>
          <p:nvPr/>
        </p:nvSpPr>
        <p:spPr>
          <a:xfrm>
            <a:off x="0" y="648590"/>
            <a:ext cx="9144000" cy="6209410"/>
          </a:xfrm>
          <a:prstGeom prst="rect">
            <a:avLst/>
          </a:prstGeom>
          <a:gradFill flip="none" rotWithShape="1">
            <a:gsLst>
              <a:gs pos="0">
                <a:schemeClr val="accent1">
                  <a:lumMod val="5000"/>
                  <a:lumOff val="95000"/>
                </a:schemeClr>
              </a:gs>
              <a:gs pos="100000">
                <a:schemeClr val="bg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
            <a:extLst>
              <a:ext uri="{FF2B5EF4-FFF2-40B4-BE49-F238E27FC236}">
                <a16:creationId xmlns:a16="http://schemas.microsoft.com/office/drawing/2014/main" id="{ABAD39DE-A91F-4024-920B-768CC23237CC}"/>
              </a:ext>
            </a:extLst>
          </p:cNvPr>
          <p:cNvSpPr>
            <a:spLocks noGrp="1"/>
          </p:cNvSpPr>
          <p:nvPr>
            <p:ph type="body" sz="quarter" idx="13"/>
          </p:nvPr>
        </p:nvSpPr>
        <p:spPr/>
        <p:txBody>
          <a:bodyPr/>
          <a:lstStyle/>
          <a:p>
            <a:r>
              <a:rPr lang="en-GB" dirty="0"/>
              <a:t>Timber in detail</a:t>
            </a:r>
          </a:p>
          <a:p>
            <a:endParaRPr lang="en-GB" dirty="0"/>
          </a:p>
        </p:txBody>
      </p:sp>
      <p:sp>
        <p:nvSpPr>
          <p:cNvPr id="6" name="Text Placeholder 2">
            <a:extLst>
              <a:ext uri="{FF2B5EF4-FFF2-40B4-BE49-F238E27FC236}">
                <a16:creationId xmlns:a16="http://schemas.microsoft.com/office/drawing/2014/main" id="{56FF411D-3C9D-4EF9-8DD6-0CB4C497C01F}"/>
              </a:ext>
            </a:extLst>
          </p:cNvPr>
          <p:cNvSpPr>
            <a:spLocks noGrp="1"/>
          </p:cNvSpPr>
          <p:nvPr>
            <p:ph type="body" sz="quarter" idx="14"/>
          </p:nvPr>
        </p:nvSpPr>
        <p:spPr/>
        <p:txBody>
          <a:bodyPr/>
          <a:lstStyle/>
          <a:p>
            <a:r>
              <a:rPr lang="en-GB" dirty="0"/>
              <a:t>Natural timbers vary dramatically</a:t>
            </a:r>
          </a:p>
          <a:p>
            <a:pPr lvl="1"/>
            <a:r>
              <a:rPr lang="en-GB" b="1" dirty="0"/>
              <a:t>Knots</a:t>
            </a:r>
            <a:r>
              <a:rPr lang="en-GB" dirty="0"/>
              <a:t> are the most common natural defect and can be a point of weakness or beauty depending on the viewpoint</a:t>
            </a:r>
          </a:p>
          <a:p>
            <a:pPr lvl="1"/>
            <a:r>
              <a:rPr lang="en-GB" dirty="0"/>
              <a:t>Softwoods, such as pine, larch and cedar, can seep resin </a:t>
            </a:r>
            <a:br>
              <a:rPr lang="en-GB" dirty="0"/>
            </a:br>
            <a:r>
              <a:rPr lang="en-GB" dirty="0"/>
              <a:t>at the knot which can stain and discolour</a:t>
            </a:r>
          </a:p>
          <a:p>
            <a:pPr lvl="1"/>
            <a:r>
              <a:rPr lang="en-GB" b="1" dirty="0"/>
              <a:t>Colour</a:t>
            </a:r>
            <a:r>
              <a:rPr lang="en-GB" dirty="0"/>
              <a:t> variations are an important feature - many woods </a:t>
            </a:r>
            <a:br>
              <a:rPr lang="en-GB" dirty="0"/>
            </a:br>
            <a:r>
              <a:rPr lang="en-GB" dirty="0"/>
              <a:t>are prized because of the natural tones in their grain</a:t>
            </a:r>
          </a:p>
          <a:p>
            <a:pPr lvl="1"/>
            <a:r>
              <a:rPr lang="en-GB" dirty="0"/>
              <a:t>Softwoods are usually whiter in colour and many yellow with age – hardwoods come in many tones from white through the browns and reds to a near black</a:t>
            </a:r>
          </a:p>
          <a:p>
            <a:pPr lvl="1"/>
            <a:r>
              <a:rPr lang="en-GB" dirty="0">
                <a:solidFill>
                  <a:srgbClr val="2CB7FF"/>
                </a:solidFill>
              </a:rPr>
              <a:t>Which black wood, traditionally used for the black keys </a:t>
            </a:r>
            <a:br>
              <a:rPr lang="en-GB" dirty="0">
                <a:solidFill>
                  <a:srgbClr val="2CB7FF"/>
                </a:solidFill>
              </a:rPr>
            </a:br>
            <a:r>
              <a:rPr lang="en-GB" dirty="0">
                <a:solidFill>
                  <a:srgbClr val="2CB7FF"/>
                </a:solidFill>
              </a:rPr>
              <a:t>on a piano, is now on many endangered lists? </a:t>
            </a:r>
          </a:p>
          <a:p>
            <a:pPr lvl="2"/>
            <a:endParaRPr lang="en-GB" dirty="0"/>
          </a:p>
          <a:p>
            <a:endParaRPr lang="en-GB" dirty="0"/>
          </a:p>
        </p:txBody>
      </p:sp>
      <p:pic>
        <p:nvPicPr>
          <p:cNvPr id="7" name="Picture 6">
            <a:extLst>
              <a:ext uri="{FF2B5EF4-FFF2-40B4-BE49-F238E27FC236}">
                <a16:creationId xmlns:a16="http://schemas.microsoft.com/office/drawing/2014/main" id="{61B8C713-2BC7-4AB0-909A-C06340399E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4802" y="6307201"/>
            <a:ext cx="1435916" cy="339243"/>
          </a:xfrm>
          <a:prstGeom prst="rect">
            <a:avLst/>
          </a:prstGeom>
        </p:spPr>
      </p:pic>
    </p:spTree>
    <p:extLst>
      <p:ext uri="{BB962C8B-B14F-4D97-AF65-F5344CB8AC3E}">
        <p14:creationId xmlns:p14="http://schemas.microsoft.com/office/powerpoint/2010/main" val="2070625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desert&#10;&#10;Description generated with high confidence">
            <a:extLst>
              <a:ext uri="{FF2B5EF4-FFF2-40B4-BE49-F238E27FC236}">
                <a16:creationId xmlns:a16="http://schemas.microsoft.com/office/drawing/2014/main" id="{ED2FD2C3-C152-4C8B-AD0B-4F645372B6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081804"/>
            <a:ext cx="9144000" cy="1776196"/>
          </a:xfrm>
          <a:prstGeom prst="rect">
            <a:avLst/>
          </a:prstGeom>
        </p:spPr>
      </p:pic>
      <p:sp>
        <p:nvSpPr>
          <p:cNvPr id="5" name="Text Placeholder 1">
            <a:extLst>
              <a:ext uri="{FF2B5EF4-FFF2-40B4-BE49-F238E27FC236}">
                <a16:creationId xmlns:a16="http://schemas.microsoft.com/office/drawing/2014/main" id="{ABAD39DE-A91F-4024-920B-768CC23237CC}"/>
              </a:ext>
            </a:extLst>
          </p:cNvPr>
          <p:cNvSpPr>
            <a:spLocks noGrp="1"/>
          </p:cNvSpPr>
          <p:nvPr>
            <p:ph type="body" sz="quarter" idx="13"/>
          </p:nvPr>
        </p:nvSpPr>
        <p:spPr/>
        <p:txBody>
          <a:bodyPr/>
          <a:lstStyle/>
          <a:p>
            <a:r>
              <a:rPr lang="en-GB"/>
              <a:t>Grain and density</a:t>
            </a:r>
          </a:p>
          <a:p>
            <a:endParaRPr lang="en-GB"/>
          </a:p>
        </p:txBody>
      </p:sp>
      <p:sp>
        <p:nvSpPr>
          <p:cNvPr id="6" name="Text Placeholder 2">
            <a:extLst>
              <a:ext uri="{FF2B5EF4-FFF2-40B4-BE49-F238E27FC236}">
                <a16:creationId xmlns:a16="http://schemas.microsoft.com/office/drawing/2014/main" id="{56FF411D-3C9D-4EF9-8DD6-0CB4C497C01F}"/>
              </a:ext>
            </a:extLst>
          </p:cNvPr>
          <p:cNvSpPr>
            <a:spLocks noGrp="1"/>
          </p:cNvSpPr>
          <p:nvPr>
            <p:ph type="body" sz="quarter" idx="14"/>
          </p:nvPr>
        </p:nvSpPr>
        <p:spPr>
          <a:xfrm>
            <a:off x="724280" y="1704179"/>
            <a:ext cx="7976438" cy="2004221"/>
          </a:xfrm>
        </p:spPr>
        <p:txBody>
          <a:bodyPr/>
          <a:lstStyle/>
          <a:p>
            <a:r>
              <a:rPr lang="en-GB" dirty="0"/>
              <a:t>Grain and density are linked but not the same</a:t>
            </a:r>
          </a:p>
          <a:p>
            <a:pPr lvl="1"/>
            <a:r>
              <a:rPr lang="en-GB" b="1" dirty="0"/>
              <a:t>Grain</a:t>
            </a:r>
            <a:r>
              <a:rPr lang="en-GB" dirty="0"/>
              <a:t> is the name given to the natural arrangement of wood fibres – it is the result of a number of factors including the type of tree, where it’s grown, how it’s sawn, how it’s finished, the age of the tree when felled and the time since being sawn</a:t>
            </a:r>
          </a:p>
          <a:p>
            <a:pPr lvl="1"/>
            <a:r>
              <a:rPr lang="en-GB" b="1" dirty="0"/>
              <a:t>Density</a:t>
            </a:r>
            <a:r>
              <a:rPr lang="en-GB" dirty="0"/>
              <a:t> is how close or open the grain structure is – this is determined by the type of tree and growing conditions</a:t>
            </a:r>
          </a:p>
          <a:p>
            <a:pPr lvl="1"/>
            <a:r>
              <a:rPr lang="en-GB" dirty="0"/>
              <a:t>Balsa is open grained hardwood and not dense whereas a redwood is a softwood and is very dense</a:t>
            </a:r>
          </a:p>
        </p:txBody>
      </p:sp>
      <p:pic>
        <p:nvPicPr>
          <p:cNvPr id="7" name="Picture 6">
            <a:extLst>
              <a:ext uri="{FF2B5EF4-FFF2-40B4-BE49-F238E27FC236}">
                <a16:creationId xmlns:a16="http://schemas.microsoft.com/office/drawing/2014/main" id="{61B8C713-2BC7-4AB0-909A-C06340399E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4802" y="6307201"/>
            <a:ext cx="1435916" cy="339243"/>
          </a:xfrm>
          <a:prstGeom prst="rect">
            <a:avLst/>
          </a:prstGeom>
        </p:spPr>
      </p:pic>
    </p:spTree>
    <p:extLst>
      <p:ext uri="{BB962C8B-B14F-4D97-AF65-F5344CB8AC3E}">
        <p14:creationId xmlns:p14="http://schemas.microsoft.com/office/powerpoint/2010/main" val="2633979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ABAD39DE-A91F-4024-920B-768CC23237CC}"/>
              </a:ext>
            </a:extLst>
          </p:cNvPr>
          <p:cNvSpPr>
            <a:spLocks noGrp="1"/>
          </p:cNvSpPr>
          <p:nvPr>
            <p:ph type="body" sz="quarter" idx="13"/>
          </p:nvPr>
        </p:nvSpPr>
        <p:spPr/>
        <p:txBody>
          <a:bodyPr/>
          <a:lstStyle/>
          <a:p>
            <a:r>
              <a:rPr lang="en-GB"/>
              <a:t>Timber grain structure</a:t>
            </a:r>
          </a:p>
          <a:p>
            <a:endParaRPr lang="en-GB"/>
          </a:p>
        </p:txBody>
      </p:sp>
      <p:sp>
        <p:nvSpPr>
          <p:cNvPr id="6" name="Text Placeholder 2">
            <a:extLst>
              <a:ext uri="{FF2B5EF4-FFF2-40B4-BE49-F238E27FC236}">
                <a16:creationId xmlns:a16="http://schemas.microsoft.com/office/drawing/2014/main" id="{56FF411D-3C9D-4EF9-8DD6-0CB4C497C01F}"/>
              </a:ext>
            </a:extLst>
          </p:cNvPr>
          <p:cNvSpPr>
            <a:spLocks noGrp="1"/>
          </p:cNvSpPr>
          <p:nvPr>
            <p:ph type="body" sz="quarter" idx="14"/>
          </p:nvPr>
        </p:nvSpPr>
        <p:spPr>
          <a:xfrm>
            <a:off x="724280" y="1704179"/>
            <a:ext cx="7797230" cy="2004221"/>
          </a:xfrm>
        </p:spPr>
        <p:txBody>
          <a:bodyPr/>
          <a:lstStyle/>
          <a:p>
            <a:r>
              <a:rPr lang="en-GB" dirty="0"/>
              <a:t>Hard and softwoods have a different grain structures</a:t>
            </a:r>
          </a:p>
          <a:p>
            <a:pPr lvl="1"/>
            <a:r>
              <a:rPr lang="en-GB" dirty="0"/>
              <a:t>Hardwoods are angiosperms and produce </a:t>
            </a:r>
            <a:br>
              <a:rPr lang="en-GB" dirty="0"/>
            </a:br>
            <a:r>
              <a:rPr lang="en-GB" dirty="0"/>
              <a:t>encased seeds such as fruits and nuts</a:t>
            </a:r>
          </a:p>
          <a:p>
            <a:pPr lvl="1"/>
            <a:r>
              <a:rPr lang="en-GB" dirty="0"/>
              <a:t>Hardwoods contain both fibres and pores </a:t>
            </a:r>
            <a:br>
              <a:rPr lang="en-GB" dirty="0"/>
            </a:br>
            <a:r>
              <a:rPr lang="en-GB" dirty="0"/>
              <a:t>but have very few </a:t>
            </a:r>
            <a:r>
              <a:rPr lang="en-GB" dirty="0" err="1"/>
              <a:t>tracheids</a:t>
            </a:r>
            <a:r>
              <a:rPr lang="en-GB" dirty="0"/>
              <a:t>, which are the </a:t>
            </a:r>
            <a:br>
              <a:rPr lang="en-GB" dirty="0"/>
            </a:br>
            <a:r>
              <a:rPr lang="en-GB" dirty="0"/>
              <a:t>cells that transport water and minerals</a:t>
            </a:r>
          </a:p>
          <a:p>
            <a:pPr lvl="1"/>
            <a:r>
              <a:rPr lang="en-GB" dirty="0"/>
              <a:t>Softwoods </a:t>
            </a:r>
            <a:r>
              <a:rPr lang="en-GB"/>
              <a:t>are gymnosperms </a:t>
            </a:r>
            <a:r>
              <a:rPr lang="en-GB" dirty="0"/>
              <a:t>- seeds are </a:t>
            </a:r>
            <a:br>
              <a:rPr lang="en-GB" dirty="0"/>
            </a:br>
            <a:r>
              <a:rPr lang="en-GB" dirty="0"/>
              <a:t>not enclosed but released from cones</a:t>
            </a:r>
          </a:p>
          <a:p>
            <a:pPr lvl="1"/>
            <a:r>
              <a:rPr lang="en-GB" dirty="0"/>
              <a:t>Softwoods don’t have pores, only </a:t>
            </a:r>
            <a:r>
              <a:rPr lang="en-GB" dirty="0" err="1"/>
              <a:t>tracheids</a:t>
            </a:r>
            <a:r>
              <a:rPr lang="en-GB" dirty="0"/>
              <a:t> </a:t>
            </a:r>
            <a:br>
              <a:rPr lang="en-GB" dirty="0"/>
            </a:br>
            <a:r>
              <a:rPr lang="en-GB" dirty="0"/>
              <a:t>make up the fibres of the wood</a:t>
            </a:r>
          </a:p>
          <a:p>
            <a:pPr lvl="1"/>
            <a:r>
              <a:rPr lang="en-GB" dirty="0">
                <a:solidFill>
                  <a:srgbClr val="2CB7FF"/>
                </a:solidFill>
              </a:rPr>
              <a:t>How might the grain and density of hard and</a:t>
            </a:r>
            <a:br>
              <a:rPr lang="en-GB" dirty="0">
                <a:solidFill>
                  <a:srgbClr val="2CB7FF"/>
                </a:solidFill>
              </a:rPr>
            </a:br>
            <a:r>
              <a:rPr lang="en-GB" dirty="0">
                <a:solidFill>
                  <a:srgbClr val="2CB7FF"/>
                </a:solidFill>
              </a:rPr>
              <a:t>softwood be affected by annual growth rings?</a:t>
            </a:r>
          </a:p>
        </p:txBody>
      </p:sp>
      <p:pic>
        <p:nvPicPr>
          <p:cNvPr id="7" name="Picture 6">
            <a:extLst>
              <a:ext uri="{FF2B5EF4-FFF2-40B4-BE49-F238E27FC236}">
                <a16:creationId xmlns:a16="http://schemas.microsoft.com/office/drawing/2014/main" id="{61B8C713-2BC7-4AB0-909A-C06340399E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4802" y="6307201"/>
            <a:ext cx="1435916" cy="339243"/>
          </a:xfrm>
          <a:prstGeom prst="rect">
            <a:avLst/>
          </a:prstGeom>
        </p:spPr>
      </p:pic>
      <p:pic>
        <p:nvPicPr>
          <p:cNvPr id="5122" name="Picture 2" descr="wood structure">
            <a:extLst>
              <a:ext uri="{FF2B5EF4-FFF2-40B4-BE49-F238E27FC236}">
                <a16:creationId xmlns:a16="http://schemas.microsoft.com/office/drawing/2014/main" id="{16F65EB5-2146-41CE-9DC0-44B5D1DA846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55979" y="2349725"/>
            <a:ext cx="1763741" cy="15923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runk cross section">
            <a:extLst>
              <a:ext uri="{FF2B5EF4-FFF2-40B4-BE49-F238E27FC236}">
                <a16:creationId xmlns:a16="http://schemas.microsoft.com/office/drawing/2014/main" id="{358C6C10-1C7F-442A-AEAB-7669FFFA9A2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55979" y="4175806"/>
            <a:ext cx="1763741" cy="15923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brown, cat, mammal, outdoor&#10;&#10;Description generated with very high confidence">
            <a:extLst>
              <a:ext uri="{FF2B5EF4-FFF2-40B4-BE49-F238E27FC236}">
                <a16:creationId xmlns:a16="http://schemas.microsoft.com/office/drawing/2014/main" id="{B2AFE346-B966-4A91-8036-49C2AB7628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55978" y="2349725"/>
            <a:ext cx="1763742" cy="1592378"/>
          </a:xfrm>
          <a:prstGeom prst="rect">
            <a:avLst/>
          </a:prstGeom>
        </p:spPr>
      </p:pic>
      <p:pic>
        <p:nvPicPr>
          <p:cNvPr id="8" name="Picture 7" descr="A picture containing building, building material&#10;&#10;Description generated with very high confidence">
            <a:extLst>
              <a:ext uri="{FF2B5EF4-FFF2-40B4-BE49-F238E27FC236}">
                <a16:creationId xmlns:a16="http://schemas.microsoft.com/office/drawing/2014/main" id="{4F85FFE9-ABEE-4508-80B8-BDA28D3680E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55977" y="4175806"/>
            <a:ext cx="1763742" cy="1592378"/>
          </a:xfrm>
          <a:prstGeom prst="rect">
            <a:avLst/>
          </a:prstGeom>
        </p:spPr>
      </p:pic>
    </p:spTree>
    <p:extLst>
      <p:ext uri="{BB962C8B-B14F-4D97-AF65-F5344CB8AC3E}">
        <p14:creationId xmlns:p14="http://schemas.microsoft.com/office/powerpoint/2010/main" val="32700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BED40CE-576E-4CC0-BE2E-8DAB9D6A2912}"/>
              </a:ext>
            </a:extLst>
          </p:cNvPr>
          <p:cNvSpPr>
            <a:spLocks noGrp="1"/>
          </p:cNvSpPr>
          <p:nvPr>
            <p:ph type="body" sz="quarter" idx="13"/>
          </p:nvPr>
        </p:nvSpPr>
        <p:spPr>
          <a:xfrm>
            <a:off x="724280" y="906233"/>
            <a:ext cx="7816470" cy="670772"/>
          </a:xfrm>
        </p:spPr>
        <p:txBody>
          <a:bodyPr/>
          <a:lstStyle/>
          <a:p>
            <a:r>
              <a:rPr lang="en-GB"/>
              <a:t>Specific properties in woods</a:t>
            </a:r>
          </a:p>
        </p:txBody>
      </p:sp>
      <p:sp>
        <p:nvSpPr>
          <p:cNvPr id="7" name="Text Placeholder 2">
            <a:extLst>
              <a:ext uri="{FF2B5EF4-FFF2-40B4-BE49-F238E27FC236}">
                <a16:creationId xmlns:a16="http://schemas.microsoft.com/office/drawing/2014/main" id="{A76AD4D2-67FC-477E-8ACB-78546AAA675D}"/>
              </a:ext>
            </a:extLst>
          </p:cNvPr>
          <p:cNvSpPr>
            <a:spLocks noGrp="1"/>
          </p:cNvSpPr>
          <p:nvPr>
            <p:ph type="body" sz="quarter" idx="14"/>
          </p:nvPr>
        </p:nvSpPr>
        <p:spPr>
          <a:xfrm>
            <a:off x="724280" y="1704179"/>
            <a:ext cx="8032858" cy="3333813"/>
          </a:xfrm>
        </p:spPr>
        <p:txBody>
          <a:bodyPr/>
          <a:lstStyle/>
          <a:p>
            <a:r>
              <a:rPr lang="en-GB" dirty="0"/>
              <a:t>First, let’s remember the woods covered in Unit 4</a:t>
            </a:r>
          </a:p>
          <a:p>
            <a:pPr lvl="1"/>
            <a:r>
              <a:rPr lang="en-GB" b="1" dirty="0"/>
              <a:t>Beech</a:t>
            </a:r>
            <a:r>
              <a:rPr lang="en-GB" dirty="0"/>
              <a:t> is tough and very durable with a fine finish</a:t>
            </a:r>
          </a:p>
          <a:p>
            <a:pPr lvl="1"/>
            <a:r>
              <a:rPr lang="en-GB" b="1" dirty="0"/>
              <a:t>Oak</a:t>
            </a:r>
            <a:r>
              <a:rPr lang="en-GB" dirty="0"/>
              <a:t> is tough, hard and durable with a variable grain</a:t>
            </a:r>
          </a:p>
          <a:p>
            <a:pPr lvl="1"/>
            <a:r>
              <a:rPr lang="en-GB" b="1" dirty="0"/>
              <a:t>Pine</a:t>
            </a:r>
            <a:r>
              <a:rPr lang="en-GB" dirty="0"/>
              <a:t> is lightweight and easy to work with</a:t>
            </a:r>
          </a:p>
          <a:p>
            <a:pPr lvl="1"/>
            <a:r>
              <a:rPr lang="en-GB" b="1" dirty="0"/>
              <a:t>Mahogany</a:t>
            </a:r>
            <a:r>
              <a:rPr lang="en-GB" dirty="0"/>
              <a:t> is durable and fairly hard with a distinctive grain</a:t>
            </a:r>
          </a:p>
          <a:p>
            <a:pPr lvl="1"/>
            <a:r>
              <a:rPr lang="en-GB" b="1" dirty="0"/>
              <a:t>Balsa</a:t>
            </a:r>
            <a:r>
              <a:rPr lang="en-GB" dirty="0"/>
              <a:t> is a soft and lightweight wood used for modelling</a:t>
            </a:r>
          </a:p>
          <a:p>
            <a:pPr lvl="1"/>
            <a:r>
              <a:rPr lang="en-GB" b="1" dirty="0"/>
              <a:t>Cedar</a:t>
            </a:r>
            <a:r>
              <a:rPr lang="en-GB" dirty="0"/>
              <a:t> contains natural oils which offer water resistance</a:t>
            </a:r>
          </a:p>
          <a:p>
            <a:r>
              <a:rPr lang="en-GB" dirty="0"/>
              <a:t>Which are hardwoods and which are softwoods?</a:t>
            </a:r>
          </a:p>
          <a:p>
            <a:pPr marL="0" indent="0">
              <a:buNone/>
            </a:pPr>
            <a:endParaRPr lang="en-GB" dirty="0"/>
          </a:p>
        </p:txBody>
      </p:sp>
    </p:spTree>
    <p:extLst>
      <p:ext uri="{BB962C8B-B14F-4D97-AF65-F5344CB8AC3E}">
        <p14:creationId xmlns:p14="http://schemas.microsoft.com/office/powerpoint/2010/main" val="3705155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ol&#10;&#10;Description generated with high confidence">
            <a:extLst>
              <a:ext uri="{FF2B5EF4-FFF2-40B4-BE49-F238E27FC236}">
                <a16:creationId xmlns:a16="http://schemas.microsoft.com/office/drawing/2014/main" id="{A91B4937-A29B-4AE3-A60F-8C38C382180B}"/>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649028" y="5485774"/>
            <a:ext cx="8183362" cy="931986"/>
          </a:xfrm>
          <a:prstGeom prst="rect">
            <a:avLst/>
          </a:prstGeom>
        </p:spPr>
      </p:pic>
      <p:sp>
        <p:nvSpPr>
          <p:cNvPr id="6" name="Text Placeholder 1">
            <a:extLst>
              <a:ext uri="{FF2B5EF4-FFF2-40B4-BE49-F238E27FC236}">
                <a16:creationId xmlns:a16="http://schemas.microsoft.com/office/drawing/2014/main" id="{2BED40CE-576E-4CC0-BE2E-8DAB9D6A2912}"/>
              </a:ext>
            </a:extLst>
          </p:cNvPr>
          <p:cNvSpPr>
            <a:spLocks noGrp="1"/>
          </p:cNvSpPr>
          <p:nvPr>
            <p:ph type="body" sz="quarter" idx="13"/>
          </p:nvPr>
        </p:nvSpPr>
        <p:spPr>
          <a:xfrm>
            <a:off x="724280" y="906233"/>
            <a:ext cx="7816470" cy="670772"/>
          </a:xfrm>
        </p:spPr>
        <p:txBody>
          <a:bodyPr/>
          <a:lstStyle/>
          <a:p>
            <a:r>
              <a:rPr lang="en-GB"/>
              <a:t>Additional wood species</a:t>
            </a:r>
          </a:p>
        </p:txBody>
      </p:sp>
      <p:sp>
        <p:nvSpPr>
          <p:cNvPr id="7" name="Text Placeholder 2">
            <a:extLst>
              <a:ext uri="{FF2B5EF4-FFF2-40B4-BE49-F238E27FC236}">
                <a16:creationId xmlns:a16="http://schemas.microsoft.com/office/drawing/2014/main" id="{A76AD4D2-67FC-477E-8ACB-78546AAA675D}"/>
              </a:ext>
            </a:extLst>
          </p:cNvPr>
          <p:cNvSpPr>
            <a:spLocks noGrp="1"/>
          </p:cNvSpPr>
          <p:nvPr>
            <p:ph type="body" sz="quarter" idx="14"/>
          </p:nvPr>
        </p:nvSpPr>
        <p:spPr>
          <a:xfrm>
            <a:off x="724280" y="1704179"/>
            <a:ext cx="8032858" cy="3333813"/>
          </a:xfrm>
        </p:spPr>
        <p:txBody>
          <a:bodyPr/>
          <a:lstStyle/>
          <a:p>
            <a:r>
              <a:rPr lang="en-GB" dirty="0"/>
              <a:t>You also need to know about:</a:t>
            </a:r>
          </a:p>
          <a:p>
            <a:pPr lvl="1"/>
            <a:r>
              <a:rPr lang="en-GB" b="1" dirty="0"/>
              <a:t>Birch</a:t>
            </a:r>
            <a:r>
              <a:rPr lang="en-GB" dirty="0"/>
              <a:t> – A pale, fine, densely grained stable and durable hardwood used in furniture and to face plywood</a:t>
            </a:r>
          </a:p>
          <a:p>
            <a:pPr lvl="1"/>
            <a:r>
              <a:rPr lang="en-GB" b="1" dirty="0"/>
              <a:t>Ash</a:t>
            </a:r>
            <a:r>
              <a:rPr lang="en-GB" dirty="0"/>
              <a:t> – A very tough but flexible wood, which is shock resistant; useful for tool handles and in sports equipment</a:t>
            </a:r>
          </a:p>
          <a:p>
            <a:pPr lvl="1"/>
            <a:r>
              <a:rPr lang="en-GB" b="1" dirty="0"/>
              <a:t>Jelutong </a:t>
            </a:r>
            <a:r>
              <a:rPr lang="en-GB" dirty="0"/>
              <a:t>– A low-density wood that is used for pattern making and carving as it is easy to work</a:t>
            </a:r>
          </a:p>
          <a:p>
            <a:pPr lvl="1"/>
            <a:r>
              <a:rPr lang="en-GB" b="1" dirty="0"/>
              <a:t>Larch </a:t>
            </a:r>
            <a:r>
              <a:rPr lang="en-GB" dirty="0"/>
              <a:t>– Tough and hard, and with good resistant to rot, it’s a sought after wood for boat building and garden structures</a:t>
            </a:r>
          </a:p>
          <a:p>
            <a:r>
              <a:rPr lang="en-GB" dirty="0"/>
              <a:t>Which one of these is a softwood?</a:t>
            </a:r>
          </a:p>
        </p:txBody>
      </p:sp>
    </p:spTree>
    <p:extLst>
      <p:ext uri="{BB962C8B-B14F-4D97-AF65-F5344CB8AC3E}">
        <p14:creationId xmlns:p14="http://schemas.microsoft.com/office/powerpoint/2010/main" val="12687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098351"/>
            <a:ext cx="9144000" cy="3759649"/>
          </a:xfrm>
          <a:prstGeom prst="rect">
            <a:avLst/>
          </a:prstGeom>
        </p:spPr>
      </p:pic>
      <p:sp>
        <p:nvSpPr>
          <p:cNvPr id="4" name="Text Placeholder 3"/>
          <p:cNvSpPr>
            <a:spLocks noGrp="1"/>
          </p:cNvSpPr>
          <p:nvPr>
            <p:ph type="body" sz="quarter" idx="13"/>
          </p:nvPr>
        </p:nvSpPr>
        <p:spPr/>
        <p:txBody>
          <a:bodyPr/>
          <a:lstStyle/>
          <a:p>
            <a:r>
              <a:rPr lang="en-GB">
                <a:latin typeface="Arial" panose="020B0604020202020204" pitchFamily="34" charset="0"/>
                <a:cs typeface="Arial" panose="020B0604020202020204" pitchFamily="34" charset="0"/>
              </a:rPr>
              <a:t>Manufactured boards</a:t>
            </a:r>
          </a:p>
        </p:txBody>
      </p:sp>
      <p:sp>
        <p:nvSpPr>
          <p:cNvPr id="5" name="Text Placeholder 4"/>
          <p:cNvSpPr>
            <a:spLocks noGrp="1"/>
          </p:cNvSpPr>
          <p:nvPr>
            <p:ph type="body" sz="quarter" idx="14"/>
          </p:nvPr>
        </p:nvSpPr>
        <p:spPr>
          <a:xfrm>
            <a:off x="724280" y="1704179"/>
            <a:ext cx="7797230" cy="3453607"/>
          </a:xfrm>
        </p:spPr>
        <p:txBody>
          <a:bodyPr/>
          <a:lstStyle/>
          <a:p>
            <a:r>
              <a:rPr lang="en-GB" dirty="0">
                <a:latin typeface="Arial" panose="020B0604020202020204" pitchFamily="34" charset="0"/>
                <a:cs typeface="Arial" panose="020B0604020202020204" pitchFamily="34" charset="0"/>
              </a:rPr>
              <a:t>Manufactured boards come in large sheets, often made from waste or recycled wood with adhesives</a:t>
            </a:r>
          </a:p>
          <a:p>
            <a:pPr lvl="1"/>
            <a:r>
              <a:rPr lang="en-GB" dirty="0">
                <a:latin typeface="Arial" panose="020B0604020202020204" pitchFamily="34" charset="0"/>
                <a:cs typeface="Arial" panose="020B0604020202020204" pitchFamily="34" charset="0"/>
              </a:rPr>
              <a:t>Manufactured boards are usually produced using lamination or compression techniques</a:t>
            </a:r>
          </a:p>
          <a:p>
            <a:pPr lvl="1"/>
            <a:r>
              <a:rPr lang="en-GB" dirty="0">
                <a:latin typeface="Arial" panose="020B0604020202020204" pitchFamily="34" charset="0"/>
                <a:cs typeface="Arial" panose="020B0604020202020204" pitchFamily="34" charset="0"/>
              </a:rPr>
              <a:t>Manufactured boards are often covered with veneers of higher quality timber</a:t>
            </a:r>
          </a:p>
          <a:p>
            <a:pPr lvl="1"/>
            <a:r>
              <a:rPr lang="en-GB" dirty="0">
                <a:solidFill>
                  <a:srgbClr val="2CB7FF"/>
                </a:solidFill>
                <a:latin typeface="Arial" panose="020B0604020202020204" pitchFamily="34" charset="0"/>
                <a:cs typeface="Arial" panose="020B0604020202020204" pitchFamily="34" charset="0"/>
              </a:rPr>
              <a:t>Why do you think manufactured boards can be classed as 'composite materials'?</a:t>
            </a:r>
          </a:p>
          <a:p>
            <a:pPr lvl="1"/>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678922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latin typeface="Arial" panose="020B0604020202020204" pitchFamily="34" charset="0"/>
                <a:cs typeface="Arial" panose="020B0604020202020204" pitchFamily="34" charset="0"/>
              </a:rPr>
              <a:t>Laminated boards</a:t>
            </a:r>
          </a:p>
        </p:txBody>
      </p:sp>
      <p:sp>
        <p:nvSpPr>
          <p:cNvPr id="3" name="Text Placeholder 2"/>
          <p:cNvSpPr>
            <a:spLocks noGrp="1"/>
          </p:cNvSpPr>
          <p:nvPr>
            <p:ph type="body" sz="quarter" idx="14"/>
          </p:nvPr>
        </p:nvSpPr>
        <p:spPr/>
        <p:txBody>
          <a:bodyPr/>
          <a:lstStyle/>
          <a:p>
            <a:pPr lvl="0"/>
            <a:r>
              <a:rPr lang="en-GB" dirty="0">
                <a:latin typeface="Arial" panose="020B0604020202020204" pitchFamily="34" charset="0"/>
                <a:cs typeface="Arial" panose="020B0604020202020204" pitchFamily="34" charset="0"/>
              </a:rPr>
              <a:t>Lamination is the technique of layering materials using heat, pressure and adhesives</a:t>
            </a:r>
          </a:p>
          <a:p>
            <a:pPr lvl="1"/>
            <a:r>
              <a:rPr lang="en-GB" dirty="0">
                <a:latin typeface="Arial" panose="020B0604020202020204" pitchFamily="34" charset="0"/>
                <a:cs typeface="Arial" panose="020B0604020202020204" pitchFamily="34" charset="0"/>
              </a:rPr>
              <a:t>For </a:t>
            </a:r>
            <a:r>
              <a:rPr lang="en-GB" b="1" dirty="0">
                <a:latin typeface="Arial" panose="020B0604020202020204" pitchFamily="34" charset="0"/>
                <a:cs typeface="Arial" panose="020B0604020202020204" pitchFamily="34" charset="0"/>
              </a:rPr>
              <a:t>plywood</a:t>
            </a:r>
            <a:r>
              <a:rPr lang="en-GB" dirty="0">
                <a:latin typeface="Arial" panose="020B0604020202020204" pitchFamily="34" charset="0"/>
                <a:cs typeface="Arial" panose="020B0604020202020204" pitchFamily="34" charset="0"/>
              </a:rPr>
              <a:t> (covered in Unit 4) thin veneers are layered with the grain direction of each layer at 90° to each other</a:t>
            </a:r>
          </a:p>
          <a:p>
            <a:pPr lvl="1"/>
            <a:r>
              <a:rPr lang="en-GB" dirty="0">
                <a:solidFill>
                  <a:srgbClr val="2CB7FF"/>
                </a:solidFill>
                <a:latin typeface="Arial" panose="020B0604020202020204" pitchFamily="34" charset="0"/>
                <a:cs typeface="Arial" panose="020B0604020202020204" pitchFamily="34" charset="0"/>
              </a:rPr>
              <a:t>Why are an odd number of layers used? </a:t>
            </a:r>
          </a:p>
          <a:p>
            <a:pPr lvl="1"/>
            <a:r>
              <a:rPr lang="en-GB" dirty="0">
                <a:solidFill>
                  <a:srgbClr val="2CB7FF"/>
                </a:solidFill>
                <a:latin typeface="Arial" panose="020B0604020202020204" pitchFamily="34" charset="0"/>
                <a:cs typeface="Arial" panose="020B0604020202020204" pitchFamily="34" charset="0"/>
              </a:rPr>
              <a:t>How does lamination improve the material’s properties?</a:t>
            </a:r>
          </a:p>
          <a:p>
            <a:pPr lvl="1"/>
            <a:r>
              <a:rPr lang="en-GB" dirty="0">
                <a:solidFill>
                  <a:srgbClr val="2CB7FF"/>
                </a:solidFill>
                <a:latin typeface="Arial" panose="020B0604020202020204" pitchFamily="34" charset="0"/>
                <a:cs typeface="Arial" panose="020B0604020202020204" pitchFamily="34" charset="0"/>
              </a:rPr>
              <a:t>Are there are any aesthetic advantages of laminated manufactured boards?</a:t>
            </a:r>
          </a:p>
          <a:p>
            <a:pPr lvl="0"/>
            <a:endParaRPr lang="en-GB" dirty="0">
              <a:latin typeface="Arial" panose="020B0604020202020204" pitchFamily="34" charset="0"/>
              <a:cs typeface="Arial" panose="020B0604020202020204" pitchFamily="34" charset="0"/>
            </a:endParaRPr>
          </a:p>
        </p:txBody>
      </p:sp>
      <p:pic>
        <p:nvPicPr>
          <p:cNvPr id="1026" name="Picture 2" descr="C:\Users\Rob\AppData\Roaming\PixelMetrics\CaptureWiz\Temp\1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5566" y="5186763"/>
            <a:ext cx="6734656" cy="104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732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bject&#10;&#10;Description generated with very high confidence">
            <a:extLst>
              <a:ext uri="{FF2B5EF4-FFF2-40B4-BE49-F238E27FC236}">
                <a16:creationId xmlns:a16="http://schemas.microsoft.com/office/drawing/2014/main" id="{D1B9FE35-D92B-459D-969E-75DA9817FE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8935" y="2555159"/>
            <a:ext cx="2975374" cy="2972272"/>
          </a:xfrm>
          <a:prstGeom prst="rect">
            <a:avLst/>
          </a:prstGeom>
        </p:spPr>
      </p:pic>
      <p:pic>
        <p:nvPicPr>
          <p:cNvPr id="5" name="Picture 4" descr="A picture containing object&#10;&#10;Description generated with very high confidence">
            <a:extLst>
              <a:ext uri="{FF2B5EF4-FFF2-40B4-BE49-F238E27FC236}">
                <a16:creationId xmlns:a16="http://schemas.microsoft.com/office/drawing/2014/main" id="{282E09BE-4AF3-44F5-8151-2B2B085257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068320"/>
            <a:ext cx="9144000" cy="719342"/>
          </a:xfrm>
          <a:prstGeom prst="rect">
            <a:avLst/>
          </a:prstGeom>
        </p:spPr>
      </p:pic>
      <p:sp>
        <p:nvSpPr>
          <p:cNvPr id="2" name="Text Placeholder 1"/>
          <p:cNvSpPr>
            <a:spLocks noGrp="1"/>
          </p:cNvSpPr>
          <p:nvPr>
            <p:ph type="body" sz="quarter" idx="13"/>
          </p:nvPr>
        </p:nvSpPr>
        <p:spPr/>
        <p:txBody>
          <a:bodyPr/>
          <a:lstStyle/>
          <a:p>
            <a:r>
              <a:rPr lang="en-GB">
                <a:latin typeface="Arial" panose="020B0604020202020204" pitchFamily="34" charset="0"/>
                <a:cs typeface="Arial" panose="020B0604020202020204" pitchFamily="34" charset="0"/>
              </a:rPr>
              <a:t>Compression</a:t>
            </a:r>
          </a:p>
        </p:txBody>
      </p:sp>
      <p:sp>
        <p:nvSpPr>
          <p:cNvPr id="3" name="Text Placeholder 2"/>
          <p:cNvSpPr>
            <a:spLocks noGrp="1"/>
          </p:cNvSpPr>
          <p:nvPr>
            <p:ph type="body" sz="quarter" idx="14"/>
          </p:nvPr>
        </p:nvSpPr>
        <p:spPr>
          <a:xfrm>
            <a:off x="724279" y="1704179"/>
            <a:ext cx="7895845" cy="3994657"/>
          </a:xfrm>
        </p:spPr>
        <p:txBody>
          <a:bodyPr/>
          <a:lstStyle/>
          <a:p>
            <a:pPr lvl="0"/>
            <a:r>
              <a:rPr lang="en-GB" dirty="0">
                <a:latin typeface="Arial" panose="020B0604020202020204" pitchFamily="34" charset="0"/>
                <a:cs typeface="Arial" panose="020B0604020202020204" pitchFamily="34" charset="0"/>
              </a:rPr>
              <a:t>Heat and pressure are used to bond adhesives to wood shreds, chips or pulp to produce large boards</a:t>
            </a:r>
          </a:p>
          <a:p>
            <a:pPr lvl="1"/>
            <a:r>
              <a:rPr lang="en-GB" b="1" dirty="0">
                <a:latin typeface="Arial" panose="020B0604020202020204" pitchFamily="34" charset="0"/>
                <a:cs typeface="Arial" panose="020B0604020202020204" pitchFamily="34" charset="0"/>
              </a:rPr>
              <a:t>MDF</a:t>
            </a:r>
            <a:r>
              <a:rPr lang="en-GB" dirty="0">
                <a:latin typeface="Arial" panose="020B0604020202020204" pitchFamily="34" charset="0"/>
                <a:cs typeface="Arial" panose="020B0604020202020204" pitchFamily="34" charset="0"/>
              </a:rPr>
              <a:t> (covered in Unit 4) uses fine dust</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adhesive to give a smooth finish</a:t>
            </a:r>
          </a:p>
          <a:p>
            <a:pPr lvl="1"/>
            <a:r>
              <a:rPr lang="en-GB" b="1" dirty="0">
                <a:latin typeface="Arial" panose="020B0604020202020204" pitchFamily="34" charset="0"/>
                <a:cs typeface="Arial" panose="020B0604020202020204" pitchFamily="34" charset="0"/>
              </a:rPr>
              <a:t>Chipboard</a:t>
            </a:r>
            <a:r>
              <a:rPr lang="en-GB" dirty="0">
                <a:latin typeface="Arial" panose="020B0604020202020204" pitchFamily="34" charset="0"/>
                <a:cs typeface="Arial" panose="020B0604020202020204" pitchFamily="34" charset="0"/>
              </a:rPr>
              <a:t> used small chips of natural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wood with adhesive to make a cost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effective sheet material used in flooring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flatpack furniture</a:t>
            </a:r>
          </a:p>
          <a:p>
            <a:pPr lvl="1"/>
            <a:r>
              <a:rPr lang="en-GB" dirty="0">
                <a:latin typeface="Arial" panose="020B0604020202020204" pitchFamily="34" charset="0"/>
                <a:cs typeface="Arial" panose="020B0604020202020204" pitchFamily="34" charset="0"/>
              </a:rPr>
              <a:t>Neither are good with moisture but can be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covered with a melamine or Formica</a:t>
            </a:r>
            <a:r>
              <a:rPr lang="en-GB" baseline="30000" dirty="0"/>
              <a:t>®</a:t>
            </a:r>
            <a:r>
              <a:rPr lang="en-GB" dirty="0">
                <a:latin typeface="Arial" panose="020B0604020202020204" pitchFamily="34" charset="0"/>
                <a:cs typeface="Arial" panose="020B0604020202020204" pitchFamily="34" charset="0"/>
              </a:rPr>
              <a:t> laminate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to improve aesthetics and physical properties</a:t>
            </a:r>
          </a:p>
          <a:p>
            <a:pPr lvl="1"/>
            <a:r>
              <a:rPr lang="en-GB" dirty="0">
                <a:solidFill>
                  <a:srgbClr val="2CB7FF"/>
                </a:solidFill>
                <a:latin typeface="Arial" panose="020B0604020202020204" pitchFamily="34" charset="0"/>
                <a:cs typeface="Arial" panose="020B0604020202020204" pitchFamily="34" charset="0"/>
              </a:rPr>
              <a:t>Why are compressed boards weaker than laminated boards?</a:t>
            </a:r>
          </a:p>
          <a:p>
            <a:pPr lvl="1"/>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04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4546" y="1082447"/>
            <a:ext cx="4177063" cy="5775553"/>
          </a:xfrm>
          <a:prstGeom prst="rect">
            <a:avLst/>
          </a:prstGeom>
        </p:spPr>
      </p:pic>
      <p:sp>
        <p:nvSpPr>
          <p:cNvPr id="2" name="Text Placeholder 1"/>
          <p:cNvSpPr>
            <a:spLocks noGrp="1"/>
          </p:cNvSpPr>
          <p:nvPr>
            <p:ph type="body" sz="quarter" idx="13"/>
          </p:nvPr>
        </p:nvSpPr>
        <p:spPr/>
        <p:txBody>
          <a:bodyPr/>
          <a:lstStyle/>
          <a:p>
            <a:r>
              <a:rPr lang="en-GB">
                <a:latin typeface="Arial" panose="020B0604020202020204" pitchFamily="34" charset="0"/>
                <a:cs typeface="Arial" panose="020B0604020202020204" pitchFamily="34" charset="0"/>
              </a:rPr>
              <a:t>Trees</a:t>
            </a:r>
          </a:p>
          <a:p>
            <a:endParaRPr lang="en-GB">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4"/>
          </p:nvPr>
        </p:nvSpPr>
        <p:spPr>
          <a:xfrm>
            <a:off x="724279" y="1704179"/>
            <a:ext cx="4994731" cy="3453607"/>
          </a:xfrm>
        </p:spPr>
        <p:txBody>
          <a:bodyPr/>
          <a:lstStyle/>
          <a:p>
            <a:pPr lvl="0"/>
            <a:r>
              <a:rPr lang="en-GB" dirty="0">
                <a:latin typeface="Arial" panose="020B0604020202020204" pitchFamily="34" charset="0"/>
                <a:cs typeface="Arial" panose="020B0604020202020204" pitchFamily="34" charset="0"/>
              </a:rPr>
              <a:t>Wood has been used as a  building material and a fuel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 thousands of years</a:t>
            </a:r>
          </a:p>
          <a:p>
            <a:pPr lvl="0"/>
            <a:r>
              <a:rPr lang="en-GB" dirty="0">
                <a:latin typeface="Arial" panose="020B0604020202020204" pitchFamily="34" charset="0"/>
                <a:cs typeface="Arial" panose="020B0604020202020204" pitchFamily="34" charset="0"/>
              </a:rPr>
              <a:t>Wood is a durable material, which should last a lifetime if well cared for</a:t>
            </a:r>
          </a:p>
          <a:p>
            <a:r>
              <a:rPr lang="en-GB" dirty="0">
                <a:latin typeface="Arial" panose="020B0604020202020204" pitchFamily="34" charset="0"/>
                <a:cs typeface="Arial" panose="020B0604020202020204" pitchFamily="34" charset="0"/>
              </a:rPr>
              <a:t>Our planet is home to over 23,000 different kinds </a:t>
            </a:r>
            <a:r>
              <a:rPr lang="en-GB">
                <a:latin typeface="Arial" panose="020B0604020202020204" pitchFamily="34" charset="0"/>
                <a:cs typeface="Arial" panose="020B0604020202020204" pitchFamily="34" charset="0"/>
              </a:rPr>
              <a:t>of tree</a:t>
            </a:r>
            <a:endParaRPr lang="en-GB" dirty="0">
              <a:latin typeface="Arial" panose="020B0604020202020204" pitchFamily="34" charset="0"/>
              <a:cs typeface="Arial" panose="020B0604020202020204" pitchFamily="34" charset="0"/>
            </a:endParaRPr>
          </a:p>
          <a:p>
            <a:pPr lvl="1"/>
            <a:r>
              <a:rPr lang="en-GB" dirty="0">
                <a:solidFill>
                  <a:srgbClr val="2CB7FF"/>
                </a:solidFill>
                <a:latin typeface="Arial" panose="020B0604020202020204" pitchFamily="34" charset="0"/>
                <a:cs typeface="Arial" panose="020B0604020202020204" pitchFamily="34" charset="0"/>
              </a:rPr>
              <a:t>Explain the main difference between hardwood and softwood trees and the properties their timber may show</a:t>
            </a:r>
          </a:p>
          <a:p>
            <a:pPr lvl="0"/>
            <a:endParaRPr lang="en-GB" dirty="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908438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latin typeface="Arial" panose="020B0604020202020204" pitchFamily="34" charset="0"/>
                <a:cs typeface="Arial" panose="020B0604020202020204" pitchFamily="34" charset="0"/>
              </a:rPr>
              <a:t>Using manufactured board</a:t>
            </a:r>
          </a:p>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626153576"/>
              </p:ext>
            </p:extLst>
          </p:nvPr>
        </p:nvGraphicFramePr>
        <p:xfrm>
          <a:off x="724280" y="1704179"/>
          <a:ext cx="7797230" cy="4302760"/>
        </p:xfrm>
        <a:graphic>
          <a:graphicData uri="http://schemas.openxmlformats.org/drawingml/2006/table">
            <a:tbl>
              <a:tblPr firstRow="1" bandRow="1">
                <a:tableStyleId>{5C22544A-7EE6-4342-B048-85BDC9FD1C3A}</a:tableStyleId>
              </a:tblPr>
              <a:tblGrid>
                <a:gridCol w="3898615">
                  <a:extLst>
                    <a:ext uri="{9D8B030D-6E8A-4147-A177-3AD203B41FA5}">
                      <a16:colId xmlns:a16="http://schemas.microsoft.com/office/drawing/2014/main" val="525694376"/>
                    </a:ext>
                  </a:extLst>
                </a:gridCol>
                <a:gridCol w="3898615">
                  <a:extLst>
                    <a:ext uri="{9D8B030D-6E8A-4147-A177-3AD203B41FA5}">
                      <a16:colId xmlns:a16="http://schemas.microsoft.com/office/drawing/2014/main" val="4042573801"/>
                    </a:ext>
                  </a:extLst>
                </a:gridCol>
              </a:tblGrid>
              <a:tr h="370840">
                <a:tc>
                  <a:txBody>
                    <a:bodyPr/>
                    <a:lstStyle/>
                    <a:p>
                      <a:r>
                        <a:rPr lang="en-GB">
                          <a:latin typeface="Arial" panose="020B0604020202020204" pitchFamily="34" charset="0"/>
                          <a:cs typeface="Arial" panose="020B0604020202020204" pitchFamily="34" charset="0"/>
                        </a:rPr>
                        <a:t>Advantages</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solidFill>
                      <a:srgbClr val="DDB56D"/>
                    </a:solidFill>
                  </a:tcPr>
                </a:tc>
                <a:tc>
                  <a:txBody>
                    <a:bodyPr/>
                    <a:lstStyle/>
                    <a:p>
                      <a:r>
                        <a:rPr lang="en-GB">
                          <a:latin typeface="Arial" panose="020B0604020202020204" pitchFamily="34" charset="0"/>
                          <a:cs typeface="Arial" panose="020B0604020202020204" pitchFamily="34" charset="0"/>
                        </a:rPr>
                        <a:t>Disadvantages</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solidFill>
                      <a:srgbClr val="DDB56D"/>
                    </a:solidFill>
                  </a:tcPr>
                </a:tc>
                <a:extLst>
                  <a:ext uri="{0D108BD9-81ED-4DB2-BD59-A6C34878D82A}">
                    <a16:rowId xmlns:a16="http://schemas.microsoft.com/office/drawing/2014/main" val="3086598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a:ln>
                            <a:noFill/>
                          </a:ln>
                          <a:latin typeface="Arial" panose="020B0604020202020204" pitchFamily="34" charset="0"/>
                          <a:ea typeface="Microsoft YaHei" pitchFamily="2"/>
                          <a:cs typeface="Arial" panose="020B0604020202020204" pitchFamily="34" charset="0"/>
                        </a:rPr>
                        <a:t>Available in large sheets with few faults or defects</a:t>
                      </a:r>
                    </a:p>
                    <a:p>
                      <a:endParaRPr lang="en-GB">
                        <a:latin typeface="Arial" panose="020B0604020202020204" pitchFamily="34" charset="0"/>
                        <a:cs typeface="Arial" panose="020B0604020202020204" pitchFamily="34" charset="0"/>
                      </a:endParaRP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ln>
                            <a:noFill/>
                          </a:ln>
                          <a:latin typeface="Arial" panose="020B0604020202020204" pitchFamily="34" charset="0"/>
                          <a:ea typeface="Microsoft YaHei" pitchFamily="2"/>
                          <a:cs typeface="Arial" panose="020B0604020202020204" pitchFamily="34" charset="0"/>
                        </a:rPr>
                        <a:t>Adhesives used in manufacture can be hazardous when inhaled and damage the environment</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extLst>
                  <a:ext uri="{0D108BD9-81ED-4DB2-BD59-A6C34878D82A}">
                    <a16:rowId xmlns:a16="http://schemas.microsoft.com/office/drawing/2014/main" val="39472537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a:ln>
                            <a:noFill/>
                          </a:ln>
                          <a:latin typeface="Arial" panose="020B0604020202020204" pitchFamily="34" charset="0"/>
                          <a:ea typeface="Microsoft YaHei" pitchFamily="2"/>
                          <a:cs typeface="Arial" panose="020B0604020202020204" pitchFamily="34" charset="0"/>
                        </a:rPr>
                        <a:t>Aesthetic flaws like knots can be eliminated, boards require very little finishing</a:t>
                      </a:r>
                    </a:p>
                    <a:p>
                      <a:endParaRPr lang="en-GB">
                        <a:latin typeface="Arial" panose="020B0604020202020204" pitchFamily="34" charset="0"/>
                        <a:cs typeface="Arial" panose="020B0604020202020204" pitchFamily="34" charset="0"/>
                      </a:endParaRP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a:ln>
                            <a:noFill/>
                          </a:ln>
                          <a:latin typeface="Arial" panose="020B0604020202020204" pitchFamily="34" charset="0"/>
                          <a:ea typeface="Microsoft YaHei" pitchFamily="2"/>
                          <a:cs typeface="Arial" panose="020B0604020202020204" pitchFamily="34" charset="0"/>
                        </a:rPr>
                        <a:t>Adhesives used in manufacture can blunt tools quickly</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extLst>
                  <a:ext uri="{0D108BD9-81ED-4DB2-BD59-A6C34878D82A}">
                    <a16:rowId xmlns:a16="http://schemas.microsoft.com/office/drawing/2014/main" val="29118880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a:ln>
                            <a:noFill/>
                          </a:ln>
                          <a:latin typeface="Arial" panose="020B0604020202020204" pitchFamily="34" charset="0"/>
                          <a:ea typeface="Microsoft YaHei" pitchFamily="2"/>
                          <a:cs typeface="Arial" panose="020B0604020202020204" pitchFamily="34" charset="0"/>
                        </a:rPr>
                        <a:t>Made of wood that might otherwise go to landfill</a:t>
                      </a:r>
                    </a:p>
                    <a:p>
                      <a:endParaRPr lang="en-GB">
                        <a:latin typeface="Arial" panose="020B0604020202020204" pitchFamily="34" charset="0"/>
                        <a:cs typeface="Arial" panose="020B0604020202020204" pitchFamily="34" charset="0"/>
                      </a:endParaRP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ln>
                            <a:noFill/>
                          </a:ln>
                          <a:latin typeface="Arial" panose="020B0604020202020204" pitchFamily="34" charset="0"/>
                          <a:ea typeface="Microsoft YaHei" pitchFamily="2"/>
                          <a:cs typeface="Arial" panose="020B0604020202020204" pitchFamily="34" charset="0"/>
                        </a:rPr>
                        <a:t>Many traditional woodworking joints cannot be used and the edges are hard to finish well</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extLst>
                  <a:ext uri="{0D108BD9-81ED-4DB2-BD59-A6C34878D82A}">
                    <a16:rowId xmlns:a16="http://schemas.microsoft.com/office/drawing/2014/main" val="104634512"/>
                  </a:ext>
                </a:extLst>
              </a:tr>
              <a:tr h="370840">
                <a:tc>
                  <a:txBody>
                    <a:bodyPr/>
                    <a:lstStyle/>
                    <a:p>
                      <a:r>
                        <a:rPr lang="en-GB" sz="1800" b="0" i="0" u="none" strike="noStrike" kern="1200">
                          <a:ln>
                            <a:noFill/>
                          </a:ln>
                          <a:latin typeface="Arial" panose="020B0604020202020204" pitchFamily="34" charset="0"/>
                          <a:ea typeface="Microsoft YaHei" pitchFamily="2"/>
                          <a:cs typeface="Arial" panose="020B0604020202020204" pitchFamily="34" charset="0"/>
                        </a:rPr>
                        <a:t>Available in a vast range of </a:t>
                      </a:r>
                      <a:br>
                        <a:rPr lang="en-GB" sz="1800" b="0" i="0" u="none" strike="noStrike" kern="1200">
                          <a:ln>
                            <a:noFill/>
                          </a:ln>
                          <a:latin typeface="Arial" panose="020B0604020202020204" pitchFamily="34" charset="0"/>
                          <a:ea typeface="Microsoft YaHei" pitchFamily="2"/>
                          <a:cs typeface="Arial" panose="020B0604020202020204" pitchFamily="34" charset="0"/>
                        </a:rPr>
                      </a:br>
                      <a:r>
                        <a:rPr lang="en-GB" sz="1800" b="0" i="0" u="none" strike="noStrike" kern="1200">
                          <a:ln>
                            <a:noFill/>
                          </a:ln>
                          <a:latin typeface="Arial" panose="020B0604020202020204" pitchFamily="34" charset="0"/>
                          <a:ea typeface="Microsoft YaHei" pitchFamily="2"/>
                          <a:cs typeface="Arial" panose="020B0604020202020204" pitchFamily="34" charset="0"/>
                        </a:rPr>
                        <a:t>surface finishes</a:t>
                      </a:r>
                      <a:br>
                        <a:rPr lang="en-GB" sz="1800" b="0" i="0" u="none" strike="noStrike" kern="1200">
                          <a:ln>
                            <a:noFill/>
                          </a:ln>
                          <a:latin typeface="Arial" panose="020B0604020202020204" pitchFamily="34" charset="0"/>
                          <a:ea typeface="Microsoft YaHei" pitchFamily="2"/>
                          <a:cs typeface="Arial" panose="020B0604020202020204" pitchFamily="34" charset="0"/>
                        </a:rPr>
                      </a:br>
                      <a:endParaRPr lang="en-GB">
                        <a:latin typeface="Arial" panose="020B0604020202020204" pitchFamily="34" charset="0"/>
                        <a:cs typeface="Arial" panose="020B0604020202020204" pitchFamily="34" charset="0"/>
                      </a:endParaRP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ln>
                            <a:noFill/>
                          </a:ln>
                          <a:latin typeface="Arial" panose="020B0604020202020204" pitchFamily="34" charset="0"/>
                          <a:ea typeface="Microsoft YaHei" pitchFamily="2"/>
                          <a:cs typeface="Arial" panose="020B0604020202020204" pitchFamily="34" charset="0"/>
                        </a:rPr>
                        <a:t>Boards are prone to absorbing moisture which affects structural integrity</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extLst>
                  <a:ext uri="{0D108BD9-81ED-4DB2-BD59-A6C34878D82A}">
                    <a16:rowId xmlns:a16="http://schemas.microsoft.com/office/drawing/2014/main" val="4127229602"/>
                  </a:ext>
                </a:extLst>
              </a:tr>
            </a:tbl>
          </a:graphicData>
        </a:graphic>
      </p:graphicFrame>
    </p:spTree>
    <p:extLst>
      <p:ext uri="{BB962C8B-B14F-4D97-AF65-F5344CB8AC3E}">
        <p14:creationId xmlns:p14="http://schemas.microsoft.com/office/powerpoint/2010/main" val="531545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A6EC69-24B3-4038-8380-7FD78986B6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02216" y="2920839"/>
            <a:ext cx="3211338" cy="3345146"/>
          </a:xfrm>
          <a:prstGeom prst="rect">
            <a:avLst/>
          </a:prstGeom>
        </p:spPr>
      </p:pic>
      <p:sp>
        <p:nvSpPr>
          <p:cNvPr id="2" name="Text Placeholder 1">
            <a:extLst>
              <a:ext uri="{FF2B5EF4-FFF2-40B4-BE49-F238E27FC236}">
                <a16:creationId xmlns:a16="http://schemas.microsoft.com/office/drawing/2014/main" id="{9AE98E2D-1FC2-4FB8-B326-DFE576025D08}"/>
              </a:ext>
            </a:extLst>
          </p:cNvPr>
          <p:cNvSpPr>
            <a:spLocks noGrp="1"/>
          </p:cNvSpPr>
          <p:nvPr>
            <p:ph type="body" sz="quarter" idx="13"/>
          </p:nvPr>
        </p:nvSpPr>
        <p:spPr/>
        <p:txBody>
          <a:bodyPr/>
          <a:lstStyle/>
          <a:p>
            <a:r>
              <a:rPr lang="en-GB"/>
              <a:t>Recycling and disposal</a:t>
            </a:r>
          </a:p>
        </p:txBody>
      </p:sp>
      <p:sp>
        <p:nvSpPr>
          <p:cNvPr id="3" name="Text Placeholder 2">
            <a:extLst>
              <a:ext uri="{FF2B5EF4-FFF2-40B4-BE49-F238E27FC236}">
                <a16:creationId xmlns:a16="http://schemas.microsoft.com/office/drawing/2014/main" id="{DF75960E-C48D-484C-943B-F605FB693173}"/>
              </a:ext>
            </a:extLst>
          </p:cNvPr>
          <p:cNvSpPr>
            <a:spLocks noGrp="1"/>
          </p:cNvSpPr>
          <p:nvPr>
            <p:ph type="body" sz="quarter" idx="14"/>
          </p:nvPr>
        </p:nvSpPr>
        <p:spPr/>
        <p:txBody>
          <a:bodyPr/>
          <a:lstStyle/>
          <a:p>
            <a:r>
              <a:rPr lang="en-GB" dirty="0"/>
              <a:t>What happens to products made from wood and manufactured boards at the end of their useful life?</a:t>
            </a:r>
          </a:p>
          <a:p>
            <a:pPr lvl="1"/>
            <a:r>
              <a:rPr lang="en-GB" dirty="0"/>
              <a:t>Many adhesives, finishes and components used </a:t>
            </a:r>
            <a:br>
              <a:rPr lang="en-GB" dirty="0"/>
            </a:br>
            <a:r>
              <a:rPr lang="en-GB" dirty="0"/>
              <a:t>in wood products are not biodegradable</a:t>
            </a:r>
          </a:p>
          <a:p>
            <a:pPr lvl="1"/>
            <a:r>
              <a:rPr lang="en-GB" dirty="0"/>
              <a:t>Some wood products may be </a:t>
            </a:r>
            <a:br>
              <a:rPr lang="en-GB" dirty="0"/>
            </a:br>
            <a:r>
              <a:rPr lang="en-GB" dirty="0"/>
              <a:t>disassembled and parts recycled</a:t>
            </a:r>
          </a:p>
          <a:p>
            <a:pPr lvl="1"/>
            <a:r>
              <a:rPr lang="en-GB" dirty="0"/>
              <a:t>Products may also be ‘up-cycled’ </a:t>
            </a:r>
            <a:br>
              <a:rPr lang="en-GB" dirty="0"/>
            </a:br>
            <a:r>
              <a:rPr lang="en-GB" dirty="0"/>
              <a:t>and turned into something else</a:t>
            </a:r>
          </a:p>
          <a:p>
            <a:pPr lvl="1"/>
            <a:r>
              <a:rPr lang="en-GB" dirty="0">
                <a:solidFill>
                  <a:srgbClr val="2CB7FF"/>
                </a:solidFill>
              </a:rPr>
              <a:t>How could designers help prevent </a:t>
            </a:r>
            <a:br>
              <a:rPr lang="en-GB" dirty="0">
                <a:solidFill>
                  <a:srgbClr val="2CB7FF"/>
                </a:solidFill>
              </a:rPr>
            </a:br>
            <a:r>
              <a:rPr lang="en-GB" dirty="0">
                <a:solidFill>
                  <a:srgbClr val="2CB7FF"/>
                </a:solidFill>
              </a:rPr>
              <a:t>wood products ending up in landfill?</a:t>
            </a:r>
          </a:p>
        </p:txBody>
      </p:sp>
    </p:spTree>
    <p:extLst>
      <p:ext uri="{BB962C8B-B14F-4D97-AF65-F5344CB8AC3E}">
        <p14:creationId xmlns:p14="http://schemas.microsoft.com/office/powerpoint/2010/main" val="3877215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Kit house construction</a:t>
            </a:r>
          </a:p>
        </p:txBody>
      </p:sp>
      <p:sp>
        <p:nvSpPr>
          <p:cNvPr id="3" name="Text Placeholder 2"/>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Complete </a:t>
            </a:r>
            <a:r>
              <a:rPr lang="en-GB" b="1" dirty="0">
                <a:latin typeface="Arial" panose="020B0604020202020204" pitchFamily="34" charset="0"/>
                <a:cs typeface="Arial" panose="020B0604020202020204" pitchFamily="34" charset="0"/>
              </a:rPr>
              <a:t>Task 2 </a:t>
            </a:r>
            <a:r>
              <a:rPr lang="en-GB" dirty="0">
                <a:latin typeface="Arial" panose="020B0604020202020204" pitchFamily="34" charset="0"/>
                <a:cs typeface="Arial" panose="020B0604020202020204" pitchFamily="34" charset="0"/>
              </a:rPr>
              <a:t>on </a:t>
            </a:r>
            <a:r>
              <a:rPr lang="en-GB" b="1" dirty="0">
                <a:latin typeface="Arial" panose="020B0604020202020204" pitchFamily="34" charset="0"/>
                <a:cs typeface="Arial" panose="020B0604020202020204" pitchFamily="34" charset="0"/>
              </a:rPr>
              <a:t>Worksheet 1</a:t>
            </a:r>
          </a:p>
        </p:txBody>
      </p:sp>
    </p:spTree>
    <p:extLst>
      <p:ext uri="{BB962C8B-B14F-4D97-AF65-F5344CB8AC3E}">
        <p14:creationId xmlns:p14="http://schemas.microsoft.com/office/powerpoint/2010/main" val="534269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latin typeface="Arial" panose="020B0604020202020204" pitchFamily="34" charset="0"/>
                <a:cs typeface="Arial" panose="020B0604020202020204" pitchFamily="34" charset="0"/>
              </a:rPr>
              <a:t>Plenary</a:t>
            </a:r>
          </a:p>
        </p:txBody>
      </p:sp>
      <p:sp>
        <p:nvSpPr>
          <p:cNvPr id="7" name="Text Placeholder 6"/>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Forestry is the managed growing of trees for the timber industry</a:t>
            </a:r>
          </a:p>
          <a:p>
            <a:r>
              <a:rPr lang="en-GB" dirty="0">
                <a:latin typeface="Arial" panose="020B0604020202020204" pitchFamily="34" charset="0"/>
                <a:cs typeface="Arial" panose="020B0604020202020204" pitchFamily="34" charset="0"/>
              </a:rPr>
              <a:t>When trees reach maturity they are felled using a chainsaw or industrial cutting machines</a:t>
            </a:r>
          </a:p>
          <a:p>
            <a:pPr lvl="1"/>
            <a:r>
              <a:rPr lang="en-GB" dirty="0">
                <a:latin typeface="Arial" panose="020B0604020202020204" pitchFamily="34" charset="0"/>
                <a:cs typeface="Arial" panose="020B0604020202020204" pitchFamily="34" charset="0"/>
              </a:rPr>
              <a:t>What happens next during the rest of the lifecycle of a tree used for timber?</a:t>
            </a:r>
          </a:p>
          <a:p>
            <a:pPr lvl="1"/>
            <a:r>
              <a:rPr lang="en-GB" dirty="0">
                <a:latin typeface="Arial" panose="020B0604020202020204" pitchFamily="34" charset="0"/>
                <a:cs typeface="Arial" panose="020B0604020202020204" pitchFamily="34" charset="0"/>
              </a:rPr>
              <a:t>How do ecological </a:t>
            </a:r>
            <a:r>
              <a:rPr lang="en-GB">
                <a:latin typeface="Arial" panose="020B0604020202020204" pitchFamily="34" charset="0"/>
                <a:cs typeface="Arial" panose="020B0604020202020204" pitchFamily="34" charset="0"/>
              </a:rPr>
              <a:t>and social </a:t>
            </a:r>
            <a:r>
              <a:rPr lang="en-GB" dirty="0">
                <a:latin typeface="Arial" panose="020B0604020202020204" pitchFamily="34" charset="0"/>
                <a:cs typeface="Arial" panose="020B0604020202020204" pitchFamily="34" charset="0"/>
              </a:rPr>
              <a:t>factors play a part in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timber selection?</a:t>
            </a:r>
          </a:p>
        </p:txBody>
      </p:sp>
    </p:spTree>
    <p:extLst>
      <p:ext uri="{BB962C8B-B14F-4D97-AF65-F5344CB8AC3E}">
        <p14:creationId xmlns:p14="http://schemas.microsoft.com/office/powerpoint/2010/main" val="3277040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2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ee in a forest&#10;&#10;Description generated with high confidence">
            <a:extLst>
              <a:ext uri="{FF2B5EF4-FFF2-40B4-BE49-F238E27FC236}">
                <a16:creationId xmlns:a16="http://schemas.microsoft.com/office/drawing/2014/main" id="{734B901A-FBE0-46F8-9878-3912CA630C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4770"/>
            <a:ext cx="9144000" cy="6213230"/>
          </a:xfrm>
          <a:prstGeom prst="rect">
            <a:avLst/>
          </a:prstGeom>
        </p:spPr>
      </p:pic>
      <p:sp>
        <p:nvSpPr>
          <p:cNvPr id="2" name="Text Placeholder 1">
            <a:extLst>
              <a:ext uri="{FF2B5EF4-FFF2-40B4-BE49-F238E27FC236}">
                <a16:creationId xmlns:a16="http://schemas.microsoft.com/office/drawing/2014/main" id="{C92908B4-98FC-4CA9-B7CC-A978F9DB7957}"/>
              </a:ext>
            </a:extLst>
          </p:cNvPr>
          <p:cNvSpPr>
            <a:spLocks noGrp="1"/>
          </p:cNvSpPr>
          <p:nvPr>
            <p:ph type="body" sz="quarter" idx="13"/>
          </p:nvPr>
        </p:nvSpPr>
        <p:spPr/>
        <p:txBody>
          <a:bodyPr/>
          <a:lstStyle/>
          <a:p>
            <a:r>
              <a:rPr lang="en-GB"/>
              <a:t>Forests</a:t>
            </a:r>
          </a:p>
        </p:txBody>
      </p:sp>
      <p:sp>
        <p:nvSpPr>
          <p:cNvPr id="3" name="Text Placeholder 2">
            <a:extLst>
              <a:ext uri="{FF2B5EF4-FFF2-40B4-BE49-F238E27FC236}">
                <a16:creationId xmlns:a16="http://schemas.microsoft.com/office/drawing/2014/main" id="{771290BB-651C-48E4-96D0-4A0722B64E72}"/>
              </a:ext>
            </a:extLst>
          </p:cNvPr>
          <p:cNvSpPr>
            <a:spLocks noGrp="1"/>
          </p:cNvSpPr>
          <p:nvPr>
            <p:ph type="body" sz="quarter" idx="14"/>
          </p:nvPr>
        </p:nvSpPr>
        <p:spPr/>
        <p:txBody>
          <a:bodyPr/>
          <a:lstStyle/>
          <a:p>
            <a:r>
              <a:rPr lang="en-GB" dirty="0"/>
              <a:t>Forests are vital to our ecosystem</a:t>
            </a:r>
          </a:p>
          <a:p>
            <a:r>
              <a:rPr lang="en-GB" dirty="0"/>
              <a:t>Forests are described by their geographical location</a:t>
            </a:r>
          </a:p>
          <a:p>
            <a:pPr lvl="1"/>
            <a:r>
              <a:rPr lang="en-GB" dirty="0"/>
              <a:t>Alpine forests</a:t>
            </a:r>
          </a:p>
          <a:p>
            <a:pPr lvl="1"/>
            <a:r>
              <a:rPr lang="en-GB" dirty="0"/>
              <a:t>European Forests</a:t>
            </a:r>
          </a:p>
          <a:p>
            <a:pPr lvl="1"/>
            <a:r>
              <a:rPr lang="en-GB" dirty="0"/>
              <a:t>Amazonian Forests</a:t>
            </a:r>
          </a:p>
          <a:p>
            <a:pPr lvl="1"/>
            <a:r>
              <a:rPr lang="en-GB" dirty="0">
                <a:solidFill>
                  <a:schemeClr val="tx1"/>
                </a:solidFill>
              </a:rPr>
              <a:t>What type of trees would you find growing in each of these forests and why are they suited to that climate?</a:t>
            </a:r>
          </a:p>
          <a:p>
            <a:endParaRPr lang="en-GB" dirty="0"/>
          </a:p>
        </p:txBody>
      </p:sp>
      <p:pic>
        <p:nvPicPr>
          <p:cNvPr id="7" name="Picture 6">
            <a:extLst>
              <a:ext uri="{FF2B5EF4-FFF2-40B4-BE49-F238E27FC236}">
                <a16:creationId xmlns:a16="http://schemas.microsoft.com/office/drawing/2014/main" id="{8BC6D17A-B14D-4C97-8D0A-6201FD5CF7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54577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tree&#10;&#10;Description generated with very high confidence">
            <a:extLst>
              <a:ext uri="{FF2B5EF4-FFF2-40B4-BE49-F238E27FC236}">
                <a16:creationId xmlns:a16="http://schemas.microsoft.com/office/drawing/2014/main" id="{E5D9CFF9-E3FB-4488-98F2-A065BE4A83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964383"/>
            <a:ext cx="9143999" cy="2893617"/>
          </a:xfrm>
          <a:prstGeom prst="rect">
            <a:avLst/>
          </a:prstGeom>
        </p:spPr>
      </p:pic>
      <p:sp>
        <p:nvSpPr>
          <p:cNvPr id="2" name="Text Placeholder 1">
            <a:extLst>
              <a:ext uri="{FF2B5EF4-FFF2-40B4-BE49-F238E27FC236}">
                <a16:creationId xmlns:a16="http://schemas.microsoft.com/office/drawing/2014/main" id="{C92908B4-98FC-4CA9-B7CC-A978F9DB7957}"/>
              </a:ext>
            </a:extLst>
          </p:cNvPr>
          <p:cNvSpPr>
            <a:spLocks noGrp="1"/>
          </p:cNvSpPr>
          <p:nvPr>
            <p:ph type="body" sz="quarter" idx="13"/>
          </p:nvPr>
        </p:nvSpPr>
        <p:spPr/>
        <p:txBody>
          <a:bodyPr/>
          <a:lstStyle/>
          <a:p>
            <a:r>
              <a:rPr lang="en-GB"/>
              <a:t>What grows where?</a:t>
            </a:r>
          </a:p>
        </p:txBody>
      </p:sp>
      <p:sp>
        <p:nvSpPr>
          <p:cNvPr id="3" name="Text Placeholder 2">
            <a:extLst>
              <a:ext uri="{FF2B5EF4-FFF2-40B4-BE49-F238E27FC236}">
                <a16:creationId xmlns:a16="http://schemas.microsoft.com/office/drawing/2014/main" id="{771290BB-651C-48E4-96D0-4A0722B64E72}"/>
              </a:ext>
            </a:extLst>
          </p:cNvPr>
          <p:cNvSpPr>
            <a:spLocks noGrp="1"/>
          </p:cNvSpPr>
          <p:nvPr>
            <p:ph type="body" sz="quarter" idx="14"/>
          </p:nvPr>
        </p:nvSpPr>
        <p:spPr>
          <a:xfrm>
            <a:off x="724279" y="1704179"/>
            <a:ext cx="7890331" cy="2004221"/>
          </a:xfrm>
        </p:spPr>
        <p:txBody>
          <a:bodyPr/>
          <a:lstStyle/>
          <a:p>
            <a:r>
              <a:rPr lang="en-GB" dirty="0"/>
              <a:t>Many species of tree can be bred to grow in areas other than their area of origin:</a:t>
            </a:r>
          </a:p>
          <a:p>
            <a:pPr lvl="1"/>
            <a:r>
              <a:rPr lang="en-GB" b="1" dirty="0"/>
              <a:t>Alpine forests </a:t>
            </a:r>
            <a:r>
              <a:rPr lang="en-GB" dirty="0"/>
              <a:t>are abundant with coniferous trees such as </a:t>
            </a:r>
            <a:r>
              <a:rPr lang="en-GB" b="1" dirty="0"/>
              <a:t>pine</a:t>
            </a:r>
            <a:r>
              <a:rPr lang="en-GB" dirty="0"/>
              <a:t>, </a:t>
            </a:r>
            <a:r>
              <a:rPr lang="en-GB" b="1" dirty="0"/>
              <a:t>cedar</a:t>
            </a:r>
            <a:r>
              <a:rPr lang="en-GB" dirty="0"/>
              <a:t> and </a:t>
            </a:r>
            <a:r>
              <a:rPr lang="en-GB" b="1" dirty="0"/>
              <a:t>larch</a:t>
            </a:r>
            <a:r>
              <a:rPr lang="en-GB" dirty="0"/>
              <a:t> which thrive in cooler climates </a:t>
            </a:r>
          </a:p>
          <a:p>
            <a:pPr lvl="1"/>
            <a:r>
              <a:rPr lang="en-GB" b="1" dirty="0"/>
              <a:t>European forests </a:t>
            </a:r>
            <a:r>
              <a:rPr lang="en-GB" dirty="0"/>
              <a:t>have a mix of soft and hardwoods where </a:t>
            </a:r>
            <a:r>
              <a:rPr lang="en-GB" b="1" dirty="0"/>
              <a:t>oak</a:t>
            </a:r>
            <a:r>
              <a:rPr lang="en-GB" dirty="0"/>
              <a:t>, </a:t>
            </a:r>
            <a:r>
              <a:rPr lang="en-GB" b="1" dirty="0"/>
              <a:t>beech</a:t>
            </a:r>
            <a:r>
              <a:rPr lang="en-GB" dirty="0"/>
              <a:t>, </a:t>
            </a:r>
            <a:r>
              <a:rPr lang="en-GB" b="1" dirty="0"/>
              <a:t>ash</a:t>
            </a:r>
            <a:r>
              <a:rPr lang="en-GB" dirty="0"/>
              <a:t> and </a:t>
            </a:r>
            <a:r>
              <a:rPr lang="en-GB" b="1" dirty="0"/>
              <a:t>birch</a:t>
            </a:r>
            <a:r>
              <a:rPr lang="en-GB" dirty="0"/>
              <a:t> flourish in a temperate climate</a:t>
            </a:r>
          </a:p>
          <a:p>
            <a:pPr lvl="1"/>
            <a:r>
              <a:rPr lang="en-GB" b="1" dirty="0"/>
              <a:t>Amazonian forests </a:t>
            </a:r>
            <a:r>
              <a:rPr lang="en-GB" dirty="0"/>
              <a:t>are home to many tropical hardwoods including </a:t>
            </a:r>
            <a:r>
              <a:rPr lang="en-GB" b="1" dirty="0"/>
              <a:t>mahogany,</a:t>
            </a:r>
            <a:r>
              <a:rPr lang="en-GB" dirty="0"/>
              <a:t> perhaps the most sought after timber</a:t>
            </a:r>
            <a:br>
              <a:rPr lang="en-GB" dirty="0"/>
            </a:br>
            <a:r>
              <a:rPr lang="en-GB" dirty="0"/>
              <a:t>due to its beautiful colour and grain structure  </a:t>
            </a:r>
          </a:p>
          <a:p>
            <a:endParaRPr lang="en-GB" dirty="0"/>
          </a:p>
        </p:txBody>
      </p:sp>
      <p:pic>
        <p:nvPicPr>
          <p:cNvPr id="7" name="Picture 6">
            <a:extLst>
              <a:ext uri="{FF2B5EF4-FFF2-40B4-BE49-F238E27FC236}">
                <a16:creationId xmlns:a16="http://schemas.microsoft.com/office/drawing/2014/main" id="{80FA3B44-BBE5-4626-9489-57D04F8837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88459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5867" y="1786242"/>
            <a:ext cx="4652364" cy="4165526"/>
          </a:xfrm>
          <a:prstGeom prst="rect">
            <a:avLst/>
          </a:prstGeom>
        </p:spPr>
      </p:pic>
      <p:sp>
        <p:nvSpPr>
          <p:cNvPr id="3" name="Text Placeholder 1"/>
          <p:cNvSpPr txBox="1">
            <a:spLocks noGrp="1"/>
          </p:cNvSpPr>
          <p:nvPr>
            <p:ph type="body" sz="quarter" idx="13"/>
          </p:nvPr>
        </p:nvSpPr>
        <p:spPr/>
        <p:txBody>
          <a:bodyPr lIns="0">
            <a:noAutofit/>
          </a:bodyPr>
          <a:lstStyle/>
          <a:p>
            <a:r>
              <a:rPr lang="en-US">
                <a:latin typeface="Arial" panose="020B0604020202020204" pitchFamily="34" charset="0"/>
                <a:cs typeface="Arial" panose="020B0604020202020204" pitchFamily="34" charset="0"/>
              </a:rPr>
              <a:t>Forestry management</a:t>
            </a:r>
          </a:p>
        </p:txBody>
      </p:sp>
      <p:sp>
        <p:nvSpPr>
          <p:cNvPr id="8" name="Text Placeholder 7"/>
          <p:cNvSpPr>
            <a:spLocks noGrp="1"/>
          </p:cNvSpPr>
          <p:nvPr>
            <p:ph type="body" sz="quarter" idx="14"/>
          </p:nvPr>
        </p:nvSpPr>
        <p:spPr>
          <a:xfrm>
            <a:off x="724280" y="1704179"/>
            <a:ext cx="4652364" cy="3453607"/>
          </a:xfrm>
        </p:spPr>
        <p:txBody>
          <a:bodyPr vert="horz" lIns="0" tIns="0"/>
          <a:lstStyle/>
          <a:p>
            <a:r>
              <a:rPr lang="en-GB" dirty="0">
                <a:latin typeface="Arial" panose="020B0604020202020204" pitchFamily="34" charset="0"/>
                <a:cs typeface="Arial" panose="020B0604020202020204" pitchFamily="34" charset="0"/>
              </a:rPr>
              <a:t>If managed properly, forests are a sustainable source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timber</a:t>
            </a:r>
          </a:p>
          <a:p>
            <a:r>
              <a:rPr lang="en-GB" dirty="0">
                <a:latin typeface="Arial" panose="020B0604020202020204" pitchFamily="34" charset="0"/>
                <a:cs typeface="Arial" panose="020B0604020202020204" pitchFamily="34" charset="0"/>
              </a:rPr>
              <a:t>Well managed forests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offer many benefits:</a:t>
            </a:r>
          </a:p>
          <a:p>
            <a:pPr lvl="1"/>
            <a:r>
              <a:rPr lang="en-GB" dirty="0">
                <a:latin typeface="Arial" panose="020B0604020202020204" pitchFamily="34" charset="0"/>
                <a:cs typeface="Arial" panose="020B0604020202020204" pitchFamily="34" charset="0"/>
              </a:rPr>
              <a:t>Provide an environment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 leisure activities</a:t>
            </a:r>
          </a:p>
          <a:p>
            <a:pPr lvl="1"/>
            <a:r>
              <a:rPr lang="en-GB" dirty="0">
                <a:latin typeface="Arial" panose="020B0604020202020204" pitchFamily="34" charset="0"/>
                <a:cs typeface="Arial" panose="020B0604020202020204" pitchFamily="34" charset="0"/>
              </a:rPr>
              <a:t>Employment</a:t>
            </a:r>
          </a:p>
          <a:p>
            <a:pPr lvl="1"/>
            <a:r>
              <a:rPr lang="en-GB" dirty="0">
                <a:solidFill>
                  <a:srgbClr val="2CB7FF"/>
                </a:solidFill>
                <a:latin typeface="Arial" panose="020B0604020202020204" pitchFamily="34" charset="0"/>
                <a:cs typeface="Arial" panose="020B0604020202020204" pitchFamily="34" charset="0"/>
              </a:rPr>
              <a:t>What other benefits </a:t>
            </a:r>
            <a:br>
              <a:rPr lang="en-GB" dirty="0">
                <a:solidFill>
                  <a:srgbClr val="2CB7FF"/>
                </a:solidFill>
                <a:latin typeface="Arial" panose="020B0604020202020204" pitchFamily="34" charset="0"/>
                <a:cs typeface="Arial" panose="020B0604020202020204" pitchFamily="34" charset="0"/>
              </a:rPr>
            </a:br>
            <a:r>
              <a:rPr lang="en-GB" dirty="0">
                <a:solidFill>
                  <a:srgbClr val="2CB7FF"/>
                </a:solidFill>
                <a:latin typeface="Arial" panose="020B0604020202020204" pitchFamily="34" charset="0"/>
                <a:cs typeface="Arial" panose="020B0604020202020204" pitchFamily="34" charset="0"/>
              </a:rPr>
              <a:t>do managed forests offer?</a:t>
            </a:r>
          </a:p>
        </p:txBody>
      </p:sp>
    </p:spTree>
    <p:extLst>
      <p:ext uri="{BB962C8B-B14F-4D97-AF65-F5344CB8AC3E}">
        <p14:creationId xmlns:p14="http://schemas.microsoft.com/office/powerpoint/2010/main" val="192437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DCDB"/>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367"/>
          <a:stretch/>
        </p:blipFill>
        <p:spPr>
          <a:xfrm>
            <a:off x="5116119" y="1700214"/>
            <a:ext cx="3772795" cy="5157786"/>
          </a:xfrm>
          <a:prstGeom prst="rect">
            <a:avLst/>
          </a:prstGeom>
        </p:spPr>
      </p:pic>
      <p:sp>
        <p:nvSpPr>
          <p:cNvPr id="4" name="Text Placeholder 3"/>
          <p:cNvSpPr>
            <a:spLocks noGrp="1"/>
          </p:cNvSpPr>
          <p:nvPr>
            <p:ph type="body" sz="quarter" idx="13"/>
          </p:nvPr>
        </p:nvSpPr>
        <p:spPr/>
        <p:txBody>
          <a:bodyPr/>
          <a:lstStyle/>
          <a:p>
            <a:r>
              <a:rPr lang="en-GB">
                <a:latin typeface="Arial" panose="020B0604020202020204" pitchFamily="34" charset="0"/>
                <a:cs typeface="Arial" panose="020B0604020202020204" pitchFamily="34" charset="0"/>
              </a:rPr>
              <a:t>Thinning forests</a:t>
            </a:r>
          </a:p>
        </p:txBody>
      </p:sp>
      <p:sp>
        <p:nvSpPr>
          <p:cNvPr id="5" name="Text Placeholder 4"/>
          <p:cNvSpPr>
            <a:spLocks noGrp="1"/>
          </p:cNvSpPr>
          <p:nvPr>
            <p:ph type="body" sz="quarter" idx="14"/>
          </p:nvPr>
        </p:nvSpPr>
        <p:spPr>
          <a:xfrm>
            <a:off x="724280" y="1704179"/>
            <a:ext cx="5002265" cy="3453607"/>
          </a:xfrm>
        </p:spPr>
        <p:txBody>
          <a:bodyPr/>
          <a:lstStyle/>
          <a:p>
            <a:pPr lvl="0"/>
            <a:r>
              <a:rPr lang="en-GB" dirty="0">
                <a:latin typeface="Arial" panose="020B0604020202020204" pitchFamily="34" charset="0"/>
                <a:cs typeface="Arial" panose="020B0604020202020204" pitchFamily="34" charset="0"/>
              </a:rPr>
              <a:t>Managed forests contain trees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different ages</a:t>
            </a:r>
          </a:p>
          <a:p>
            <a:pPr lvl="0"/>
            <a:r>
              <a:rPr lang="en-GB" dirty="0">
                <a:latin typeface="Arial" panose="020B0604020202020204" pitchFamily="34" charset="0"/>
                <a:cs typeface="Arial" panose="020B0604020202020204" pitchFamily="34" charset="0"/>
              </a:rPr>
              <a:t>When trees are felled they are replaced with new seedlings</a:t>
            </a:r>
          </a:p>
          <a:p>
            <a:pPr lvl="0"/>
            <a:r>
              <a:rPr lang="en-GB" dirty="0">
                <a:latin typeface="Arial" panose="020B0604020202020204" pitchFamily="34" charset="0"/>
                <a:cs typeface="Arial" panose="020B0604020202020204" pitchFamily="34" charset="0"/>
              </a:rPr>
              <a:t>Young trees are thinned at around five years old</a:t>
            </a:r>
          </a:p>
          <a:p>
            <a:pPr lvl="1"/>
            <a:r>
              <a:rPr lang="en-GB" dirty="0">
                <a:latin typeface="Arial" panose="020B0604020202020204" pitchFamily="34" charset="0"/>
                <a:cs typeface="Arial" panose="020B0604020202020204" pitchFamily="34" charset="0"/>
              </a:rPr>
              <a:t>Why is it common practice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to 'thin' trees after five years?</a:t>
            </a:r>
          </a:p>
          <a:p>
            <a:pPr lvl="1"/>
            <a:r>
              <a:rPr lang="en-GB" dirty="0">
                <a:latin typeface="Arial" panose="020B0604020202020204" pitchFamily="34" charset="0"/>
                <a:cs typeface="Arial" panose="020B0604020202020204" pitchFamily="34" charset="0"/>
              </a:rPr>
              <a:t>What do you think the </a:t>
            </a:r>
            <a:r>
              <a:rPr lang="en-GB" dirty="0" err="1">
                <a:latin typeface="Arial" panose="020B0604020202020204" pitchFamily="34" charset="0"/>
                <a:cs typeface="Arial" panose="020B0604020202020204" pitchFamily="34" charset="0"/>
              </a:rPr>
              <a:t>thinnings</a:t>
            </a:r>
            <a:r>
              <a:rPr lang="en-GB" dirty="0">
                <a:latin typeface="Arial" panose="020B0604020202020204" pitchFamily="34" charset="0"/>
                <a:cs typeface="Arial" panose="020B0604020202020204" pitchFamily="34" charset="0"/>
              </a:rPr>
              <a:t> might be used for?</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52288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975008" y="2850048"/>
            <a:ext cx="3854953" cy="3421443"/>
          </a:xfrm>
          <a:prstGeom prst="rect">
            <a:avLst/>
          </a:prstGeom>
        </p:spPr>
      </p:pic>
      <p:sp>
        <p:nvSpPr>
          <p:cNvPr id="5" name="Text Placeholder 1"/>
          <p:cNvSpPr txBox="1">
            <a:spLocks noGrp="1"/>
          </p:cNvSpPr>
          <p:nvPr>
            <p:ph type="body" sz="quarter" idx="13"/>
          </p:nvPr>
        </p:nvSpPr>
        <p:spPr/>
        <p:txBody>
          <a:bodyPr/>
          <a:lstStyle/>
          <a:p>
            <a:r>
              <a:rPr lang="en-US"/>
              <a:t>Felling</a:t>
            </a:r>
          </a:p>
        </p:txBody>
      </p:sp>
      <p:sp>
        <p:nvSpPr>
          <p:cNvPr id="9" name="Text Placeholder 8"/>
          <p:cNvSpPr>
            <a:spLocks noGrp="1"/>
          </p:cNvSpPr>
          <p:nvPr>
            <p:ph type="body" sz="quarter" idx="14"/>
          </p:nvPr>
        </p:nvSpPr>
        <p:spPr/>
        <p:txBody>
          <a:bodyPr/>
          <a:lstStyle/>
          <a:p>
            <a:r>
              <a:rPr lang="en-GB" dirty="0"/>
              <a:t>A tree is ‘felled’ when it is cut down</a:t>
            </a:r>
          </a:p>
          <a:p>
            <a:pPr lvl="1"/>
            <a:r>
              <a:rPr lang="en-GB" dirty="0"/>
              <a:t>Traditionally this was done using a hand axe or long saw</a:t>
            </a:r>
          </a:p>
          <a:p>
            <a:r>
              <a:rPr lang="en-GB" dirty="0"/>
              <a:t>Modern felling uses a chainsaw or agricultural logging machinery that can fell a tree, </a:t>
            </a:r>
            <a:br>
              <a:rPr lang="en-GB" dirty="0"/>
            </a:br>
            <a:r>
              <a:rPr lang="en-GB" dirty="0"/>
              <a:t>de-branch it and cut it into equal </a:t>
            </a:r>
            <a:br>
              <a:rPr lang="en-GB" dirty="0"/>
            </a:br>
            <a:r>
              <a:rPr lang="en-GB" dirty="0"/>
              <a:t>length logs automatically</a:t>
            </a:r>
          </a:p>
          <a:p>
            <a:pPr lvl="1"/>
            <a:r>
              <a:rPr lang="en-GB" dirty="0">
                <a:solidFill>
                  <a:srgbClr val="2CB7FF"/>
                </a:solidFill>
              </a:rPr>
              <a:t>What are the advantages and </a:t>
            </a:r>
            <a:br>
              <a:rPr lang="en-GB" dirty="0">
                <a:solidFill>
                  <a:srgbClr val="2CB7FF"/>
                </a:solidFill>
              </a:rPr>
            </a:br>
            <a:r>
              <a:rPr lang="en-GB" dirty="0">
                <a:solidFill>
                  <a:srgbClr val="2CB7FF"/>
                </a:solidFill>
              </a:rPr>
              <a:t>disadvantages of using </a:t>
            </a:r>
            <a:br>
              <a:rPr lang="en-GB" dirty="0">
                <a:solidFill>
                  <a:srgbClr val="2CB7FF"/>
                </a:solidFill>
              </a:rPr>
            </a:br>
            <a:r>
              <a:rPr lang="en-GB" dirty="0">
                <a:solidFill>
                  <a:srgbClr val="2CB7FF"/>
                </a:solidFill>
              </a:rPr>
              <a:t>mechanised felling methods </a:t>
            </a:r>
            <a:br>
              <a:rPr lang="en-GB" dirty="0">
                <a:solidFill>
                  <a:srgbClr val="2CB7FF"/>
                </a:solidFill>
              </a:rPr>
            </a:br>
            <a:r>
              <a:rPr lang="en-GB" dirty="0">
                <a:solidFill>
                  <a:srgbClr val="2CB7FF"/>
                </a:solidFill>
              </a:rPr>
              <a:t>over manual methods?</a:t>
            </a:r>
          </a:p>
          <a:p>
            <a:endParaRPr lang="en-GB" dirty="0"/>
          </a:p>
        </p:txBody>
      </p:sp>
    </p:spTree>
    <p:extLst>
      <p:ext uri="{BB962C8B-B14F-4D97-AF65-F5344CB8AC3E}">
        <p14:creationId xmlns:p14="http://schemas.microsoft.com/office/powerpoint/2010/main" val="1546385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2800"/>
            <a:ext cx="9144000" cy="6215200"/>
          </a:xfrm>
          <a:prstGeom prst="rect">
            <a:avLst/>
          </a:prstGeom>
        </p:spPr>
      </p:pic>
      <p:sp>
        <p:nvSpPr>
          <p:cNvPr id="2" name="Text Placeholder 1"/>
          <p:cNvSpPr>
            <a:spLocks noGrp="1"/>
          </p:cNvSpPr>
          <p:nvPr>
            <p:ph type="body" sz="quarter" idx="13"/>
          </p:nvPr>
        </p:nvSpPr>
        <p:spPr/>
        <p:txBody>
          <a:bodyPr/>
          <a:lstStyle/>
          <a:p>
            <a:r>
              <a:rPr lang="en-GB">
                <a:solidFill>
                  <a:schemeClr val="bg1"/>
                </a:solidFill>
                <a:latin typeface="Arial" panose="020B0604020202020204" pitchFamily="34" charset="0"/>
                <a:cs typeface="Arial" panose="020B0604020202020204" pitchFamily="34" charset="0"/>
              </a:rPr>
              <a:t>Product mileage</a:t>
            </a:r>
          </a:p>
        </p:txBody>
      </p:sp>
      <p:sp>
        <p:nvSpPr>
          <p:cNvPr id="3" name="Text Placeholder 2"/>
          <p:cNvSpPr>
            <a:spLocks noGrp="1"/>
          </p:cNvSpPr>
          <p:nvPr>
            <p:ph type="body" sz="quarter" idx="14"/>
          </p:nvPr>
        </p:nvSpPr>
        <p:spPr>
          <a:xfrm>
            <a:off x="724280" y="1704179"/>
            <a:ext cx="4341206" cy="3453607"/>
          </a:xfrm>
        </p:spPr>
        <p:txBody>
          <a:bodyPr/>
          <a:lstStyle/>
          <a:p>
            <a:r>
              <a:rPr lang="en-GB" dirty="0">
                <a:solidFill>
                  <a:schemeClr val="bg1"/>
                </a:solidFill>
                <a:latin typeface="Arial" panose="020B0604020202020204" pitchFamily="34" charset="0"/>
                <a:cs typeface="Arial" panose="020B0604020202020204" pitchFamily="34" charset="0"/>
              </a:rPr>
              <a:t>How many miles might wood travel from tree to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end user?</a:t>
            </a:r>
          </a:p>
          <a:p>
            <a:pPr lvl="1"/>
            <a:r>
              <a:rPr lang="en-GB" dirty="0">
                <a:latin typeface="Arial" panose="020B0604020202020204" pitchFamily="34" charset="0"/>
                <a:cs typeface="Arial" panose="020B0604020202020204" pitchFamily="34" charset="0"/>
              </a:rPr>
              <a:t>What stages might there be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on this journey?</a:t>
            </a:r>
          </a:p>
          <a:p>
            <a:pPr lvl="1"/>
            <a:r>
              <a:rPr lang="en-GB" dirty="0">
                <a:latin typeface="Arial" panose="020B0604020202020204" pitchFamily="34" charset="0"/>
                <a:cs typeface="Arial" panose="020B0604020202020204" pitchFamily="34" charset="0"/>
              </a:rPr>
              <a:t>How might we ‘offset’ the carbon emissions generated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at each stage?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21556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182FA8-CB9A-4336-9515-A3F7898F25B2}">
  <ds:schemaRefs>
    <ds:schemaRef ds:uri="http://schemas.microsoft.com/office/2006/metadata/properties"/>
    <ds:schemaRef ds:uri="http://schemas.microsoft.com/office/2006/documentManagement/type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1ef05dc5-97a2-498b-bf7c-bd189143a1ff"/>
    <ds:schemaRef ds:uri="http://www.w3.org/XML/1998/namespace"/>
    <ds:schemaRef ds:uri="http://purl.org/dc/terms/"/>
  </ds:schemaRefs>
</ds:datastoreItem>
</file>

<file path=customXml/itemProps2.xml><?xml version="1.0" encoding="utf-8"?>
<ds:datastoreItem xmlns:ds="http://schemas.openxmlformats.org/officeDocument/2006/customXml" ds:itemID="{77BB6693-5EA0-4557-BBA3-BDF155D126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C9F68B-3A1E-406C-A05E-B923FECD11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1299</Words>
  <Application>Microsoft Office PowerPoint</Application>
  <PresentationFormat>On-screen Show (4:3)</PresentationFormat>
  <Paragraphs>185</Paragraphs>
  <Slides>34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Museo 700</vt:lpstr>
      <vt:lpstr>Museo 900</vt:lpstr>
      <vt:lpstr>Arial</vt:lpstr>
      <vt:lpstr>Museo 100</vt:lpstr>
      <vt:lpstr>Microsoft YaHei</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14</cp:revision>
  <cp:lastPrinted>2017-01-13T09:31:21Z</cp:lastPrinted>
  <dcterms:created xsi:type="dcterms:W3CDTF">2016-09-28T14:39:23Z</dcterms:created>
  <dcterms:modified xsi:type="dcterms:W3CDTF">2018-11-30T13:14:04Z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