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7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6FA9A-6814-CADA-687F-146232017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57E47-AAB5-84D4-E614-EC4742A56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77F01-C342-A81C-A626-4243F8B9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6F9E4-7B2D-6E69-E62F-F5775FC20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38887-2AD1-EB2E-182E-5FBA4386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5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8401-8900-FE93-1ABB-AF4414E6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F20B3-02D2-915F-1CF2-A54851AB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77D3A-5B3A-B108-6A04-407A1577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F25CA-A7E6-9C53-952B-227FF0AC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CE97-3FCB-E908-67F1-E78C579F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420F2-E0A7-7CE5-2C60-4D3A2891C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48547-941F-3A68-1C3B-488FF7A74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1F06A-8B76-82CA-F1A8-76BCC6DD7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6B813-26E3-AF64-4B42-A70370F5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1B160-9B47-177C-F795-2BE2A63E9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00DE5-FAE0-91B1-4859-40F80CE70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E52F1-60DD-81AD-87A2-CF66F8C07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B09F6-61E8-4002-04DE-36C6E351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94A2B-69D8-EEDE-89E0-90A6A89A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CB96D-5CA6-00F9-EE27-8F56BDF2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3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40DA-BF99-9C5E-6BAA-E31A2CB8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4EBE2-3703-EE41-675A-F3046B40D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D1785-C35A-8A5C-A363-8D09092F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0DFA-1692-EC06-7433-1739382F3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0C822-74BA-AB4C-B211-56B07A1B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3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9492-3BC9-D29F-BACF-58CA1CE2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D7EAD-CD22-4EDC-2517-8DBBD84D3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68E9F-1632-1556-1FE7-A2331523E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A5268-2834-4C05-AEFE-E50AC36A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1C58F-B199-16CA-9542-7BE962EB1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82EDE-6338-9181-AB9E-BEBC82F7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37DA-C2C1-BFFC-F8FE-0A0B97C56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84BE5-0B52-56E2-F107-AB32272B6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06687-0120-A1DF-F9AD-80A44EE6F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4A1307-4152-1AD1-F59F-B35D164883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24844-E1EA-C5CE-4B2F-554D9CB07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07399-D6CC-A1F3-BF86-B2001680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FF468-B026-7E18-564C-CE8FCE6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B8ECA6-3E28-8D07-3011-0EA498EF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6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0278-CFB3-B329-826C-91A5A1E6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AC0A4A-8672-1B7C-BE81-82AD366FD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0FA81-37D8-3E2A-7509-EF3A40A6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F210A-6A97-E042-0A92-75B6260A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02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22B6D-C51B-2ADA-4FD4-037A7E5F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942197-CF6B-2174-A5B4-47DAA637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E474D-5C80-8EAC-59DA-55968468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6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B5AD-EC87-555A-96C3-4DB5F79F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D6BB6-C700-B07B-D45E-B24412D3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5C930-A6FA-2CAC-E46C-2BDD10DB0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A7BC1-A163-BB0A-99A3-376F4103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00A6A-BCD8-A238-F3F6-C0ADCDF0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06506-A173-3AEE-CE6A-FF5CCB84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91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F51E-3388-804C-50D1-A6BE0058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058FD2-436E-50CF-4FC7-95D1BE20A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90B931-5B31-A17B-6958-FB5AEA485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D4DAC-B419-A8DF-4864-73657A74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9C266-23E0-8593-9E02-10E1B5413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C199D-E9DC-819C-E978-586D4EDF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9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7CA58-EF6D-0D0A-BEFB-D0B7F32C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F114B-5FEF-E30D-1393-A2C1490AA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3C7AB-2CFD-C097-2236-1CA3AEA2D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225A31-E596-4D3A-9D75-87847861D1A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00B6C-CDAD-F7F8-FF81-B1BF95FA0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7D982-2A1F-CF3E-42D0-7EFCB9E06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1EAAB-4DF6-43A9-882B-77A7D998A0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5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C55A-2FD3-5FFA-627B-D977D8BE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6102" y="675125"/>
            <a:ext cx="2774004" cy="4351338"/>
          </a:xfrm>
        </p:spPr>
        <p:txBody>
          <a:bodyPr>
            <a:normAutofit/>
          </a:bodyPr>
          <a:lstStyle/>
          <a:p>
            <a:r>
              <a:rPr lang="en-US" sz="1800" b="1" u="sng" dirty="0"/>
              <a:t>Tips:</a:t>
            </a:r>
          </a:p>
          <a:p>
            <a:r>
              <a:rPr lang="en-US" sz="1800" dirty="0"/>
              <a:t>You can draw you image on paper before putting it onto the ink or use a pre-printed image.</a:t>
            </a:r>
          </a:p>
          <a:p>
            <a:r>
              <a:rPr lang="en-US" sz="1800" dirty="0"/>
              <a:t>Don’t lean your hand on the paper when you draw as you will ‘smudge’ your drawing.</a:t>
            </a:r>
          </a:p>
          <a:p>
            <a:r>
              <a:rPr lang="en-US" sz="1800" dirty="0"/>
              <a:t>If you write any letters, you must write them backwards, so that they come out the right way round.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30EA62-5402-2342-9E75-83B9B8D3C1B0}"/>
              </a:ext>
            </a:extLst>
          </p:cNvPr>
          <p:cNvSpPr txBox="1">
            <a:spLocks/>
          </p:cNvSpPr>
          <p:nvPr/>
        </p:nvSpPr>
        <p:spPr>
          <a:xfrm>
            <a:off x="466755" y="359319"/>
            <a:ext cx="4553639" cy="1131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Monoprinting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C1687B-2B99-7CCB-5BD6-5B36112A940D}"/>
              </a:ext>
            </a:extLst>
          </p:cNvPr>
          <p:cNvSpPr txBox="1">
            <a:spLocks/>
          </p:cNvSpPr>
          <p:nvPr/>
        </p:nvSpPr>
        <p:spPr>
          <a:xfrm>
            <a:off x="237049" y="2264241"/>
            <a:ext cx="4451758" cy="3285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The monoprint is </a:t>
            </a:r>
            <a:r>
              <a:rPr lang="en-US" b="1" dirty="0">
                <a:solidFill>
                  <a:srgbClr val="202124"/>
                </a:solidFill>
                <a:latin typeface="arial" panose="020B0604020202020204" pitchFamily="34" charset="0"/>
              </a:rPr>
              <a:t>a form of printmaking where the image can only be made once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, unlike most printmaking which allows for multiple originals.</a:t>
            </a:r>
          </a:p>
          <a:p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They are made by rolling out a thin layer of ink on a glass, steel or plastic/Perspex surface.</a:t>
            </a:r>
          </a:p>
          <a:p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Paper is placed over the top and pressure,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ie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a pencil or other tool is used to lift the ink onto the paper</a:t>
            </a:r>
            <a:endParaRPr lang="en-GB" dirty="0"/>
          </a:p>
        </p:txBody>
      </p:sp>
      <p:pic>
        <p:nvPicPr>
          <p:cNvPr id="6" name="Picture 5" descr="A collage of pictures of flowers&#10;&#10;Description automatically generated">
            <a:extLst>
              <a:ext uri="{FF2B5EF4-FFF2-40B4-BE49-F238E27FC236}">
                <a16:creationId xmlns:a16="http://schemas.microsoft.com/office/drawing/2014/main" id="{7F6622E0-5F97-6894-87D5-E5B6EEA1A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99675" y="1691371"/>
            <a:ext cx="5397336" cy="40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9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lage of pictures of different colors&#10;&#10;Description automatically generated">
            <a:extLst>
              <a:ext uri="{FF2B5EF4-FFF2-40B4-BE49-F238E27FC236}">
                <a16:creationId xmlns:a16="http://schemas.microsoft.com/office/drawing/2014/main" id="{B63F0C2B-B8EA-695C-170B-C3806FF9F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4" b="8545"/>
          <a:stretch/>
        </p:blipFill>
        <p:spPr>
          <a:xfrm rot="16200000">
            <a:off x="214846" y="1362921"/>
            <a:ext cx="6509592" cy="41757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1AB403-E530-6492-A87D-A344594E35BD}"/>
              </a:ext>
            </a:extLst>
          </p:cNvPr>
          <p:cNvSpPr txBox="1"/>
          <p:nvPr/>
        </p:nvSpPr>
        <p:spPr>
          <a:xfrm>
            <a:off x="7003915" y="1097402"/>
            <a:ext cx="397374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/>
              <a:t>You will need :-</a:t>
            </a:r>
          </a:p>
          <a:p>
            <a:endParaRPr lang="en-US" sz="3000" dirty="0"/>
          </a:p>
          <a:p>
            <a:r>
              <a:rPr lang="en-US" sz="3000" dirty="0"/>
              <a:t>A roller</a:t>
            </a:r>
          </a:p>
          <a:p>
            <a:r>
              <a:rPr lang="en-US" sz="3000" dirty="0"/>
              <a:t>A Perspex plate</a:t>
            </a:r>
          </a:p>
          <a:p>
            <a:r>
              <a:rPr lang="en-US" sz="3000" dirty="0"/>
              <a:t>Ink</a:t>
            </a:r>
          </a:p>
          <a:p>
            <a:r>
              <a:rPr lang="en-US" sz="3000" dirty="0"/>
              <a:t>Paper</a:t>
            </a:r>
          </a:p>
          <a:p>
            <a:r>
              <a:rPr lang="en-US" sz="3000" dirty="0"/>
              <a:t>Pencil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94449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alendar&#10;&#10;Description automatically generated">
            <a:extLst>
              <a:ext uri="{FF2B5EF4-FFF2-40B4-BE49-F238E27FC236}">
                <a16:creationId xmlns:a16="http://schemas.microsoft.com/office/drawing/2014/main" id="{0235BCA7-3BB3-0578-6FAA-E777720EE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94" r="4723" b="72820"/>
          <a:stretch/>
        </p:blipFill>
        <p:spPr>
          <a:xfrm rot="5400000">
            <a:off x="-681416" y="1693091"/>
            <a:ext cx="5353780" cy="2940365"/>
          </a:xfrm>
          <a:prstGeom prst="rect">
            <a:avLst/>
          </a:prstGeom>
        </p:spPr>
      </p:pic>
      <p:pic>
        <p:nvPicPr>
          <p:cNvPr id="2" name="Picture 1" descr="Calendar&#10;&#10;Description automatically generated">
            <a:extLst>
              <a:ext uri="{FF2B5EF4-FFF2-40B4-BE49-F238E27FC236}">
                <a16:creationId xmlns:a16="http://schemas.microsoft.com/office/drawing/2014/main" id="{B9FBCC8A-897E-ED7E-656C-0F76A0181E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73" t="28075" r="6513" b="52891"/>
          <a:stretch/>
        </p:blipFill>
        <p:spPr>
          <a:xfrm rot="5400000">
            <a:off x="2631372" y="1623268"/>
            <a:ext cx="5353783" cy="3080011"/>
          </a:xfrm>
          <a:prstGeom prst="rect">
            <a:avLst/>
          </a:prstGeom>
        </p:spPr>
      </p:pic>
      <p:pic>
        <p:nvPicPr>
          <p:cNvPr id="3" name="Picture 2" descr="A sketchbook with drawings and text&#10;&#10;Description automatically generated">
            <a:extLst>
              <a:ext uri="{FF2B5EF4-FFF2-40B4-BE49-F238E27FC236}">
                <a16:creationId xmlns:a16="http://schemas.microsoft.com/office/drawing/2014/main" id="{66E93915-F15B-B611-357F-7EC7DA3857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0" t="41717" r="2348" b="14496"/>
          <a:stretch/>
        </p:blipFill>
        <p:spPr>
          <a:xfrm rot="10800000">
            <a:off x="7123376" y="486383"/>
            <a:ext cx="4599214" cy="535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43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, calendar&#10;&#10;Description automatically generated">
            <a:extLst>
              <a:ext uri="{FF2B5EF4-FFF2-40B4-BE49-F238E27FC236}">
                <a16:creationId xmlns:a16="http://schemas.microsoft.com/office/drawing/2014/main" id="{93AD5881-C718-B309-8D8A-0D1481280D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6" t="50903" r="52938" b="9383"/>
          <a:stretch/>
        </p:blipFill>
        <p:spPr>
          <a:xfrm rot="10800000">
            <a:off x="1906621" y="311283"/>
            <a:ext cx="3579780" cy="4816907"/>
          </a:xfrm>
          <a:prstGeom prst="rect">
            <a:avLst/>
          </a:prstGeom>
        </p:spPr>
      </p:pic>
      <p:pic>
        <p:nvPicPr>
          <p:cNvPr id="4" name="Picture 3" descr="Text, calendar&#10;&#10;Description automatically generated">
            <a:extLst>
              <a:ext uri="{FF2B5EF4-FFF2-40B4-BE49-F238E27FC236}">
                <a16:creationId xmlns:a16="http://schemas.microsoft.com/office/drawing/2014/main" id="{F08E7201-A436-D5F5-9D6E-AAC9C78643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5" t="67061" r="4934" b="7836"/>
          <a:stretch/>
        </p:blipFill>
        <p:spPr>
          <a:xfrm rot="10800000">
            <a:off x="5732835" y="311283"/>
            <a:ext cx="4163440" cy="29815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C41138-5FB6-839D-2109-04703F80A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732" y="3453817"/>
            <a:ext cx="3579781" cy="320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8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Barlow</dc:creator>
  <cp:lastModifiedBy>Gemma Barlow</cp:lastModifiedBy>
  <cp:revision>1</cp:revision>
  <dcterms:created xsi:type="dcterms:W3CDTF">2024-11-11T03:59:16Z</dcterms:created>
  <dcterms:modified xsi:type="dcterms:W3CDTF">2024-11-11T03:59:41Z</dcterms:modified>
</cp:coreProperties>
</file>