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4" r:id="rId5"/>
    <p:sldId id="257" r:id="rId6"/>
    <p:sldId id="276" r:id="rId7"/>
    <p:sldId id="258" r:id="rId8"/>
    <p:sldId id="312" r:id="rId9"/>
    <p:sldId id="313" r:id="rId10"/>
    <p:sldId id="314" r:id="rId11"/>
    <p:sldId id="315" r:id="rId12"/>
    <p:sldId id="316" r:id="rId13"/>
    <p:sldId id="263" r:id="rId14"/>
    <p:sldId id="44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C373B-ADC3-47D8-9F92-CB49F15650AB}" v="7" dt="2023-06-14T08:40:29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933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tchell" userId="17dd9d3a-9f6b-4a21-b2ca-36059f4b673b" providerId="ADAL" clId="{1E0C373B-ADC3-47D8-9F92-CB49F15650AB}"/>
    <pc:docChg chg="custSel addSld delSld modSld">
      <pc:chgData name="Michael Mitchell" userId="17dd9d3a-9f6b-4a21-b2ca-36059f4b673b" providerId="ADAL" clId="{1E0C373B-ADC3-47D8-9F92-CB49F15650AB}" dt="2023-06-14T08:40:29.173" v="283"/>
      <pc:docMkLst>
        <pc:docMk/>
      </pc:docMkLst>
      <pc:sldChg chg="modSp mod">
        <pc:chgData name="Michael Mitchell" userId="17dd9d3a-9f6b-4a21-b2ca-36059f4b673b" providerId="ADAL" clId="{1E0C373B-ADC3-47D8-9F92-CB49F15650AB}" dt="2023-06-05T05:35:29.829" v="278" actId="113"/>
        <pc:sldMkLst>
          <pc:docMk/>
          <pc:sldMk cId="0" sldId="263"/>
        </pc:sldMkLst>
        <pc:spChg chg="mod">
          <ac:chgData name="Michael Mitchell" userId="17dd9d3a-9f6b-4a21-b2ca-36059f4b673b" providerId="ADAL" clId="{1E0C373B-ADC3-47D8-9F92-CB49F15650AB}" dt="2023-06-05T05:35:29.829" v="278" actId="113"/>
          <ac:spMkLst>
            <pc:docMk/>
            <pc:sldMk cId="0" sldId="263"/>
            <ac:spMk id="155" creationId="{00000000-0000-0000-0000-000000000000}"/>
          </ac:spMkLst>
        </pc:spChg>
      </pc:sldChg>
      <pc:sldChg chg="del">
        <pc:chgData name="Michael Mitchell" userId="17dd9d3a-9f6b-4a21-b2ca-36059f4b673b" providerId="ADAL" clId="{1E0C373B-ADC3-47D8-9F92-CB49F15650AB}" dt="2023-06-05T05:33:19.033" v="35" actId="47"/>
        <pc:sldMkLst>
          <pc:docMk/>
          <pc:sldMk cId="3368109919" sldId="281"/>
        </pc:sldMkLst>
      </pc:sldChg>
      <pc:sldChg chg="modSp del mod">
        <pc:chgData name="Michael Mitchell" userId="17dd9d3a-9f6b-4a21-b2ca-36059f4b673b" providerId="ADAL" clId="{1E0C373B-ADC3-47D8-9F92-CB49F15650AB}" dt="2023-06-05T05:34:18.101" v="37" actId="47"/>
        <pc:sldMkLst>
          <pc:docMk/>
          <pc:sldMk cId="1183506649" sldId="282"/>
        </pc:sldMkLst>
        <pc:spChg chg="mod">
          <ac:chgData name="Michael Mitchell" userId="17dd9d3a-9f6b-4a21-b2ca-36059f4b673b" providerId="ADAL" clId="{1E0C373B-ADC3-47D8-9F92-CB49F15650AB}" dt="2023-06-05T05:33:22.483" v="36" actId="1076"/>
          <ac:spMkLst>
            <pc:docMk/>
            <pc:sldMk cId="1183506649" sldId="282"/>
            <ac:spMk id="135" creationId="{00000000-0000-0000-0000-000000000000}"/>
          </ac:spMkLst>
        </pc:spChg>
      </pc:sldChg>
      <pc:sldChg chg="modSp del mod">
        <pc:chgData name="Michael Mitchell" userId="17dd9d3a-9f6b-4a21-b2ca-36059f4b673b" providerId="ADAL" clId="{1E0C373B-ADC3-47D8-9F92-CB49F15650AB}" dt="2023-06-05T05:34:18.101" v="37" actId="47"/>
        <pc:sldMkLst>
          <pc:docMk/>
          <pc:sldMk cId="2098583382" sldId="283"/>
        </pc:sldMkLst>
        <pc:spChg chg="mod">
          <ac:chgData name="Michael Mitchell" userId="17dd9d3a-9f6b-4a21-b2ca-36059f4b673b" providerId="ADAL" clId="{1E0C373B-ADC3-47D8-9F92-CB49F15650AB}" dt="2023-06-05T05:32:41.156" v="14" actId="20577"/>
          <ac:spMkLst>
            <pc:docMk/>
            <pc:sldMk cId="2098583382" sldId="283"/>
            <ac:spMk id="7" creationId="{153BAFB5-BA85-4503-95A2-022D0488CAC5}"/>
          </ac:spMkLst>
        </pc:spChg>
      </pc:sldChg>
      <pc:sldChg chg="modSp del mod">
        <pc:chgData name="Michael Mitchell" userId="17dd9d3a-9f6b-4a21-b2ca-36059f4b673b" providerId="ADAL" clId="{1E0C373B-ADC3-47D8-9F92-CB49F15650AB}" dt="2023-06-05T05:34:18.101" v="37" actId="47"/>
        <pc:sldMkLst>
          <pc:docMk/>
          <pc:sldMk cId="4039336179" sldId="317"/>
        </pc:sldMkLst>
        <pc:spChg chg="mod">
          <ac:chgData name="Michael Mitchell" userId="17dd9d3a-9f6b-4a21-b2ca-36059f4b673b" providerId="ADAL" clId="{1E0C373B-ADC3-47D8-9F92-CB49F15650AB}" dt="2023-06-05T05:32:30.766" v="3" actId="20577"/>
          <ac:spMkLst>
            <pc:docMk/>
            <pc:sldMk cId="4039336179" sldId="317"/>
            <ac:spMk id="135" creationId="{00000000-0000-0000-0000-000000000000}"/>
          </ac:spMkLst>
        </pc:spChg>
      </pc:sldChg>
      <pc:sldChg chg="modSp add del mod">
        <pc:chgData name="Michael Mitchell" userId="17dd9d3a-9f6b-4a21-b2ca-36059f4b673b" providerId="ADAL" clId="{1E0C373B-ADC3-47D8-9F92-CB49F15650AB}" dt="2023-06-05T05:34:18.101" v="37" actId="47"/>
        <pc:sldMkLst>
          <pc:docMk/>
          <pc:sldMk cId="2499672591" sldId="318"/>
        </pc:sldMkLst>
        <pc:spChg chg="mod">
          <ac:chgData name="Michael Mitchell" userId="17dd9d3a-9f6b-4a21-b2ca-36059f4b673b" providerId="ADAL" clId="{1E0C373B-ADC3-47D8-9F92-CB49F15650AB}" dt="2023-06-05T05:33:00.001" v="33" actId="20577"/>
          <ac:spMkLst>
            <pc:docMk/>
            <pc:sldMk cId="2499672591" sldId="318"/>
            <ac:spMk id="5" creationId="{7377C2D5-CA73-4136-B5B4-3F1034207F38}"/>
          </ac:spMkLst>
        </pc:spChg>
      </pc:sldChg>
      <pc:sldChg chg="add del">
        <pc:chgData name="Michael Mitchell" userId="17dd9d3a-9f6b-4a21-b2ca-36059f4b673b" providerId="ADAL" clId="{1E0C373B-ADC3-47D8-9F92-CB49F15650AB}" dt="2023-06-05T05:34:18.101" v="37" actId="47"/>
        <pc:sldMkLst>
          <pc:docMk/>
          <pc:sldMk cId="3641090600" sldId="319"/>
        </pc:sldMkLst>
      </pc:sldChg>
      <pc:sldChg chg="add del">
        <pc:chgData name="Michael Mitchell" userId="17dd9d3a-9f6b-4a21-b2ca-36059f4b673b" providerId="ADAL" clId="{1E0C373B-ADC3-47D8-9F92-CB49F15650AB}" dt="2023-06-14T08:40:29.173" v="283"/>
        <pc:sldMkLst>
          <pc:docMk/>
          <pc:sldMk cId="239600229" sldId="446"/>
        </pc:sldMkLst>
      </pc:sldChg>
    </pc:docChg>
  </pc:docChgLst>
  <pc:docChgLst>
    <pc:chgData name="Michael Mitchell" userId="17dd9d3a-9f6b-4a21-b2ca-36059f4b673b" providerId="ADAL" clId="{19543B4F-D94A-490D-9F6D-FCF846BFE424}"/>
    <pc:docChg chg="undo custSel addSld delSld modSld">
      <pc:chgData name="Michael Mitchell" userId="17dd9d3a-9f6b-4a21-b2ca-36059f4b673b" providerId="ADAL" clId="{19543B4F-D94A-490D-9F6D-FCF846BFE424}" dt="2021-09-28T04:18:27.174" v="1980" actId="166"/>
      <pc:docMkLst>
        <pc:docMk/>
      </pc:docMkLst>
      <pc:sldChg chg="modSp mod">
        <pc:chgData name="Michael Mitchell" userId="17dd9d3a-9f6b-4a21-b2ca-36059f4b673b" providerId="ADAL" clId="{19543B4F-D94A-490D-9F6D-FCF846BFE424}" dt="2021-09-26T07:00:20.597" v="266" actId="20577"/>
        <pc:sldMkLst>
          <pc:docMk/>
          <pc:sldMk cId="0" sldId="257"/>
        </pc:sldMkLst>
        <pc:spChg chg="mod">
          <ac:chgData name="Michael Mitchell" userId="17dd9d3a-9f6b-4a21-b2ca-36059f4b673b" providerId="ADAL" clId="{19543B4F-D94A-490D-9F6D-FCF846BFE424}" dt="2021-09-26T07:00:20.597" v="266" actId="20577"/>
          <ac:spMkLst>
            <pc:docMk/>
            <pc:sldMk cId="0" sldId="257"/>
            <ac:spMk id="129" creationId="{00000000-0000-0000-0000-000000000000}"/>
          </ac:spMkLst>
        </pc:spChg>
        <pc:picChg chg="mod">
          <ac:chgData name="Michael Mitchell" userId="17dd9d3a-9f6b-4a21-b2ca-36059f4b673b" providerId="ADAL" clId="{19543B4F-D94A-490D-9F6D-FCF846BFE424}" dt="2021-09-26T06:59:52.404" v="187" actId="14826"/>
          <ac:picMkLst>
            <pc:docMk/>
            <pc:sldMk cId="0" sldId="257"/>
            <ac:picMk id="128" creationId="{00000000-0000-0000-0000-000000000000}"/>
          </ac:picMkLst>
        </pc:picChg>
      </pc:sldChg>
      <pc:sldChg chg="addSp delSp modSp mod">
        <pc:chgData name="Michael Mitchell" userId="17dd9d3a-9f6b-4a21-b2ca-36059f4b673b" providerId="ADAL" clId="{19543B4F-D94A-490D-9F6D-FCF846BFE424}" dt="2021-09-26T07:55:53.047" v="1966" actId="207"/>
        <pc:sldMkLst>
          <pc:docMk/>
          <pc:sldMk cId="0" sldId="258"/>
        </pc:sldMkLst>
        <pc:spChg chg="add mod">
          <ac:chgData name="Michael Mitchell" userId="17dd9d3a-9f6b-4a21-b2ca-36059f4b673b" providerId="ADAL" clId="{19543B4F-D94A-490D-9F6D-FCF846BFE424}" dt="2021-09-26T07:28:45.270" v="1006" actId="1076"/>
          <ac:spMkLst>
            <pc:docMk/>
            <pc:sldMk cId="0" sldId="258"/>
            <ac:spMk id="5" creationId="{17B49902-9E88-4AFE-8BE4-C2036B3113BF}"/>
          </ac:spMkLst>
        </pc:spChg>
        <pc:spChg chg="add del mod">
          <ac:chgData name="Michael Mitchell" userId="17dd9d3a-9f6b-4a21-b2ca-36059f4b673b" providerId="ADAL" clId="{19543B4F-D94A-490D-9F6D-FCF846BFE424}" dt="2021-09-26T07:10:34.906" v="434" actId="478"/>
          <ac:spMkLst>
            <pc:docMk/>
            <pc:sldMk cId="0" sldId="258"/>
            <ac:spMk id="6" creationId="{7E948C0C-5D89-48EA-B186-A3C4D7E1839C}"/>
          </ac:spMkLst>
        </pc:spChg>
        <pc:spChg chg="mod">
          <ac:chgData name="Michael Mitchell" userId="17dd9d3a-9f6b-4a21-b2ca-36059f4b673b" providerId="ADAL" clId="{19543B4F-D94A-490D-9F6D-FCF846BFE424}" dt="2021-09-26T07:29:15.820" v="1011" actId="207"/>
          <ac:spMkLst>
            <pc:docMk/>
            <pc:sldMk cId="0" sldId="258"/>
            <ac:spMk id="7" creationId="{153BAFB5-BA85-4503-95A2-022D0488CAC5}"/>
          </ac:spMkLst>
        </pc:spChg>
        <pc:spChg chg="add mod">
          <ac:chgData name="Michael Mitchell" userId="17dd9d3a-9f6b-4a21-b2ca-36059f4b673b" providerId="ADAL" clId="{19543B4F-D94A-490D-9F6D-FCF846BFE424}" dt="2021-09-26T07:55:43.478" v="1963" actId="207"/>
          <ac:spMkLst>
            <pc:docMk/>
            <pc:sldMk cId="0" sldId="258"/>
            <ac:spMk id="8" creationId="{16687D16-53A0-45D7-B063-F127CF579681}"/>
          </ac:spMkLst>
        </pc:spChg>
        <pc:spChg chg="add mod">
          <ac:chgData name="Michael Mitchell" userId="17dd9d3a-9f6b-4a21-b2ca-36059f4b673b" providerId="ADAL" clId="{19543B4F-D94A-490D-9F6D-FCF846BFE424}" dt="2021-09-26T07:55:47.248" v="1964" actId="207"/>
          <ac:spMkLst>
            <pc:docMk/>
            <pc:sldMk cId="0" sldId="258"/>
            <ac:spMk id="10" creationId="{1CB843C5-7ECE-4604-8118-8E8990C605C5}"/>
          </ac:spMkLst>
        </pc:spChg>
        <pc:spChg chg="add mod">
          <ac:chgData name="Michael Mitchell" userId="17dd9d3a-9f6b-4a21-b2ca-36059f4b673b" providerId="ADAL" clId="{19543B4F-D94A-490D-9F6D-FCF846BFE424}" dt="2021-09-26T07:55:53.047" v="1966" actId="207"/>
          <ac:spMkLst>
            <pc:docMk/>
            <pc:sldMk cId="0" sldId="258"/>
            <ac:spMk id="12" creationId="{24FA3213-5812-4094-8EA3-9A74175E115A}"/>
          </ac:spMkLst>
        </pc:spChg>
        <pc:spChg chg="add del mod">
          <ac:chgData name="Michael Mitchell" userId="17dd9d3a-9f6b-4a21-b2ca-36059f4b673b" providerId="ADAL" clId="{19543B4F-D94A-490D-9F6D-FCF846BFE424}" dt="2021-09-26T07:10:45.153" v="436" actId="478"/>
          <ac:spMkLst>
            <pc:docMk/>
            <pc:sldMk cId="0" sldId="258"/>
            <ac:spMk id="13" creationId="{27C2C005-A6C9-4DB0-B65F-C1CE74D0ED45}"/>
          </ac:spMkLst>
        </pc:spChg>
        <pc:spChg chg="add mod">
          <ac:chgData name="Michael Mitchell" userId="17dd9d3a-9f6b-4a21-b2ca-36059f4b673b" providerId="ADAL" clId="{19543B4F-D94A-490D-9F6D-FCF846BFE424}" dt="2021-09-26T07:16:27.920" v="949" actId="14100"/>
          <ac:spMkLst>
            <pc:docMk/>
            <pc:sldMk cId="0" sldId="258"/>
            <ac:spMk id="16" creationId="{4744DD88-5A0F-43D6-9CF2-5F56DA9F8C6E}"/>
          </ac:spMkLst>
        </pc:spChg>
        <pc:spChg chg="del mod">
          <ac:chgData name="Michael Mitchell" userId="17dd9d3a-9f6b-4a21-b2ca-36059f4b673b" providerId="ADAL" clId="{19543B4F-D94A-490D-9F6D-FCF846BFE424}" dt="2021-09-26T07:13:12.248" v="523" actId="478"/>
          <ac:spMkLst>
            <pc:docMk/>
            <pc:sldMk cId="0" sldId="258"/>
            <ac:spMk id="135" creationId="{00000000-0000-0000-0000-000000000000}"/>
          </ac:spMkLst>
        </pc:spChg>
        <pc:picChg chg="del mod">
          <ac:chgData name="Michael Mitchell" userId="17dd9d3a-9f6b-4a21-b2ca-36059f4b673b" providerId="ADAL" clId="{19543B4F-D94A-490D-9F6D-FCF846BFE424}" dt="2021-09-26T07:09:56.515" v="428" actId="478"/>
          <ac:picMkLst>
            <pc:docMk/>
            <pc:sldMk cId="0" sldId="258"/>
            <ac:picMk id="1026" creationId="{D065DD40-44CC-4337-9DBA-6303063B27F7}"/>
          </ac:picMkLst>
        </pc:picChg>
        <pc:cxnChg chg="add del mod">
          <ac:chgData name="Michael Mitchell" userId="17dd9d3a-9f6b-4a21-b2ca-36059f4b673b" providerId="ADAL" clId="{19543B4F-D94A-490D-9F6D-FCF846BFE424}" dt="2021-09-26T07:11:12.500" v="444" actId="478"/>
          <ac:cxnSpMkLst>
            <pc:docMk/>
            <pc:sldMk cId="0" sldId="258"/>
            <ac:cxnSpMk id="9" creationId="{07EAC8EA-C78B-44F1-AD4E-DEF4E45FAFF9}"/>
          </ac:cxnSpMkLst>
        </pc:cxnChg>
        <pc:cxnChg chg="add del mod">
          <ac:chgData name="Michael Mitchell" userId="17dd9d3a-9f6b-4a21-b2ca-36059f4b673b" providerId="ADAL" clId="{19543B4F-D94A-490D-9F6D-FCF846BFE424}" dt="2021-09-26T07:11:17.384" v="446" actId="478"/>
          <ac:cxnSpMkLst>
            <pc:docMk/>
            <pc:sldMk cId="0" sldId="258"/>
            <ac:cxnSpMk id="11" creationId="{2A26CAE0-2E38-4066-911F-EF6328FF1985}"/>
          </ac:cxnSpMkLst>
        </pc:cxnChg>
        <pc:cxnChg chg="add del">
          <ac:chgData name="Michael Mitchell" userId="17dd9d3a-9f6b-4a21-b2ca-36059f4b673b" providerId="ADAL" clId="{19543B4F-D94A-490D-9F6D-FCF846BFE424}" dt="2021-09-26T07:16:40.245" v="951" actId="478"/>
          <ac:cxnSpMkLst>
            <pc:docMk/>
            <pc:sldMk cId="0" sldId="258"/>
            <ac:cxnSpMk id="15" creationId="{47D0D917-7281-4591-9D9D-760940CC596C}"/>
          </ac:cxnSpMkLst>
        </pc:cxnChg>
        <pc:cxnChg chg="add mod">
          <ac:chgData name="Michael Mitchell" userId="17dd9d3a-9f6b-4a21-b2ca-36059f4b673b" providerId="ADAL" clId="{19543B4F-D94A-490D-9F6D-FCF846BFE424}" dt="2021-09-26T07:17:03.281" v="957" actId="692"/>
          <ac:cxnSpMkLst>
            <pc:docMk/>
            <pc:sldMk cId="0" sldId="258"/>
            <ac:cxnSpMk id="18" creationId="{DD186347-E9D8-4BD7-A135-AC9CCD1E96DF}"/>
          </ac:cxnSpMkLst>
        </pc:cxnChg>
        <pc:cxnChg chg="add mod">
          <ac:chgData name="Michael Mitchell" userId="17dd9d3a-9f6b-4a21-b2ca-36059f4b673b" providerId="ADAL" clId="{19543B4F-D94A-490D-9F6D-FCF846BFE424}" dt="2021-09-26T07:17:03.281" v="957" actId="692"/>
          <ac:cxnSpMkLst>
            <pc:docMk/>
            <pc:sldMk cId="0" sldId="258"/>
            <ac:cxnSpMk id="21" creationId="{C6030364-7985-4F65-BC1E-1227E158F8FE}"/>
          </ac:cxnSpMkLst>
        </pc:cxnChg>
      </pc:sldChg>
      <pc:sldChg chg="modSp mod">
        <pc:chgData name="Michael Mitchell" userId="17dd9d3a-9f6b-4a21-b2ca-36059f4b673b" providerId="ADAL" clId="{19543B4F-D94A-490D-9F6D-FCF846BFE424}" dt="2021-09-26T07:49:39.886" v="1823" actId="14826"/>
        <pc:sldMkLst>
          <pc:docMk/>
          <pc:sldMk cId="0" sldId="263"/>
        </pc:sldMkLst>
        <pc:spChg chg="mod">
          <ac:chgData name="Michael Mitchell" userId="17dd9d3a-9f6b-4a21-b2ca-36059f4b673b" providerId="ADAL" clId="{19543B4F-D94A-490D-9F6D-FCF846BFE424}" dt="2021-09-26T07:48:51.484" v="1700" actId="207"/>
          <ac:spMkLst>
            <pc:docMk/>
            <pc:sldMk cId="0" sldId="263"/>
            <ac:spMk id="5" creationId="{5EEECA02-CE34-4C87-9355-E877664A7AC3}"/>
          </ac:spMkLst>
        </pc:spChg>
        <pc:spChg chg="mod">
          <ac:chgData name="Michael Mitchell" userId="17dd9d3a-9f6b-4a21-b2ca-36059f4b673b" providerId="ADAL" clId="{19543B4F-D94A-490D-9F6D-FCF846BFE424}" dt="2021-09-26T07:49:16.852" v="1822" actId="20577"/>
          <ac:spMkLst>
            <pc:docMk/>
            <pc:sldMk cId="0" sldId="263"/>
            <ac:spMk id="155" creationId="{00000000-0000-0000-0000-000000000000}"/>
          </ac:spMkLst>
        </pc:spChg>
        <pc:picChg chg="mod">
          <ac:chgData name="Michael Mitchell" userId="17dd9d3a-9f6b-4a21-b2ca-36059f4b673b" providerId="ADAL" clId="{19543B4F-D94A-490D-9F6D-FCF846BFE424}" dt="2021-09-26T07:49:39.886" v="1823" actId="14826"/>
          <ac:picMkLst>
            <pc:docMk/>
            <pc:sldMk cId="0" sldId="263"/>
            <ac:picMk id="5124" creationId="{0F408AF8-3AB1-454E-BD65-E38600A58002}"/>
          </ac:picMkLst>
        </pc:picChg>
      </pc:sldChg>
      <pc:sldChg chg="modSp mod">
        <pc:chgData name="Michael Mitchell" userId="17dd9d3a-9f6b-4a21-b2ca-36059f4b673b" providerId="ADAL" clId="{19543B4F-D94A-490D-9F6D-FCF846BFE424}" dt="2021-09-26T07:06:36.409" v="362" actId="207"/>
        <pc:sldMkLst>
          <pc:docMk/>
          <pc:sldMk cId="814101911" sldId="264"/>
        </pc:sldMkLst>
        <pc:spChg chg="mod">
          <ac:chgData name="Michael Mitchell" userId="17dd9d3a-9f6b-4a21-b2ca-36059f4b673b" providerId="ADAL" clId="{19543B4F-D94A-490D-9F6D-FCF846BFE424}" dt="2021-09-26T07:06:36.409" v="362" actId="207"/>
          <ac:spMkLst>
            <pc:docMk/>
            <pc:sldMk cId="814101911" sldId="264"/>
            <ac:spMk id="2" creationId="{74080833-6B30-404E-B0FA-39D7DC4B1616}"/>
          </ac:spMkLst>
        </pc:spChg>
        <pc:spChg chg="mod">
          <ac:chgData name="Michael Mitchell" userId="17dd9d3a-9f6b-4a21-b2ca-36059f4b673b" providerId="ADAL" clId="{19543B4F-D94A-490D-9F6D-FCF846BFE424}" dt="2021-09-26T06:57:16.335" v="109" actId="20577"/>
          <ac:spMkLst>
            <pc:docMk/>
            <pc:sldMk cId="814101911" sldId="264"/>
            <ac:spMk id="4" creationId="{89FC7265-123C-45C4-9B26-43F256F3C57D}"/>
          </ac:spMkLst>
        </pc:spChg>
        <pc:spChg chg="mod">
          <ac:chgData name="Michael Mitchell" userId="17dd9d3a-9f6b-4a21-b2ca-36059f4b673b" providerId="ADAL" clId="{19543B4F-D94A-490D-9F6D-FCF846BFE424}" dt="2021-09-26T06:57:38.896" v="116" actId="1076"/>
          <ac:spMkLst>
            <pc:docMk/>
            <pc:sldMk cId="814101911" sldId="264"/>
            <ac:spMk id="5" creationId="{7377C2D5-CA73-4136-B5B4-3F1034207F38}"/>
          </ac:spMkLst>
        </pc:spChg>
        <pc:picChg chg="mod">
          <ac:chgData name="Michael Mitchell" userId="17dd9d3a-9f6b-4a21-b2ca-36059f4b673b" providerId="ADAL" clId="{19543B4F-D94A-490D-9F6D-FCF846BFE424}" dt="2021-09-26T07:06:19.343" v="361" actId="207"/>
          <ac:picMkLst>
            <pc:docMk/>
            <pc:sldMk cId="814101911" sldId="264"/>
            <ac:picMk id="9" creationId="{2EFD5025-3BC7-4434-AB13-0EF4CE96E488}"/>
          </ac:picMkLst>
        </pc:picChg>
      </pc:sldChg>
      <pc:sldChg chg="modSp mod">
        <pc:chgData name="Michael Mitchell" userId="17dd9d3a-9f6b-4a21-b2ca-36059f4b673b" providerId="ADAL" clId="{19543B4F-D94A-490D-9F6D-FCF846BFE424}" dt="2021-09-26T07:07:46.922" v="364" actId="207"/>
        <pc:sldMkLst>
          <pc:docMk/>
          <pc:sldMk cId="1921753946" sldId="276"/>
        </pc:sldMkLst>
        <pc:spChg chg="mod">
          <ac:chgData name="Michael Mitchell" userId="17dd9d3a-9f6b-4a21-b2ca-36059f4b673b" providerId="ADAL" clId="{19543B4F-D94A-490D-9F6D-FCF846BFE424}" dt="2021-09-26T07:07:46.922" v="364" actId="207"/>
          <ac:spMkLst>
            <pc:docMk/>
            <pc:sldMk cId="1921753946" sldId="276"/>
            <ac:spMk id="2" creationId="{3F8EAA31-FE4F-4EF5-A173-12343C242E15}"/>
          </ac:spMkLst>
        </pc:spChg>
        <pc:spChg chg="mod">
          <ac:chgData name="Michael Mitchell" userId="17dd9d3a-9f6b-4a21-b2ca-36059f4b673b" providerId="ADAL" clId="{19543B4F-D94A-490D-9F6D-FCF846BFE424}" dt="2021-09-26T07:04:08.630" v="286" actId="14100"/>
          <ac:spMkLst>
            <pc:docMk/>
            <pc:sldMk cId="1921753946" sldId="276"/>
            <ac:spMk id="3" creationId="{AD8CD7A6-B824-4FB2-9E74-1817D34FA483}"/>
          </ac:spMkLst>
        </pc:spChg>
        <pc:picChg chg="mod">
          <ac:chgData name="Michael Mitchell" userId="17dd9d3a-9f6b-4a21-b2ca-36059f4b673b" providerId="ADAL" clId="{19543B4F-D94A-490D-9F6D-FCF846BFE424}" dt="2021-09-26T07:00:43.930" v="267" actId="14826"/>
          <ac:picMkLst>
            <pc:docMk/>
            <pc:sldMk cId="1921753946" sldId="276"/>
            <ac:picMk id="7170" creationId="{EB3EB1F6-6EB4-4513-9432-1294A683D8D7}"/>
          </ac:picMkLst>
        </pc:picChg>
      </pc:sldChg>
      <pc:sldChg chg="del">
        <pc:chgData name="Michael Mitchell" userId="17dd9d3a-9f6b-4a21-b2ca-36059f4b673b" providerId="ADAL" clId="{19543B4F-D94A-490D-9F6D-FCF846BFE424}" dt="2021-09-26T07:38:22.365" v="1300" actId="47"/>
        <pc:sldMkLst>
          <pc:docMk/>
          <pc:sldMk cId="3744593899" sldId="279"/>
        </pc:sldMkLst>
      </pc:sldChg>
      <pc:sldChg chg="modSp add del mod">
        <pc:chgData name="Michael Mitchell" userId="17dd9d3a-9f6b-4a21-b2ca-36059f4b673b" providerId="ADAL" clId="{19543B4F-D94A-490D-9F6D-FCF846BFE424}" dt="2021-09-26T07:39:15.746" v="1365" actId="207"/>
        <pc:sldMkLst>
          <pc:docMk/>
          <pc:sldMk cId="3368109919" sldId="281"/>
        </pc:sldMkLst>
        <pc:spChg chg="mod">
          <ac:chgData name="Michael Mitchell" userId="17dd9d3a-9f6b-4a21-b2ca-36059f4b673b" providerId="ADAL" clId="{19543B4F-D94A-490D-9F6D-FCF846BFE424}" dt="2021-09-26T07:39:15.746" v="1365" actId="207"/>
          <ac:spMkLst>
            <pc:docMk/>
            <pc:sldMk cId="3368109919" sldId="281"/>
            <ac:spMk id="7" creationId="{153BAFB5-BA85-4503-95A2-022D0488CAC5}"/>
          </ac:spMkLst>
        </pc:spChg>
      </pc:sldChg>
      <pc:sldChg chg="modSp add del mod">
        <pc:chgData name="Michael Mitchell" userId="17dd9d3a-9f6b-4a21-b2ca-36059f4b673b" providerId="ADAL" clId="{19543B4F-D94A-490D-9F6D-FCF846BFE424}" dt="2021-09-26T07:48:37.447" v="1699" actId="207"/>
        <pc:sldMkLst>
          <pc:docMk/>
          <pc:sldMk cId="1183506649" sldId="282"/>
        </pc:sldMkLst>
        <pc:spChg chg="mod">
          <ac:chgData name="Michael Mitchell" userId="17dd9d3a-9f6b-4a21-b2ca-36059f4b673b" providerId="ADAL" clId="{19543B4F-D94A-490D-9F6D-FCF846BFE424}" dt="2021-09-26T07:48:37.447" v="1699" actId="207"/>
          <ac:spMkLst>
            <pc:docMk/>
            <pc:sldMk cId="1183506649" sldId="282"/>
            <ac:spMk id="7" creationId="{153BAFB5-BA85-4503-95A2-022D0488CAC5}"/>
          </ac:spMkLst>
        </pc:spChg>
        <pc:spChg chg="mod">
          <ac:chgData name="Michael Mitchell" userId="17dd9d3a-9f6b-4a21-b2ca-36059f4b673b" providerId="ADAL" clId="{19543B4F-D94A-490D-9F6D-FCF846BFE424}" dt="2021-09-26T07:39:53.359" v="1486" actId="20577"/>
          <ac:spMkLst>
            <pc:docMk/>
            <pc:sldMk cId="1183506649" sldId="282"/>
            <ac:spMk id="135" creationId="{00000000-0000-0000-0000-000000000000}"/>
          </ac:spMkLst>
        </pc:spChg>
      </pc:sldChg>
      <pc:sldChg chg="addSp delSp modSp add del mod">
        <pc:chgData name="Michael Mitchell" userId="17dd9d3a-9f6b-4a21-b2ca-36059f4b673b" providerId="ADAL" clId="{19543B4F-D94A-490D-9F6D-FCF846BFE424}" dt="2021-09-28T04:18:27.174" v="1980" actId="166"/>
        <pc:sldMkLst>
          <pc:docMk/>
          <pc:sldMk cId="2098583382" sldId="283"/>
        </pc:sldMkLst>
        <pc:spChg chg="mod">
          <ac:chgData name="Michael Mitchell" userId="17dd9d3a-9f6b-4a21-b2ca-36059f4b673b" providerId="ADAL" clId="{19543B4F-D94A-490D-9F6D-FCF846BFE424}" dt="2021-09-26T07:47:34.600" v="1696" actId="207"/>
          <ac:spMkLst>
            <pc:docMk/>
            <pc:sldMk cId="2098583382" sldId="283"/>
            <ac:spMk id="7" creationId="{153BAFB5-BA85-4503-95A2-022D0488CAC5}"/>
          </ac:spMkLst>
        </pc:spChg>
        <pc:spChg chg="mod">
          <ac:chgData name="Michael Mitchell" userId="17dd9d3a-9f6b-4a21-b2ca-36059f4b673b" providerId="ADAL" clId="{19543B4F-D94A-490D-9F6D-FCF846BFE424}" dt="2021-09-26T07:41:08.525" v="1511" actId="207"/>
          <ac:spMkLst>
            <pc:docMk/>
            <pc:sldMk cId="2098583382" sldId="283"/>
            <ac:spMk id="8" creationId="{2075A2B8-E6B4-4D82-9113-D0896C472E55}"/>
          </ac:spMkLst>
        </pc:spChg>
        <pc:spChg chg="add del mod">
          <ac:chgData name="Michael Mitchell" userId="17dd9d3a-9f6b-4a21-b2ca-36059f4b673b" providerId="ADAL" clId="{19543B4F-D94A-490D-9F6D-FCF846BFE424}" dt="2021-09-26T07:44:50.737" v="1643" actId="478"/>
          <ac:spMkLst>
            <pc:docMk/>
            <pc:sldMk cId="2098583382" sldId="283"/>
            <ac:spMk id="9" creationId="{93AA1A2B-8DC9-4FF6-B509-BA94599F9329}"/>
          </ac:spMkLst>
        </pc:spChg>
        <pc:spChg chg="mod">
          <ac:chgData name="Michael Mitchell" userId="17dd9d3a-9f6b-4a21-b2ca-36059f4b673b" providerId="ADAL" clId="{19543B4F-D94A-490D-9F6D-FCF846BFE424}" dt="2021-09-26T07:45:27.736" v="1651" actId="15"/>
          <ac:spMkLst>
            <pc:docMk/>
            <pc:sldMk cId="2098583382" sldId="283"/>
            <ac:spMk id="135" creationId="{00000000-0000-0000-0000-000000000000}"/>
          </ac:spMkLst>
        </pc:spChg>
        <pc:picChg chg="add mod">
          <ac:chgData name="Michael Mitchell" userId="17dd9d3a-9f6b-4a21-b2ca-36059f4b673b" providerId="ADAL" clId="{19543B4F-D94A-490D-9F6D-FCF846BFE424}" dt="2021-09-28T04:18:19.126" v="1978" actId="1076"/>
          <ac:picMkLst>
            <pc:docMk/>
            <pc:sldMk cId="2098583382" sldId="283"/>
            <ac:picMk id="3" creationId="{45245E12-BAF4-4D53-8DD4-17D616DF3A2C}"/>
          </ac:picMkLst>
        </pc:picChg>
        <pc:picChg chg="add del mod">
          <ac:chgData name="Michael Mitchell" userId="17dd9d3a-9f6b-4a21-b2ca-36059f4b673b" providerId="ADAL" clId="{19543B4F-D94A-490D-9F6D-FCF846BFE424}" dt="2021-09-26T07:45:29.986" v="1653" actId="478"/>
          <ac:picMkLst>
            <pc:docMk/>
            <pc:sldMk cId="2098583382" sldId="283"/>
            <ac:picMk id="6" creationId="{F3F9CD0D-24FF-4F21-8CD0-8EC28134660F}"/>
          </ac:picMkLst>
        </pc:picChg>
        <pc:picChg chg="add del mod">
          <ac:chgData name="Michael Mitchell" userId="17dd9d3a-9f6b-4a21-b2ca-36059f4b673b" providerId="ADAL" clId="{19543B4F-D94A-490D-9F6D-FCF846BFE424}" dt="2021-09-26T07:46:23.220" v="1665" actId="478"/>
          <ac:picMkLst>
            <pc:docMk/>
            <pc:sldMk cId="2098583382" sldId="283"/>
            <ac:picMk id="10" creationId="{9F15BFFA-934D-4F2E-9F1C-4DF7445B7A6F}"/>
          </ac:picMkLst>
        </pc:picChg>
        <pc:picChg chg="add del mod">
          <ac:chgData name="Michael Mitchell" userId="17dd9d3a-9f6b-4a21-b2ca-36059f4b673b" providerId="ADAL" clId="{19543B4F-D94A-490D-9F6D-FCF846BFE424}" dt="2021-09-26T07:46:22.235" v="1664" actId="478"/>
          <ac:picMkLst>
            <pc:docMk/>
            <pc:sldMk cId="2098583382" sldId="283"/>
            <ac:picMk id="11" creationId="{F78ACDB1-D398-426C-8917-35D4213E6C06}"/>
          </ac:picMkLst>
        </pc:picChg>
        <pc:picChg chg="add del mod">
          <ac:chgData name="Michael Mitchell" userId="17dd9d3a-9f6b-4a21-b2ca-36059f4b673b" providerId="ADAL" clId="{19543B4F-D94A-490D-9F6D-FCF846BFE424}" dt="2021-09-26T07:46:25.009" v="1666" actId="478"/>
          <ac:picMkLst>
            <pc:docMk/>
            <pc:sldMk cId="2098583382" sldId="283"/>
            <ac:picMk id="12" creationId="{F15786EB-CC5D-4A4D-97D6-07A88C3358A3}"/>
          </ac:picMkLst>
        </pc:picChg>
        <pc:picChg chg="add mod">
          <ac:chgData name="Michael Mitchell" userId="17dd9d3a-9f6b-4a21-b2ca-36059f4b673b" providerId="ADAL" clId="{19543B4F-D94A-490D-9F6D-FCF846BFE424}" dt="2021-09-26T07:47:15.560" v="1695" actId="14100"/>
          <ac:picMkLst>
            <pc:docMk/>
            <pc:sldMk cId="2098583382" sldId="283"/>
            <ac:picMk id="13" creationId="{E9B4169C-4622-4746-928E-56D614B5C47B}"/>
          </ac:picMkLst>
        </pc:picChg>
        <pc:picChg chg="add mod ord">
          <ac:chgData name="Michael Mitchell" userId="17dd9d3a-9f6b-4a21-b2ca-36059f4b673b" providerId="ADAL" clId="{19543B4F-D94A-490D-9F6D-FCF846BFE424}" dt="2021-09-28T04:18:27.174" v="1980" actId="166"/>
          <ac:picMkLst>
            <pc:docMk/>
            <pc:sldMk cId="2098583382" sldId="283"/>
            <ac:picMk id="14" creationId="{1EFDAF84-A386-4230-ACA5-1CC8E9E8220A}"/>
          </ac:picMkLst>
        </pc:picChg>
        <pc:picChg chg="add mod ord">
          <ac:chgData name="Michael Mitchell" userId="17dd9d3a-9f6b-4a21-b2ca-36059f4b673b" providerId="ADAL" clId="{19543B4F-D94A-490D-9F6D-FCF846BFE424}" dt="2021-09-26T07:47:08.209" v="1686" actId="1037"/>
          <ac:picMkLst>
            <pc:docMk/>
            <pc:sldMk cId="2098583382" sldId="283"/>
            <ac:picMk id="15" creationId="{E3D5E968-64E4-47FD-99C4-E6004CE5ACF4}"/>
          </ac:picMkLst>
        </pc:picChg>
        <pc:picChg chg="add del mod">
          <ac:chgData name="Michael Mitchell" userId="17dd9d3a-9f6b-4a21-b2ca-36059f4b673b" providerId="ADAL" clId="{19543B4F-D94A-490D-9F6D-FCF846BFE424}" dt="2021-09-28T04:18:08.985" v="1975" actId="478"/>
          <ac:picMkLst>
            <pc:docMk/>
            <pc:sldMk cId="2098583382" sldId="283"/>
            <ac:picMk id="16" creationId="{E7D6C91E-A496-4ED2-B454-BA8132F9B811}"/>
          </ac:picMkLst>
        </pc:picChg>
        <pc:picChg chg="del">
          <ac:chgData name="Michael Mitchell" userId="17dd9d3a-9f6b-4a21-b2ca-36059f4b673b" providerId="ADAL" clId="{19543B4F-D94A-490D-9F6D-FCF846BFE424}" dt="2021-09-26T07:41:17.714" v="1512" actId="478"/>
          <ac:picMkLst>
            <pc:docMk/>
            <pc:sldMk cId="2098583382" sldId="283"/>
            <ac:picMk id="2052" creationId="{C8186235-4439-40B2-B3F2-A23331410EAB}"/>
          </ac:picMkLst>
        </pc:picChg>
      </pc:sldChg>
      <pc:sldChg chg="del">
        <pc:chgData name="Michael Mitchell" userId="17dd9d3a-9f6b-4a21-b2ca-36059f4b673b" providerId="ADAL" clId="{19543B4F-D94A-490D-9F6D-FCF846BFE424}" dt="2021-09-26T07:47:54.909" v="1698" actId="2696"/>
        <pc:sldMkLst>
          <pc:docMk/>
          <pc:sldMk cId="663674241" sldId="287"/>
        </pc:sldMkLst>
      </pc:sldChg>
      <pc:sldChg chg="del">
        <pc:chgData name="Michael Mitchell" userId="17dd9d3a-9f6b-4a21-b2ca-36059f4b673b" providerId="ADAL" clId="{19543B4F-D94A-490D-9F6D-FCF846BFE424}" dt="2021-09-26T07:47:54.909" v="1698" actId="2696"/>
        <pc:sldMkLst>
          <pc:docMk/>
          <pc:sldMk cId="2661035313" sldId="288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993316526" sldId="289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51146195" sldId="290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1711186376" sldId="291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231369995" sldId="293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3225506058" sldId="296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2756502672" sldId="298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1477681343" sldId="299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1812372171" sldId="300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3353145385" sldId="301"/>
        </pc:sldMkLst>
      </pc:sldChg>
      <pc:sldChg chg="del">
        <pc:chgData name="Michael Mitchell" userId="17dd9d3a-9f6b-4a21-b2ca-36059f4b673b" providerId="ADAL" clId="{19543B4F-D94A-490D-9F6D-FCF846BFE424}" dt="2021-09-26T07:38:22.365" v="1300" actId="47"/>
        <pc:sldMkLst>
          <pc:docMk/>
          <pc:sldMk cId="4219165891" sldId="302"/>
        </pc:sldMkLst>
      </pc:sldChg>
      <pc:sldChg chg="del">
        <pc:chgData name="Michael Mitchell" userId="17dd9d3a-9f6b-4a21-b2ca-36059f4b673b" providerId="ADAL" clId="{19543B4F-D94A-490D-9F6D-FCF846BFE424}" dt="2021-09-26T07:38:22.365" v="1300" actId="47"/>
        <pc:sldMkLst>
          <pc:docMk/>
          <pc:sldMk cId="1063891964" sldId="303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3142784859" sldId="304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2049632229" sldId="305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2758268137" sldId="306"/>
        </pc:sldMkLst>
      </pc:sldChg>
      <pc:sldChg chg="del">
        <pc:chgData name="Michael Mitchell" userId="17dd9d3a-9f6b-4a21-b2ca-36059f4b673b" providerId="ADAL" clId="{19543B4F-D94A-490D-9F6D-FCF846BFE424}" dt="2021-09-26T07:51:48.443" v="1961" actId="47"/>
        <pc:sldMkLst>
          <pc:docMk/>
          <pc:sldMk cId="2241944400" sldId="308"/>
        </pc:sldMkLst>
      </pc:sldChg>
      <pc:sldChg chg="del">
        <pc:chgData name="Michael Mitchell" userId="17dd9d3a-9f6b-4a21-b2ca-36059f4b673b" providerId="ADAL" clId="{19543B4F-D94A-490D-9F6D-FCF846BFE424}" dt="2021-09-26T07:47:54.909" v="1698" actId="2696"/>
        <pc:sldMkLst>
          <pc:docMk/>
          <pc:sldMk cId="827379227" sldId="309"/>
        </pc:sldMkLst>
      </pc:sldChg>
      <pc:sldChg chg="del">
        <pc:chgData name="Michael Mitchell" userId="17dd9d3a-9f6b-4a21-b2ca-36059f4b673b" providerId="ADAL" clId="{19543B4F-D94A-490D-9F6D-FCF846BFE424}" dt="2021-09-26T07:47:54.909" v="1698" actId="2696"/>
        <pc:sldMkLst>
          <pc:docMk/>
          <pc:sldMk cId="2647395189" sldId="310"/>
        </pc:sldMkLst>
      </pc:sldChg>
      <pc:sldChg chg="del">
        <pc:chgData name="Michael Mitchell" userId="17dd9d3a-9f6b-4a21-b2ca-36059f4b673b" providerId="ADAL" clId="{19543B4F-D94A-490D-9F6D-FCF846BFE424}" dt="2021-09-26T07:47:54.909" v="1698" actId="2696"/>
        <pc:sldMkLst>
          <pc:docMk/>
          <pc:sldMk cId="869918597" sldId="311"/>
        </pc:sldMkLst>
      </pc:sldChg>
      <pc:sldChg chg="addSp delSp modSp add mod">
        <pc:chgData name="Michael Mitchell" userId="17dd9d3a-9f6b-4a21-b2ca-36059f4b673b" providerId="ADAL" clId="{19543B4F-D94A-490D-9F6D-FCF846BFE424}" dt="2021-09-26T07:29:01.702" v="1010" actId="207"/>
        <pc:sldMkLst>
          <pc:docMk/>
          <pc:sldMk cId="1345152201" sldId="312"/>
        </pc:sldMkLst>
        <pc:spChg chg="mod">
          <ac:chgData name="Michael Mitchell" userId="17dd9d3a-9f6b-4a21-b2ca-36059f4b673b" providerId="ADAL" clId="{19543B4F-D94A-490D-9F6D-FCF846BFE424}" dt="2021-09-26T07:28:34.193" v="1002" actId="21"/>
          <ac:spMkLst>
            <pc:docMk/>
            <pc:sldMk cId="1345152201" sldId="312"/>
            <ac:spMk id="5" creationId="{17B49902-9E88-4AFE-8BE4-C2036B3113BF}"/>
          </ac:spMkLst>
        </pc:spChg>
        <pc:spChg chg="mod">
          <ac:chgData name="Michael Mitchell" userId="17dd9d3a-9f6b-4a21-b2ca-36059f4b673b" providerId="ADAL" clId="{19543B4F-D94A-490D-9F6D-FCF846BFE424}" dt="2021-09-26T07:26:38.894" v="959" actId="20577"/>
          <ac:spMkLst>
            <pc:docMk/>
            <pc:sldMk cId="1345152201" sldId="312"/>
            <ac:spMk id="7" creationId="{153BAFB5-BA85-4503-95A2-022D0488CAC5}"/>
          </ac:spMkLst>
        </pc:spChg>
        <pc:spChg chg="del">
          <ac:chgData name="Michael Mitchell" userId="17dd9d3a-9f6b-4a21-b2ca-36059f4b673b" providerId="ADAL" clId="{19543B4F-D94A-490D-9F6D-FCF846BFE424}" dt="2021-09-26T07:27:13.137" v="972" actId="478"/>
          <ac:spMkLst>
            <pc:docMk/>
            <pc:sldMk cId="1345152201" sldId="312"/>
            <ac:spMk id="8" creationId="{16687D16-53A0-45D7-B063-F127CF579681}"/>
          </ac:spMkLst>
        </pc:spChg>
        <pc:spChg chg="del">
          <ac:chgData name="Michael Mitchell" userId="17dd9d3a-9f6b-4a21-b2ca-36059f4b673b" providerId="ADAL" clId="{19543B4F-D94A-490D-9F6D-FCF846BFE424}" dt="2021-09-26T07:27:13.137" v="972" actId="478"/>
          <ac:spMkLst>
            <pc:docMk/>
            <pc:sldMk cId="1345152201" sldId="312"/>
            <ac:spMk id="10" creationId="{1CB843C5-7ECE-4604-8118-8E8990C605C5}"/>
          </ac:spMkLst>
        </pc:spChg>
        <pc:spChg chg="del">
          <ac:chgData name="Michael Mitchell" userId="17dd9d3a-9f6b-4a21-b2ca-36059f4b673b" providerId="ADAL" clId="{19543B4F-D94A-490D-9F6D-FCF846BFE424}" dt="2021-09-26T07:27:13.137" v="972" actId="478"/>
          <ac:spMkLst>
            <pc:docMk/>
            <pc:sldMk cId="1345152201" sldId="312"/>
            <ac:spMk id="12" creationId="{24FA3213-5812-4094-8EA3-9A74175E115A}"/>
          </ac:spMkLst>
        </pc:spChg>
        <pc:spChg chg="add mod">
          <ac:chgData name="Michael Mitchell" userId="17dd9d3a-9f6b-4a21-b2ca-36059f4b673b" providerId="ADAL" clId="{19543B4F-D94A-490D-9F6D-FCF846BFE424}" dt="2021-09-26T07:28:47.567" v="1007"/>
          <ac:spMkLst>
            <pc:docMk/>
            <pc:sldMk cId="1345152201" sldId="312"/>
            <ac:spMk id="14" creationId="{D00E1651-5BF4-45C7-9640-8223F58024FB}"/>
          </ac:spMkLst>
        </pc:spChg>
        <pc:spChg chg="mod">
          <ac:chgData name="Michael Mitchell" userId="17dd9d3a-9f6b-4a21-b2ca-36059f4b673b" providerId="ADAL" clId="{19543B4F-D94A-490D-9F6D-FCF846BFE424}" dt="2021-09-26T07:29:01.702" v="1010" actId="207"/>
          <ac:spMkLst>
            <pc:docMk/>
            <pc:sldMk cId="1345152201" sldId="312"/>
            <ac:spMk id="16" creationId="{4744DD88-5A0F-43D6-9CF2-5F56DA9F8C6E}"/>
          </ac:spMkLst>
        </pc:spChg>
        <pc:picChg chg="add mod">
          <ac:chgData name="Michael Mitchell" userId="17dd9d3a-9f6b-4a21-b2ca-36059f4b673b" providerId="ADAL" clId="{19543B4F-D94A-490D-9F6D-FCF846BFE424}" dt="2021-09-26T07:28:19.275" v="1000" actId="1076"/>
          <ac:picMkLst>
            <pc:docMk/>
            <pc:sldMk cId="1345152201" sldId="312"/>
            <ac:picMk id="13" creationId="{27AA8337-4525-4E57-9555-58D36EEB6A36}"/>
          </ac:picMkLst>
        </pc:picChg>
        <pc:cxnChg chg="del mod">
          <ac:chgData name="Michael Mitchell" userId="17dd9d3a-9f6b-4a21-b2ca-36059f4b673b" providerId="ADAL" clId="{19543B4F-D94A-490D-9F6D-FCF846BFE424}" dt="2021-09-26T07:27:13.137" v="972" actId="478"/>
          <ac:cxnSpMkLst>
            <pc:docMk/>
            <pc:sldMk cId="1345152201" sldId="312"/>
            <ac:cxnSpMk id="18" creationId="{DD186347-E9D8-4BD7-A135-AC9CCD1E96DF}"/>
          </ac:cxnSpMkLst>
        </pc:cxnChg>
        <pc:cxnChg chg="del">
          <ac:chgData name="Michael Mitchell" userId="17dd9d3a-9f6b-4a21-b2ca-36059f4b673b" providerId="ADAL" clId="{19543B4F-D94A-490D-9F6D-FCF846BFE424}" dt="2021-09-26T07:27:13.137" v="972" actId="478"/>
          <ac:cxnSpMkLst>
            <pc:docMk/>
            <pc:sldMk cId="1345152201" sldId="312"/>
            <ac:cxnSpMk id="21" creationId="{C6030364-7985-4F65-BC1E-1227E158F8FE}"/>
          </ac:cxnSpMkLst>
        </pc:cxnChg>
      </pc:sldChg>
      <pc:sldChg chg="addSp delSp modSp add mod">
        <pc:chgData name="Michael Mitchell" userId="17dd9d3a-9f6b-4a21-b2ca-36059f4b673b" providerId="ADAL" clId="{19543B4F-D94A-490D-9F6D-FCF846BFE424}" dt="2021-09-26T07:33:59.360" v="1103"/>
        <pc:sldMkLst>
          <pc:docMk/>
          <pc:sldMk cId="1827128300" sldId="313"/>
        </pc:sldMkLst>
        <pc:spChg chg="mod">
          <ac:chgData name="Michael Mitchell" userId="17dd9d3a-9f6b-4a21-b2ca-36059f4b673b" providerId="ADAL" clId="{19543B4F-D94A-490D-9F6D-FCF846BFE424}" dt="2021-09-26T07:32:02.679" v="1101" actId="1036"/>
          <ac:spMkLst>
            <pc:docMk/>
            <pc:sldMk cId="1827128300" sldId="313"/>
            <ac:spMk id="5" creationId="{17B49902-9E88-4AFE-8BE4-C2036B3113BF}"/>
          </ac:spMkLst>
        </pc:spChg>
        <pc:spChg chg="mod">
          <ac:chgData name="Michael Mitchell" userId="17dd9d3a-9f6b-4a21-b2ca-36059f4b673b" providerId="ADAL" clId="{19543B4F-D94A-490D-9F6D-FCF846BFE424}" dt="2021-09-26T07:32:02.679" v="1101" actId="1036"/>
          <ac:spMkLst>
            <pc:docMk/>
            <pc:sldMk cId="1827128300" sldId="313"/>
            <ac:spMk id="7" creationId="{153BAFB5-BA85-4503-95A2-022D0488CAC5}"/>
          </ac:spMkLst>
        </pc:spChg>
        <pc:spChg chg="add mod">
          <ac:chgData name="Michael Mitchell" userId="17dd9d3a-9f6b-4a21-b2ca-36059f4b673b" providerId="ADAL" clId="{19543B4F-D94A-490D-9F6D-FCF846BFE424}" dt="2021-09-26T07:32:02.679" v="1101" actId="1036"/>
          <ac:spMkLst>
            <pc:docMk/>
            <pc:sldMk cId="1827128300" sldId="313"/>
            <ac:spMk id="8" creationId="{AA014EC3-6CD0-451A-8AB4-3AAC425A4600}"/>
          </ac:spMkLst>
        </pc:spChg>
        <pc:spChg chg="mod">
          <ac:chgData name="Michael Mitchell" userId="17dd9d3a-9f6b-4a21-b2ca-36059f4b673b" providerId="ADAL" clId="{19543B4F-D94A-490D-9F6D-FCF846BFE424}" dt="2021-09-26T07:32:14.985" v="1102" actId="207"/>
          <ac:spMkLst>
            <pc:docMk/>
            <pc:sldMk cId="1827128300" sldId="313"/>
            <ac:spMk id="14" creationId="{D00E1651-5BF4-45C7-9640-8223F58024FB}"/>
          </ac:spMkLst>
        </pc:spChg>
        <pc:spChg chg="del">
          <ac:chgData name="Michael Mitchell" userId="17dd9d3a-9f6b-4a21-b2ca-36059f4b673b" providerId="ADAL" clId="{19543B4F-D94A-490D-9F6D-FCF846BFE424}" dt="2021-09-26T07:30:28.046" v="1020" actId="478"/>
          <ac:spMkLst>
            <pc:docMk/>
            <pc:sldMk cId="1827128300" sldId="313"/>
            <ac:spMk id="16" creationId="{4744DD88-5A0F-43D6-9CF2-5F56DA9F8C6E}"/>
          </ac:spMkLst>
        </pc:spChg>
        <pc:picChg chg="del">
          <ac:chgData name="Michael Mitchell" userId="17dd9d3a-9f6b-4a21-b2ca-36059f4b673b" providerId="ADAL" clId="{19543B4F-D94A-490D-9F6D-FCF846BFE424}" dt="2021-09-26T07:33:59.360" v="1103"/>
          <ac:picMkLst>
            <pc:docMk/>
            <pc:sldMk cId="1827128300" sldId="313"/>
            <ac:picMk id="3" creationId="{DADDEEEA-67C6-49D9-B8CB-206811D7DF20}"/>
          </ac:picMkLst>
        </pc:picChg>
        <pc:picChg chg="del">
          <ac:chgData name="Michael Mitchell" userId="17dd9d3a-9f6b-4a21-b2ca-36059f4b673b" providerId="ADAL" clId="{19543B4F-D94A-490D-9F6D-FCF846BFE424}" dt="2021-09-26T07:30:07.624" v="1015" actId="478"/>
          <ac:picMkLst>
            <pc:docMk/>
            <pc:sldMk cId="1827128300" sldId="313"/>
            <ac:picMk id="13" creationId="{27AA8337-4525-4E57-9555-58D36EEB6A36}"/>
          </ac:picMkLst>
        </pc:picChg>
      </pc:sldChg>
      <pc:sldChg chg="new del">
        <pc:chgData name="Michael Mitchell" userId="17dd9d3a-9f6b-4a21-b2ca-36059f4b673b" providerId="ADAL" clId="{19543B4F-D94A-490D-9F6D-FCF846BFE424}" dt="2021-09-26T07:29:49.759" v="1013" actId="680"/>
        <pc:sldMkLst>
          <pc:docMk/>
          <pc:sldMk cId="2108755939" sldId="313"/>
        </pc:sldMkLst>
      </pc:sldChg>
      <pc:sldChg chg="addSp delSp modSp add del mod">
        <pc:chgData name="Michael Mitchell" userId="17dd9d3a-9f6b-4a21-b2ca-36059f4b673b" providerId="ADAL" clId="{19543B4F-D94A-490D-9F6D-FCF846BFE424}" dt="2021-09-26T07:36:28.588" v="1287" actId="1076"/>
        <pc:sldMkLst>
          <pc:docMk/>
          <pc:sldMk cId="4093872641" sldId="314"/>
        </pc:sldMkLst>
        <pc:spChg chg="mod">
          <ac:chgData name="Michael Mitchell" userId="17dd9d3a-9f6b-4a21-b2ca-36059f4b673b" providerId="ADAL" clId="{19543B4F-D94A-490D-9F6D-FCF846BFE424}" dt="2021-09-26T07:34:20.388" v="1138" actId="20577"/>
          <ac:spMkLst>
            <pc:docMk/>
            <pc:sldMk cId="4093872641" sldId="314"/>
            <ac:spMk id="5" creationId="{17B49902-9E88-4AFE-8BE4-C2036B3113BF}"/>
          </ac:spMkLst>
        </pc:spChg>
        <pc:spChg chg="mod">
          <ac:chgData name="Michael Mitchell" userId="17dd9d3a-9f6b-4a21-b2ca-36059f4b673b" providerId="ADAL" clId="{19543B4F-D94A-490D-9F6D-FCF846BFE424}" dt="2021-09-26T07:34:12.650" v="1120" actId="20577"/>
          <ac:spMkLst>
            <pc:docMk/>
            <pc:sldMk cId="4093872641" sldId="314"/>
            <ac:spMk id="7" creationId="{153BAFB5-BA85-4503-95A2-022D0488CAC5}"/>
          </ac:spMkLst>
        </pc:spChg>
        <pc:spChg chg="del mod">
          <ac:chgData name="Michael Mitchell" userId="17dd9d3a-9f6b-4a21-b2ca-36059f4b673b" providerId="ADAL" clId="{19543B4F-D94A-490D-9F6D-FCF846BFE424}" dt="2021-09-26T07:34:31.703" v="1140" actId="478"/>
          <ac:spMkLst>
            <pc:docMk/>
            <pc:sldMk cId="4093872641" sldId="314"/>
            <ac:spMk id="8" creationId="{16687D16-53A0-45D7-B063-F127CF579681}"/>
          </ac:spMkLst>
        </pc:spChg>
        <pc:spChg chg="del mod">
          <ac:chgData name="Michael Mitchell" userId="17dd9d3a-9f6b-4a21-b2ca-36059f4b673b" providerId="ADAL" clId="{19543B4F-D94A-490D-9F6D-FCF846BFE424}" dt="2021-09-26T07:34:31.703" v="1140" actId="478"/>
          <ac:spMkLst>
            <pc:docMk/>
            <pc:sldMk cId="4093872641" sldId="314"/>
            <ac:spMk id="10" creationId="{1CB843C5-7ECE-4604-8118-8E8990C605C5}"/>
          </ac:spMkLst>
        </pc:spChg>
        <pc:spChg chg="del mod">
          <ac:chgData name="Michael Mitchell" userId="17dd9d3a-9f6b-4a21-b2ca-36059f4b673b" providerId="ADAL" clId="{19543B4F-D94A-490D-9F6D-FCF846BFE424}" dt="2021-09-26T07:34:31.703" v="1140" actId="478"/>
          <ac:spMkLst>
            <pc:docMk/>
            <pc:sldMk cId="4093872641" sldId="314"/>
            <ac:spMk id="12" creationId="{24FA3213-5812-4094-8EA3-9A74175E115A}"/>
          </ac:spMkLst>
        </pc:spChg>
        <pc:spChg chg="add mod">
          <ac:chgData name="Michael Mitchell" userId="17dd9d3a-9f6b-4a21-b2ca-36059f4b673b" providerId="ADAL" clId="{19543B4F-D94A-490D-9F6D-FCF846BFE424}" dt="2021-09-26T07:36:28.588" v="1287" actId="1076"/>
          <ac:spMkLst>
            <pc:docMk/>
            <pc:sldMk cId="4093872641" sldId="314"/>
            <ac:spMk id="14" creationId="{8A3A6D44-8BCA-44FD-84F5-4AE3DEAE678F}"/>
          </ac:spMkLst>
        </pc:spChg>
        <pc:spChg chg="mod">
          <ac:chgData name="Michael Mitchell" userId="17dd9d3a-9f6b-4a21-b2ca-36059f4b673b" providerId="ADAL" clId="{19543B4F-D94A-490D-9F6D-FCF846BFE424}" dt="2021-09-26T07:35:20.347" v="1280" actId="20577"/>
          <ac:spMkLst>
            <pc:docMk/>
            <pc:sldMk cId="4093872641" sldId="314"/>
            <ac:spMk id="16" creationId="{4744DD88-5A0F-43D6-9CF2-5F56DA9F8C6E}"/>
          </ac:spMkLst>
        </pc:spChg>
        <pc:picChg chg="add mod">
          <ac:chgData name="Michael Mitchell" userId="17dd9d3a-9f6b-4a21-b2ca-36059f4b673b" providerId="ADAL" clId="{19543B4F-D94A-490D-9F6D-FCF846BFE424}" dt="2021-09-26T07:34:45.234" v="1146" actId="14100"/>
          <ac:picMkLst>
            <pc:docMk/>
            <pc:sldMk cId="4093872641" sldId="314"/>
            <ac:picMk id="13" creationId="{89377E4D-8118-42B6-9099-FEC872FAA97D}"/>
          </ac:picMkLst>
        </pc:picChg>
        <pc:cxnChg chg="del mod">
          <ac:chgData name="Michael Mitchell" userId="17dd9d3a-9f6b-4a21-b2ca-36059f4b673b" providerId="ADAL" clId="{19543B4F-D94A-490D-9F6D-FCF846BFE424}" dt="2021-09-26T07:34:31.703" v="1140" actId="478"/>
          <ac:cxnSpMkLst>
            <pc:docMk/>
            <pc:sldMk cId="4093872641" sldId="314"/>
            <ac:cxnSpMk id="18" creationId="{DD186347-E9D8-4BD7-A135-AC9CCD1E96DF}"/>
          </ac:cxnSpMkLst>
        </pc:cxnChg>
        <pc:cxnChg chg="del">
          <ac:chgData name="Michael Mitchell" userId="17dd9d3a-9f6b-4a21-b2ca-36059f4b673b" providerId="ADAL" clId="{19543B4F-D94A-490D-9F6D-FCF846BFE424}" dt="2021-09-26T07:34:31.703" v="1140" actId="478"/>
          <ac:cxnSpMkLst>
            <pc:docMk/>
            <pc:sldMk cId="4093872641" sldId="314"/>
            <ac:cxnSpMk id="21" creationId="{C6030364-7985-4F65-BC1E-1227E158F8FE}"/>
          </ac:cxnSpMkLst>
        </pc:cxnChg>
      </pc:sldChg>
      <pc:sldChg chg="addSp modSp add mod">
        <pc:chgData name="Michael Mitchell" userId="17dd9d3a-9f6b-4a21-b2ca-36059f4b673b" providerId="ADAL" clId="{19543B4F-D94A-490D-9F6D-FCF846BFE424}" dt="2021-09-26T07:37:05.707" v="1291" actId="20577"/>
        <pc:sldMkLst>
          <pc:docMk/>
          <pc:sldMk cId="4185769926" sldId="315"/>
        </pc:sldMkLst>
        <pc:spChg chg="mod">
          <ac:chgData name="Michael Mitchell" userId="17dd9d3a-9f6b-4a21-b2ca-36059f4b673b" providerId="ADAL" clId="{19543B4F-D94A-490D-9F6D-FCF846BFE424}" dt="2021-09-26T07:37:05.707" v="1291" actId="20577"/>
          <ac:spMkLst>
            <pc:docMk/>
            <pc:sldMk cId="4185769926" sldId="315"/>
            <ac:spMk id="7" creationId="{153BAFB5-BA85-4503-95A2-022D0488CAC5}"/>
          </ac:spMkLst>
        </pc:spChg>
        <pc:spChg chg="add mod">
          <ac:chgData name="Michael Mitchell" userId="17dd9d3a-9f6b-4a21-b2ca-36059f4b673b" providerId="ADAL" clId="{19543B4F-D94A-490D-9F6D-FCF846BFE424}" dt="2021-09-26T07:36:45.908" v="1289" actId="1076"/>
          <ac:spMkLst>
            <pc:docMk/>
            <pc:sldMk cId="4185769926" sldId="315"/>
            <ac:spMk id="8" creationId="{9B227B48-91A9-4844-BE7A-CF78FD544CBB}"/>
          </ac:spMkLst>
        </pc:spChg>
        <pc:picChg chg="mod">
          <ac:chgData name="Michael Mitchell" userId="17dd9d3a-9f6b-4a21-b2ca-36059f4b673b" providerId="ADAL" clId="{19543B4F-D94A-490D-9F6D-FCF846BFE424}" dt="2021-09-26T07:36:01.784" v="1285" actId="14100"/>
          <ac:picMkLst>
            <pc:docMk/>
            <pc:sldMk cId="4185769926" sldId="315"/>
            <ac:picMk id="13" creationId="{89377E4D-8118-42B6-9099-FEC872FAA97D}"/>
          </ac:picMkLst>
        </pc:picChg>
      </pc:sldChg>
      <pc:sldChg chg="addSp delSp modSp add mod">
        <pc:chgData name="Michael Mitchell" userId="17dd9d3a-9f6b-4a21-b2ca-36059f4b673b" providerId="ADAL" clId="{19543B4F-D94A-490D-9F6D-FCF846BFE424}" dt="2021-09-26T07:38:28.762" v="1302" actId="20577"/>
        <pc:sldMkLst>
          <pc:docMk/>
          <pc:sldMk cId="3859966779" sldId="316"/>
        </pc:sldMkLst>
        <pc:spChg chg="mod">
          <ac:chgData name="Michael Mitchell" userId="17dd9d3a-9f6b-4a21-b2ca-36059f4b673b" providerId="ADAL" clId="{19543B4F-D94A-490D-9F6D-FCF846BFE424}" dt="2021-09-26T07:38:28.762" v="1302" actId="20577"/>
          <ac:spMkLst>
            <pc:docMk/>
            <pc:sldMk cId="3859966779" sldId="316"/>
            <ac:spMk id="7" creationId="{153BAFB5-BA85-4503-95A2-022D0488CAC5}"/>
          </ac:spMkLst>
        </pc:spChg>
        <pc:spChg chg="del">
          <ac:chgData name="Michael Mitchell" userId="17dd9d3a-9f6b-4a21-b2ca-36059f4b673b" providerId="ADAL" clId="{19543B4F-D94A-490D-9F6D-FCF846BFE424}" dt="2021-09-26T07:37:52.112" v="1297" actId="478"/>
          <ac:spMkLst>
            <pc:docMk/>
            <pc:sldMk cId="3859966779" sldId="316"/>
            <ac:spMk id="8" creationId="{9B227B48-91A9-4844-BE7A-CF78FD544CBB}"/>
          </ac:spMkLst>
        </pc:spChg>
        <pc:spChg chg="add mod">
          <ac:chgData name="Michael Mitchell" userId="17dd9d3a-9f6b-4a21-b2ca-36059f4b673b" providerId="ADAL" clId="{19543B4F-D94A-490D-9F6D-FCF846BFE424}" dt="2021-09-26T07:37:57.587" v="1299" actId="1076"/>
          <ac:spMkLst>
            <pc:docMk/>
            <pc:sldMk cId="3859966779" sldId="316"/>
            <ac:spMk id="9" creationId="{42BC1141-A4BD-4356-9AFE-62E8DF86A65F}"/>
          </ac:spMkLst>
        </pc:spChg>
        <pc:picChg chg="add mod">
          <ac:chgData name="Michael Mitchell" userId="17dd9d3a-9f6b-4a21-b2ca-36059f4b673b" providerId="ADAL" clId="{19543B4F-D94A-490D-9F6D-FCF846BFE424}" dt="2021-09-26T07:37:30.336" v="1296" actId="14100"/>
          <ac:picMkLst>
            <pc:docMk/>
            <pc:sldMk cId="3859966779" sldId="316"/>
            <ac:picMk id="2" creationId="{68022807-887F-4485-8FF8-5596AFBB9C69}"/>
          </ac:picMkLst>
        </pc:picChg>
        <pc:picChg chg="del">
          <ac:chgData name="Michael Mitchell" userId="17dd9d3a-9f6b-4a21-b2ca-36059f4b673b" providerId="ADAL" clId="{19543B4F-D94A-490D-9F6D-FCF846BFE424}" dt="2021-09-26T07:37:23.766" v="1294" actId="478"/>
          <ac:picMkLst>
            <pc:docMk/>
            <pc:sldMk cId="3859966779" sldId="316"/>
            <ac:picMk id="13" creationId="{89377E4D-8118-42B6-9099-FEC872FAA97D}"/>
          </ac:picMkLst>
        </pc:picChg>
      </pc:sldChg>
      <pc:sldChg chg="modSp add mod">
        <pc:chgData name="Michael Mitchell" userId="17dd9d3a-9f6b-4a21-b2ca-36059f4b673b" providerId="ADAL" clId="{19543B4F-D94A-490D-9F6D-FCF846BFE424}" dt="2021-09-26T07:51:02.681" v="1960" actId="207"/>
        <pc:sldMkLst>
          <pc:docMk/>
          <pc:sldMk cId="4039336179" sldId="317"/>
        </pc:sldMkLst>
        <pc:spChg chg="mod">
          <ac:chgData name="Michael Mitchell" userId="17dd9d3a-9f6b-4a21-b2ca-36059f4b673b" providerId="ADAL" clId="{19543B4F-D94A-490D-9F6D-FCF846BFE424}" dt="2021-09-26T07:47:40.385" v="1697" actId="207"/>
          <ac:spMkLst>
            <pc:docMk/>
            <pc:sldMk cId="4039336179" sldId="317"/>
            <ac:spMk id="7" creationId="{153BAFB5-BA85-4503-95A2-022D0488CAC5}"/>
          </ac:spMkLst>
        </pc:spChg>
        <pc:spChg chg="mod">
          <ac:chgData name="Michael Mitchell" userId="17dd9d3a-9f6b-4a21-b2ca-36059f4b673b" providerId="ADAL" clId="{19543B4F-D94A-490D-9F6D-FCF846BFE424}" dt="2021-09-26T07:51:02.681" v="1960" actId="207"/>
          <ac:spMkLst>
            <pc:docMk/>
            <pc:sldMk cId="4039336179" sldId="317"/>
            <ac:spMk id="13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59488-02CE-4F49-8F00-37292E3AB89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49C5C-72B0-4C5B-B9FE-26C90F753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02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247dbd666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247dbd666_0_137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spcFirstLastPara="1" wrap="square" lIns="91846" tIns="91846" rIns="91846" bIns="9184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05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4C5F-92E5-4F8C-A90D-74B4C0A6F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B17F6-267A-497B-A47F-39E7E086B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FE365-768A-4889-B635-0225767E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D0167-05E2-470D-8160-C3DACF66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4C1E-0F13-4EA6-B14B-8E9C9570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9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4F92-7611-4A5D-8F69-D7E98879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33C96-0FC0-48C3-897F-33382CDAA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92418-0A2B-4828-B195-6777A21B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423D3-7E59-4DEA-B808-978BE0F8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3321E-62C9-49E0-AEC8-79E16BB2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5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B99FD-A1EF-4419-B6E4-A7E0A7AE3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47F4F-7D44-4941-BE7F-7F86AD22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2DC7-9A89-4FAA-A095-B946A1D1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FF321-9235-426E-8918-36FC94B2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4294D-3A03-47D6-AEFA-F2870E88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7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4253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FD26-C47C-45F5-BC07-68514C77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4FBD7-798B-4599-9474-7A683954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24030-81D8-447A-BD84-730BC574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BEB5-B8A8-4CB1-B57B-CE98629A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C3ACB-51E1-432A-8FE4-DEFD1E08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9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BC3E-E5A0-4D11-A6F4-22BEE38B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0F743-FDEE-4993-901D-1B5CB578D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CD1E1-E5A2-43A7-9E8B-D326EA7F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FF2D1-F431-40FE-8FDC-446B626C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B25A9-FA13-43B3-8356-4ECA912B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8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1A22-EAD6-4DF7-B4BB-11BF0D71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B8E7-65C6-4BDE-AFBB-32C8C3122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6227-0910-4E35-B016-648794C72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A629D-0C9C-4145-A32D-78B697E5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55CF9-5D40-4AD0-BAAD-77B7FC61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FE2D3-A91F-429D-8FD5-090EDA7B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44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1218-00F7-4835-8F83-A7A532DF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872AD-99F7-4AD2-A5EA-951D09359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014D6-AA14-4ED4-866E-B8C1BF59B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EEB9E-BAD0-4D77-9195-E1CE1A5E0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92E45-A033-41F5-A226-A3971F44C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B78F0-7670-4D23-A19A-606BBB4E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134DD-1DE3-4471-8B41-1CB7BDE6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B5FE7E-36EA-48E5-9DA4-CEC20E49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EB11-30C0-4658-99B1-765FF30F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646D3-0C67-4533-832E-2453EAA6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7BD79-6A10-4FE6-980F-0722AD57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64A00-0659-4584-871C-A17DADF0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4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CFB18-8260-45D7-B868-E2CBFB39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BA1DE-7E73-4D32-BD86-53DE34FE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BC552-02B2-48F7-A5AB-853F41BB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9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E376-5580-4800-8124-0DD90636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57BB-5090-4F1A-B4E4-44F981875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59309-E9C1-4BE9-8518-E3388089A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7521F-19C7-4930-96EE-76278015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281C9-20A7-4FF9-A6CE-0BF0660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ACBD2-D7F3-4886-BE06-85E9EF3B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7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3601-E3A7-48B9-9A47-8383B3D6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71151-39EB-4850-9B5A-2397602A5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6C90C-F3B7-4C5A-BEAE-C3690D984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0C800-F4F6-4E45-8D12-98573180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97B1F-3184-4488-A957-9AB0C9EB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BEE51-568B-49BA-B8DF-83D9D8EB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29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ECACB3-8674-4E9F-88FB-D4310426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F4745-7B86-4155-845B-A828255FA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85AD4-22C4-451C-9F09-117A92C89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6CDE7-41F4-472C-B773-EE81A004E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D8433-33F6-405C-9196-91623F044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2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>
            <a:extLst>
              <a:ext uri="{FF2B5EF4-FFF2-40B4-BE49-F238E27FC236}">
                <a16:creationId xmlns:a16="http://schemas.microsoft.com/office/drawing/2014/main" id="{2EFD5025-3BC7-4434-AB13-0EF4CE96E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3" b="2652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pct50">
            <a:fgClr>
              <a:schemeClr val="accent5"/>
            </a:fgClr>
            <a:bgClr>
              <a:schemeClr val="bg2">
                <a:lumMod val="75000"/>
              </a:schemeClr>
            </a:bgClr>
          </a:pattFill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25851"/>
            <a:ext cx="12192000" cy="2319867"/>
          </a:xfrm>
        </p:spPr>
        <p:txBody>
          <a:bodyPr anchor="ctr">
            <a:noAutofit/>
          </a:bodyPr>
          <a:lstStyle/>
          <a:p>
            <a:r>
              <a:rPr lang="en-US" sz="1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Kartika" panose="020B0502040204020203" pitchFamily="18" charset="0"/>
                <a:cs typeface="Kartika" panose="020B0502040204020203" pitchFamily="18" charset="0"/>
              </a:rPr>
              <a:t>Empowerment</a:t>
            </a:r>
            <a:br>
              <a:rPr lang="en-US" sz="1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Kartika" panose="020B0502040204020203" pitchFamily="18" charset="0"/>
                <a:cs typeface="Kartika" panose="020B0502040204020203" pitchFamily="18" charset="0"/>
              </a:rPr>
            </a:br>
            <a:r>
              <a:rPr lang="en-US" sz="1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Kartika" panose="020B0502040204020203" pitchFamily="18" charset="0"/>
                <a:cs typeface="Kartika" panose="020B0502040204020203" pitchFamily="18" charset="0"/>
              </a:rPr>
              <a:t>&amp; Equality</a:t>
            </a:r>
            <a:br>
              <a:rPr lang="en-US" sz="111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1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C7265-123C-45C4-9B26-43F256F3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22" y="488952"/>
            <a:ext cx="1103375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bg1"/>
                </a:solidFill>
                <a:latin typeface="Balloonist" pitchFamily="2" charset="0"/>
              </a:rPr>
              <a:t>Year 7: Thematic Project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7C2D5-CA73-4136-B5B4-3F103420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" y="5445718"/>
            <a:ext cx="110337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bg1"/>
                </a:solidFill>
                <a:latin typeface="Balloonist" pitchFamily="2" charset="0"/>
              </a:rPr>
              <a:t>Lesson 1: An Introduction</a:t>
            </a: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at can you NOW tell me about this photographer?…"/>
          <p:cNvSpPr txBox="1"/>
          <p:nvPr/>
        </p:nvSpPr>
        <p:spPr>
          <a:xfrm>
            <a:off x="563321" y="5236830"/>
            <a:ext cx="11628679" cy="93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800" b="1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Freeze Frame: </a:t>
            </a:r>
            <a:r>
              <a:rPr lang="en-US" sz="28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Get in to your own ‘Power’ pose! How could you stand/sit to look powerful?</a:t>
            </a:r>
            <a:endParaRPr sz="28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EECA02-CE34-4C87-9355-E877664A7AC3}"/>
              </a:ext>
            </a:extLst>
          </p:cNvPr>
          <p:cNvSpPr txBox="1">
            <a:spLocks/>
          </p:cNvSpPr>
          <p:nvPr/>
        </p:nvSpPr>
        <p:spPr>
          <a:xfrm>
            <a:off x="435101" y="1355133"/>
            <a:ext cx="7503943" cy="23453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600" dirty="0">
                <a:solidFill>
                  <a:srgbClr val="0070C0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EXIT</a:t>
            </a:r>
            <a:endParaRPr lang="en-GB" sz="3600" dirty="0">
              <a:solidFill>
                <a:srgbClr val="0070C0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F408AF8-3AB1-454E-BD65-E38600A5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0976" y="421379"/>
            <a:ext cx="4030542" cy="462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1463200" y="0"/>
            <a:ext cx="10728800" cy="101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533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HOLISTIC ASSESSMENT MATRIX</a:t>
            </a:r>
            <a:endParaRPr sz="2400" b="1" dirty="0">
              <a:highlight>
                <a:srgbClr val="00FFFF"/>
              </a:highlight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6;p23">
            <a:extLst>
              <a:ext uri="{FF2B5EF4-FFF2-40B4-BE49-F238E27FC236}">
                <a16:creationId xmlns:a16="http://schemas.microsoft.com/office/drawing/2014/main" id="{ED926BA0-2605-446D-36A5-BCCAEB8C97EF}"/>
              </a:ext>
            </a:extLst>
          </p:cNvPr>
          <p:cNvSpPr/>
          <p:nvPr/>
        </p:nvSpPr>
        <p:spPr>
          <a:xfrm>
            <a:off x="0" y="0"/>
            <a:ext cx="146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vert="vert270" wrap="square" lIns="121900" tIns="121900" rIns="121900" bIns="121900" anchor="ctr" anchorCtr="0">
            <a:noAutofit/>
          </a:bodyPr>
          <a:lstStyle/>
          <a:p>
            <a:r>
              <a:rPr lang="en" sz="6000" b="1" dirty="0">
                <a:solidFill>
                  <a:srgbClr val="FFFFFF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en" sz="5400" b="1" dirty="0">
                <a:solidFill>
                  <a:srgbClr val="FFFFFF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KS3 VISUAL ARTS</a:t>
            </a:r>
            <a:endParaRPr sz="1600" dirty="0">
              <a:latin typeface="Montserrat" panose="000005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6A8B818-BF38-96ED-E448-6CB7102CFD3E}"/>
              </a:ext>
            </a:extLst>
          </p:cNvPr>
          <p:cNvGraphicFramePr>
            <a:graphicFrameLocks noGrp="1"/>
          </p:cNvGraphicFramePr>
          <p:nvPr/>
        </p:nvGraphicFramePr>
        <p:xfrm>
          <a:off x="1685925" y="1225267"/>
          <a:ext cx="10287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75177335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91731751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7416595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0344499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03372117"/>
                    </a:ext>
                  </a:extLst>
                </a:gridCol>
              </a:tblGrid>
              <a:tr h="7322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LIMITED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BASIC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EMERGING + COMPETENT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COMPETENT + CONSISTENT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CONFIDENT, ASSURED + EXCEPTIONAL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90658"/>
                  </a:ext>
                </a:extLst>
              </a:tr>
              <a:tr h="7322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Limited ability to observe and record formal elements</a:t>
                      </a:r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Basic ability to observe and record formal elements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Emerging competent ability to observe and record formal elements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Competent and consistent ability to observe and record formal elements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Exceptional ability to observe and record formal elements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53658"/>
                  </a:ext>
                </a:extLst>
              </a:tr>
              <a:tr h="4068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2-3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4-5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6-7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8-9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48038"/>
                  </a:ext>
                </a:extLst>
              </a:tr>
              <a:tr h="18997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627443"/>
                  </a:ext>
                </a:extLst>
              </a:tr>
              <a:tr h="1220408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Partial</a:t>
                      </a:r>
                    </a:p>
                    <a:p>
                      <a:pPr algn="ctr"/>
                      <a:r>
                        <a:rPr lang="en-GB" sz="1200" b="0" dirty="0"/>
                        <a:t>Rushed</a:t>
                      </a:r>
                    </a:p>
                    <a:p>
                      <a:pPr algn="ctr"/>
                      <a:r>
                        <a:rPr lang="en-GB" sz="1200" b="0" dirty="0"/>
                        <a:t>Unrefined</a:t>
                      </a:r>
                    </a:p>
                    <a:p>
                      <a:pPr algn="ctr"/>
                      <a:r>
                        <a:rPr lang="en-GB" sz="1200" b="0" dirty="0"/>
                        <a:t>Inconsistent</a:t>
                      </a:r>
                    </a:p>
                    <a:p>
                      <a:pPr algn="ctr"/>
                      <a:r>
                        <a:rPr lang="en-GB" sz="1200" b="0" dirty="0"/>
                        <a:t>Uneven Observation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Unresolved</a:t>
                      </a:r>
                    </a:p>
                    <a:p>
                      <a:pPr algn="ctr"/>
                      <a:r>
                        <a:rPr lang="en-GB" sz="1200" b="0" dirty="0"/>
                        <a:t>Play safe</a:t>
                      </a:r>
                    </a:p>
                    <a:p>
                      <a:pPr algn="ctr"/>
                      <a:r>
                        <a:rPr lang="en-GB" sz="1200" b="0" dirty="0"/>
                        <a:t>Simplistic</a:t>
                      </a:r>
                    </a:p>
                    <a:p>
                      <a:pPr algn="ctr"/>
                      <a:r>
                        <a:rPr lang="en-GB" sz="1200" b="0" dirty="0"/>
                        <a:t>Straight forward</a:t>
                      </a:r>
                    </a:p>
                    <a:p>
                      <a:pPr algn="ctr"/>
                      <a:r>
                        <a:rPr lang="en-GB" sz="1200" b="0" dirty="0"/>
                        <a:t>Developing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Easy Option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Broadening</a:t>
                      </a:r>
                    </a:p>
                    <a:p>
                      <a:pPr algn="ctr"/>
                      <a:r>
                        <a:rPr lang="en-GB" sz="1200" b="0" dirty="0"/>
                        <a:t>Sufficient</a:t>
                      </a:r>
                    </a:p>
                    <a:p>
                      <a:pPr algn="ctr"/>
                      <a:r>
                        <a:rPr lang="en-GB" sz="1200" b="0" dirty="0"/>
                        <a:t>Shows Understanding</a:t>
                      </a:r>
                    </a:p>
                    <a:p>
                      <a:pPr algn="ctr"/>
                      <a:r>
                        <a:rPr lang="en-GB" sz="1200" b="0" dirty="0"/>
                        <a:t>Relevant</a:t>
                      </a:r>
                    </a:p>
                    <a:p>
                      <a:pPr algn="ctr"/>
                      <a:r>
                        <a:rPr lang="en-GB" sz="1200" b="0" dirty="0"/>
                        <a:t>Individuality</a:t>
                      </a:r>
                    </a:p>
                    <a:p>
                      <a:pPr algn="ctr"/>
                      <a:r>
                        <a:rPr lang="en-GB" sz="1200" b="0" dirty="0"/>
                        <a:t>Beginning to refine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Effective</a:t>
                      </a:r>
                    </a:p>
                    <a:p>
                      <a:pPr algn="ctr"/>
                      <a:r>
                        <a:rPr lang="en-GB" sz="1200" b="0" dirty="0"/>
                        <a:t>Purposeful</a:t>
                      </a:r>
                    </a:p>
                    <a:p>
                      <a:pPr algn="ctr"/>
                      <a:r>
                        <a:rPr lang="en-GB" sz="1200" b="0" dirty="0"/>
                        <a:t>Refined</a:t>
                      </a:r>
                    </a:p>
                    <a:p>
                      <a:pPr algn="ctr"/>
                      <a:r>
                        <a:rPr lang="en-GB" sz="1200" b="0" dirty="0"/>
                        <a:t>Skilful</a:t>
                      </a:r>
                    </a:p>
                    <a:p>
                      <a:pPr algn="ctr"/>
                      <a:r>
                        <a:rPr lang="en-GB" sz="1200" b="0" dirty="0"/>
                        <a:t>Imaginative</a:t>
                      </a:r>
                    </a:p>
                    <a:p>
                      <a:pPr algn="ctr"/>
                      <a:r>
                        <a:rPr lang="en-GB" sz="1200" b="0" dirty="0"/>
                        <a:t>Consistent</a:t>
                      </a:r>
                    </a:p>
                    <a:p>
                      <a:pPr algn="ctr"/>
                      <a:r>
                        <a:rPr lang="en-GB" sz="1200" b="0" dirty="0"/>
                        <a:t>Realised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Assured</a:t>
                      </a:r>
                    </a:p>
                    <a:p>
                      <a:pPr algn="ctr"/>
                      <a:r>
                        <a:rPr lang="en-GB" sz="1200" b="0" dirty="0"/>
                        <a:t>Sensitive</a:t>
                      </a:r>
                    </a:p>
                    <a:p>
                      <a:pPr algn="ctr"/>
                      <a:r>
                        <a:rPr lang="en-GB" sz="1200" b="0" dirty="0"/>
                        <a:t>Independent</a:t>
                      </a:r>
                    </a:p>
                    <a:p>
                      <a:pPr algn="ctr"/>
                      <a:r>
                        <a:rPr lang="en-GB" sz="1200" b="0" dirty="0"/>
                        <a:t>Comprehensive</a:t>
                      </a:r>
                    </a:p>
                    <a:p>
                      <a:pPr algn="ctr"/>
                      <a:r>
                        <a:rPr lang="en-GB" sz="1200" b="0" dirty="0"/>
                        <a:t>Unexpected</a:t>
                      </a:r>
                    </a:p>
                    <a:p>
                      <a:pPr algn="ctr"/>
                      <a:r>
                        <a:rPr lang="en-GB" sz="1200" b="0" dirty="0"/>
                        <a:t>Fluent</a:t>
                      </a:r>
                    </a:p>
                    <a:p>
                      <a:pPr algn="ctr"/>
                      <a:endParaRPr lang="en-GB" sz="1200" b="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102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2605" y="180888"/>
            <a:ext cx="4566789" cy="590836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What can you tell me about this image?"/>
          <p:cNvSpPr txBox="1">
            <a:spLocks noGrp="1"/>
          </p:cNvSpPr>
          <p:nvPr>
            <p:ph type="subTitle" sz="quarter" idx="1"/>
          </p:nvPr>
        </p:nvSpPr>
        <p:spPr>
          <a:xfrm>
            <a:off x="1666034" y="6245237"/>
            <a:ext cx="8859930" cy="4318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How is the theme ‘Empowerment and Equality’ represented in this image?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AA31-FE4F-4EF5-A173-12343C24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35" y="0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Learning Intentions</a:t>
            </a:r>
            <a:endParaRPr lang="en-GB" dirty="0">
              <a:solidFill>
                <a:srgbClr val="0070C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D7A6-B824-4FB2-9E74-1817D34F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35" y="2031753"/>
            <a:ext cx="5098365" cy="4537859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b="1" i="0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In this lesson, we will learn about the new topic of 'Empowerment and Equality'. We will be studying some empowering portraits in Art &amp; Design and developing self-portraits for your personal empowerment theme.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3EB1F6-6EB4-4513-9432-1294A683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1" b="555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5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309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Task 1: </a:t>
            </a:r>
            <a:r>
              <a:rPr lang="en-US" sz="6000" dirty="0">
                <a:solidFill>
                  <a:srgbClr val="0070C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Empowerment</a:t>
            </a:r>
            <a:endParaRPr lang="en-GB" sz="6000" dirty="0">
              <a:solidFill>
                <a:srgbClr val="0070C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B49902-9E88-4AFE-8BE4-C2036B3113BF}"/>
              </a:ext>
            </a:extLst>
          </p:cNvPr>
          <p:cNvSpPr txBox="1">
            <a:spLocks/>
          </p:cNvSpPr>
          <p:nvPr/>
        </p:nvSpPr>
        <p:spPr>
          <a:xfrm>
            <a:off x="302582" y="12539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3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What does it mean?</a:t>
            </a:r>
            <a:endParaRPr lang="en-GB" sz="6000" dirty="0">
              <a:solidFill>
                <a:schemeClr val="accent3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8" name="Google Shape;117;p18">
            <a:extLst>
              <a:ext uri="{FF2B5EF4-FFF2-40B4-BE49-F238E27FC236}">
                <a16:creationId xmlns:a16="http://schemas.microsoft.com/office/drawing/2014/main" id="{16687D16-53A0-45D7-B063-F127CF579681}"/>
              </a:ext>
            </a:extLst>
          </p:cNvPr>
          <p:cNvSpPr txBox="1"/>
          <p:nvPr/>
        </p:nvSpPr>
        <p:spPr>
          <a:xfrm>
            <a:off x="7111999" y="2524524"/>
            <a:ext cx="4572000" cy="9044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45720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is empowerment?</a:t>
            </a:r>
            <a:endParaRPr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19;p18">
            <a:extLst>
              <a:ext uri="{FF2B5EF4-FFF2-40B4-BE49-F238E27FC236}">
                <a16:creationId xmlns:a16="http://schemas.microsoft.com/office/drawing/2014/main" id="{1CB843C5-7ECE-4604-8118-8E8990C605C5}"/>
              </a:ext>
            </a:extLst>
          </p:cNvPr>
          <p:cNvSpPr txBox="1"/>
          <p:nvPr/>
        </p:nvSpPr>
        <p:spPr>
          <a:xfrm>
            <a:off x="7112000" y="3990655"/>
            <a:ext cx="4572000" cy="9044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45720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Find a definition</a:t>
            </a:r>
            <a:endParaRPr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21;p18">
            <a:extLst>
              <a:ext uri="{FF2B5EF4-FFF2-40B4-BE49-F238E27FC236}">
                <a16:creationId xmlns:a16="http://schemas.microsoft.com/office/drawing/2014/main" id="{24FA3213-5812-4094-8EA3-9A74175E115A}"/>
              </a:ext>
            </a:extLst>
          </p:cNvPr>
          <p:cNvSpPr txBox="1"/>
          <p:nvPr/>
        </p:nvSpPr>
        <p:spPr>
          <a:xfrm>
            <a:off x="7111999" y="5456785"/>
            <a:ext cx="4571999" cy="9044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45720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Explain in your own words</a:t>
            </a:r>
            <a:endParaRPr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Slinkachu (Male/33/UK)…">
            <a:extLst>
              <a:ext uri="{FF2B5EF4-FFF2-40B4-BE49-F238E27FC236}">
                <a16:creationId xmlns:a16="http://schemas.microsoft.com/office/drawing/2014/main" id="{4744DD88-5A0F-43D6-9CF2-5F56DA9F8C6E}"/>
              </a:ext>
            </a:extLst>
          </p:cNvPr>
          <p:cNvSpPr txBox="1"/>
          <p:nvPr/>
        </p:nvSpPr>
        <p:spPr>
          <a:xfrm>
            <a:off x="302580" y="2843028"/>
            <a:ext cx="5564820" cy="2226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Find the definition of the word ‘empowerment’ and write it down in your own words.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Try to include an example if you can.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186347-E9D8-4BD7-A135-AC9CCD1E96DF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9397999" y="3429000"/>
            <a:ext cx="1" cy="561655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030364-7985-4F65-BC1E-1227E158F8FE}"/>
              </a:ext>
            </a:extLst>
          </p:cNvPr>
          <p:cNvCxnSpPr/>
          <p:nvPr/>
        </p:nvCxnSpPr>
        <p:spPr>
          <a:xfrm>
            <a:off x="9397996" y="4895130"/>
            <a:ext cx="1" cy="561655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309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Empowerment</a:t>
            </a:r>
            <a:endParaRPr lang="en-GB" sz="6000" dirty="0">
              <a:solidFill>
                <a:srgbClr val="0070C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B49902-9E88-4AFE-8BE4-C2036B3113BF}"/>
              </a:ext>
            </a:extLst>
          </p:cNvPr>
          <p:cNvSpPr txBox="1">
            <a:spLocks/>
          </p:cNvSpPr>
          <p:nvPr/>
        </p:nvSpPr>
        <p:spPr>
          <a:xfrm>
            <a:off x="302582" y="13182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000" dirty="0">
              <a:solidFill>
                <a:schemeClr val="accent3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16" name="Slinkachu (Male/33/UK)…">
            <a:extLst>
              <a:ext uri="{FF2B5EF4-FFF2-40B4-BE49-F238E27FC236}">
                <a16:creationId xmlns:a16="http://schemas.microsoft.com/office/drawing/2014/main" id="{4744DD88-5A0F-43D6-9CF2-5F56DA9F8C6E}"/>
              </a:ext>
            </a:extLst>
          </p:cNvPr>
          <p:cNvSpPr txBox="1"/>
          <p:nvPr/>
        </p:nvSpPr>
        <p:spPr>
          <a:xfrm>
            <a:off x="302580" y="2843028"/>
            <a:ext cx="6123620" cy="3088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rgbClr val="0070C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Definition 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accent3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1) Authority or power given to someone to do something.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2) The process of becoming stronger and more confident.</a:t>
            </a:r>
          </a:p>
        </p:txBody>
      </p:sp>
      <p:pic>
        <p:nvPicPr>
          <p:cNvPr id="13" name="Google Shape;141;p20">
            <a:extLst>
              <a:ext uri="{FF2B5EF4-FFF2-40B4-BE49-F238E27FC236}">
                <a16:creationId xmlns:a16="http://schemas.microsoft.com/office/drawing/2014/main" id="{27AA8337-4525-4E57-9555-58D36EEB6A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39000" y="599375"/>
            <a:ext cx="4026940" cy="56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00E1651-5BF4-45C7-9640-8223F58024FB}"/>
              </a:ext>
            </a:extLst>
          </p:cNvPr>
          <p:cNvSpPr txBox="1">
            <a:spLocks/>
          </p:cNvSpPr>
          <p:nvPr/>
        </p:nvSpPr>
        <p:spPr>
          <a:xfrm>
            <a:off x="302582" y="12539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3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What does it mean?</a:t>
            </a:r>
            <a:endParaRPr lang="en-GB" sz="6000" dirty="0">
              <a:solidFill>
                <a:schemeClr val="accent3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522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82" y="15976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0070C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“To me empowerment means an opportunity to make my dream come true”</a:t>
            </a:r>
            <a:br>
              <a:rPr lang="en-US" sz="6000" dirty="0">
                <a:solidFill>
                  <a:srgbClr val="0070C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</a:br>
            <a:endParaRPr lang="en-GB" sz="6000" dirty="0">
              <a:solidFill>
                <a:srgbClr val="0070C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B49902-9E88-4AFE-8BE4-C2036B3113BF}"/>
              </a:ext>
            </a:extLst>
          </p:cNvPr>
          <p:cNvSpPr txBox="1">
            <a:spLocks/>
          </p:cNvSpPr>
          <p:nvPr/>
        </p:nvSpPr>
        <p:spPr>
          <a:xfrm>
            <a:off x="302582" y="15976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000" dirty="0">
              <a:solidFill>
                <a:schemeClr val="accent3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00E1651-5BF4-45C7-9640-8223F58024FB}"/>
              </a:ext>
            </a:extLst>
          </p:cNvPr>
          <p:cNvSpPr txBox="1">
            <a:spLocks/>
          </p:cNvSpPr>
          <p:nvPr/>
        </p:nvSpPr>
        <p:spPr>
          <a:xfrm>
            <a:off x="632782" y="44935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3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What does </a:t>
            </a:r>
            <a:r>
              <a:rPr lang="en-US" sz="6000" b="1" dirty="0">
                <a:solidFill>
                  <a:schemeClr val="tx2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EMPOWERMENT</a:t>
            </a:r>
            <a:r>
              <a:rPr lang="en-US" sz="6000" dirty="0">
                <a:solidFill>
                  <a:schemeClr val="tx2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 </a:t>
            </a:r>
            <a:r>
              <a:rPr lang="en-US" sz="6000" dirty="0">
                <a:solidFill>
                  <a:schemeClr val="accent3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mean to you?</a:t>
            </a:r>
            <a:endParaRPr lang="en-GB" sz="6000" dirty="0">
              <a:solidFill>
                <a:schemeClr val="accent3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014EC3-6CD0-451A-8AB4-3AAC425A4600}"/>
              </a:ext>
            </a:extLst>
          </p:cNvPr>
          <p:cNvSpPr txBox="1"/>
          <p:nvPr/>
        </p:nvSpPr>
        <p:spPr>
          <a:xfrm>
            <a:off x="5357182" y="2630854"/>
            <a:ext cx="612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chemeClr val="accent3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Zinhle Ngcobo</a:t>
            </a:r>
            <a:endParaRPr lang="en-US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283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309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Task 2: </a:t>
            </a:r>
            <a:r>
              <a:rPr lang="en-US" sz="6000" dirty="0">
                <a:solidFill>
                  <a:srgbClr val="0070C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Power</a:t>
            </a:r>
            <a:endParaRPr lang="en-GB" sz="6000" dirty="0">
              <a:solidFill>
                <a:srgbClr val="0070C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B49902-9E88-4AFE-8BE4-C2036B3113BF}"/>
              </a:ext>
            </a:extLst>
          </p:cNvPr>
          <p:cNvSpPr txBox="1">
            <a:spLocks/>
          </p:cNvSpPr>
          <p:nvPr/>
        </p:nvSpPr>
        <p:spPr>
          <a:xfrm>
            <a:off x="302582" y="12539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3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Representing Power</a:t>
            </a:r>
            <a:endParaRPr lang="en-GB" sz="6000" dirty="0">
              <a:solidFill>
                <a:schemeClr val="accent3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16" name="Slinkachu (Male/33/UK)…">
            <a:extLst>
              <a:ext uri="{FF2B5EF4-FFF2-40B4-BE49-F238E27FC236}">
                <a16:creationId xmlns:a16="http://schemas.microsoft.com/office/drawing/2014/main" id="{4744DD88-5A0F-43D6-9CF2-5F56DA9F8C6E}"/>
              </a:ext>
            </a:extLst>
          </p:cNvPr>
          <p:cNvSpPr txBox="1"/>
          <p:nvPr/>
        </p:nvSpPr>
        <p:spPr>
          <a:xfrm>
            <a:off x="302580" y="2843028"/>
            <a:ext cx="5564820" cy="2657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With the person next to you, discuss: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marL="514350" indent="-514350" algn="l">
              <a:buAutoNum type="arabicParenR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Who is this?</a:t>
            </a:r>
          </a:p>
          <a:p>
            <a:pPr marL="514350" indent="-514350" algn="l">
              <a:buAutoNum type="arabicParenR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How is the subject represented?</a:t>
            </a:r>
          </a:p>
          <a:p>
            <a:pPr marL="514350" indent="-514350" algn="l">
              <a:buAutoNum type="arabicParenR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Comment on head and body expression.</a:t>
            </a:r>
          </a:p>
        </p:txBody>
      </p:sp>
      <p:pic>
        <p:nvPicPr>
          <p:cNvPr id="13" name="Google Shape;166;p23">
            <a:extLst>
              <a:ext uri="{FF2B5EF4-FFF2-40B4-BE49-F238E27FC236}">
                <a16:creationId xmlns:a16="http://schemas.microsoft.com/office/drawing/2014/main" id="{89377E4D-8118-42B6-9099-FEC872FAA97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0227" y="309617"/>
            <a:ext cx="3689191" cy="62387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3A6D44-8BCA-44FD-84F5-4AE3DEAE678F}"/>
              </a:ext>
            </a:extLst>
          </p:cNvPr>
          <p:cNvSpPr txBox="1"/>
          <p:nvPr/>
        </p:nvSpPr>
        <p:spPr>
          <a:xfrm>
            <a:off x="302580" y="5902052"/>
            <a:ext cx="6134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Portrait of Henry the VIII – After Hans Holbein the young – after 1537</a:t>
            </a:r>
            <a:endParaRPr lang="en-US" sz="1800" dirty="0">
              <a:solidFill>
                <a:srgbClr val="202122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9387264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309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Task 3: </a:t>
            </a:r>
            <a:r>
              <a:rPr lang="en-US" sz="6000" dirty="0">
                <a:solidFill>
                  <a:srgbClr val="0070C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Power</a:t>
            </a:r>
            <a:endParaRPr lang="en-GB" sz="6000" dirty="0">
              <a:solidFill>
                <a:srgbClr val="0070C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B49902-9E88-4AFE-8BE4-C2036B3113BF}"/>
              </a:ext>
            </a:extLst>
          </p:cNvPr>
          <p:cNvSpPr txBox="1">
            <a:spLocks/>
          </p:cNvSpPr>
          <p:nvPr/>
        </p:nvSpPr>
        <p:spPr>
          <a:xfrm>
            <a:off x="302582" y="12539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3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Representing Power</a:t>
            </a:r>
            <a:endParaRPr lang="en-GB" sz="6000" dirty="0">
              <a:solidFill>
                <a:schemeClr val="accent3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16" name="Slinkachu (Male/33/UK)…">
            <a:extLst>
              <a:ext uri="{FF2B5EF4-FFF2-40B4-BE49-F238E27FC236}">
                <a16:creationId xmlns:a16="http://schemas.microsoft.com/office/drawing/2014/main" id="{4744DD88-5A0F-43D6-9CF2-5F56DA9F8C6E}"/>
              </a:ext>
            </a:extLst>
          </p:cNvPr>
          <p:cNvSpPr txBox="1"/>
          <p:nvPr/>
        </p:nvSpPr>
        <p:spPr>
          <a:xfrm>
            <a:off x="302580" y="2843028"/>
            <a:ext cx="5564820" cy="2657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With the person next to you, discuss: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marL="514350" indent="-514350" algn="l">
              <a:buAutoNum type="arabicParenR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Who is this?</a:t>
            </a:r>
          </a:p>
          <a:p>
            <a:pPr marL="514350" indent="-514350" algn="l">
              <a:buAutoNum type="arabicParenR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How is the subject represented?</a:t>
            </a:r>
          </a:p>
          <a:p>
            <a:pPr marL="514350" indent="-514350" algn="l">
              <a:buAutoNum type="arabicParenR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Comment on head and body expression.</a:t>
            </a:r>
          </a:p>
        </p:txBody>
      </p:sp>
      <p:pic>
        <p:nvPicPr>
          <p:cNvPr id="13" name="Google Shape;166;p23">
            <a:extLst>
              <a:ext uri="{FF2B5EF4-FFF2-40B4-BE49-F238E27FC236}">
                <a16:creationId xmlns:a16="http://schemas.microsoft.com/office/drawing/2014/main" id="{89377E4D-8118-42B6-9099-FEC872FAA97D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705" y="1237933"/>
            <a:ext cx="4470713" cy="5310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27B48-91A9-4844-BE7A-CF78FD544CBB}"/>
              </a:ext>
            </a:extLst>
          </p:cNvPr>
          <p:cNvSpPr txBox="1"/>
          <p:nvPr/>
        </p:nvSpPr>
        <p:spPr>
          <a:xfrm>
            <a:off x="302580" y="6086718"/>
            <a:ext cx="6134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Queen Victoria’s coronation - </a:t>
            </a:r>
            <a:r>
              <a:rPr lang="en-US" sz="1800" dirty="0"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Sir George </a:t>
            </a:r>
            <a:r>
              <a:rPr lang="en-US" sz="1800" dirty="0" err="1"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Haytor</a:t>
            </a:r>
            <a:r>
              <a:rPr lang="en-US" sz="1800" dirty="0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- 1838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857699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309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Task 4: </a:t>
            </a:r>
            <a:r>
              <a:rPr lang="en-US" sz="6000" dirty="0">
                <a:solidFill>
                  <a:srgbClr val="0070C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Power</a:t>
            </a:r>
            <a:endParaRPr lang="en-GB" sz="6000" dirty="0">
              <a:solidFill>
                <a:srgbClr val="0070C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B49902-9E88-4AFE-8BE4-C2036B3113BF}"/>
              </a:ext>
            </a:extLst>
          </p:cNvPr>
          <p:cNvSpPr txBox="1">
            <a:spLocks/>
          </p:cNvSpPr>
          <p:nvPr/>
        </p:nvSpPr>
        <p:spPr>
          <a:xfrm>
            <a:off x="302582" y="12539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3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Representing Power</a:t>
            </a:r>
            <a:endParaRPr lang="en-GB" sz="6000" dirty="0">
              <a:solidFill>
                <a:schemeClr val="accent3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16" name="Slinkachu (Male/33/UK)…">
            <a:extLst>
              <a:ext uri="{FF2B5EF4-FFF2-40B4-BE49-F238E27FC236}">
                <a16:creationId xmlns:a16="http://schemas.microsoft.com/office/drawing/2014/main" id="{4744DD88-5A0F-43D6-9CF2-5F56DA9F8C6E}"/>
              </a:ext>
            </a:extLst>
          </p:cNvPr>
          <p:cNvSpPr txBox="1"/>
          <p:nvPr/>
        </p:nvSpPr>
        <p:spPr>
          <a:xfrm>
            <a:off x="302580" y="2843028"/>
            <a:ext cx="5564820" cy="2657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With the person next to you, discuss: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marL="514350" indent="-514350" algn="l">
              <a:buAutoNum type="arabicParenR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Who is this?</a:t>
            </a:r>
          </a:p>
          <a:p>
            <a:pPr marL="514350" indent="-514350" algn="l">
              <a:buAutoNum type="arabicParenR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How is the subject represented?</a:t>
            </a:r>
          </a:p>
          <a:p>
            <a:pPr marL="514350" indent="-514350" algn="l">
              <a:buAutoNum type="arabicParenR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Comment on head and body expression.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022807-887F-4485-8FF8-5596AFBB9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047" y="309617"/>
            <a:ext cx="4820371" cy="62387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C1141-A4BD-4356-9AFE-62E8DF86A65F}"/>
              </a:ext>
            </a:extLst>
          </p:cNvPr>
          <p:cNvSpPr txBox="1"/>
          <p:nvPr/>
        </p:nvSpPr>
        <p:spPr>
          <a:xfrm>
            <a:off x="334124" y="6179051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Queen Elizabeth II - </a:t>
            </a:r>
            <a:r>
              <a:rPr lang="en-US" sz="1800" dirty="0"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Sir Cecil Beaton</a:t>
            </a:r>
            <a:r>
              <a:rPr lang="en-US" sz="1800" dirty="0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- 1953</a:t>
            </a:r>
          </a:p>
        </p:txBody>
      </p:sp>
    </p:spTree>
    <p:extLst>
      <p:ext uri="{BB962C8B-B14F-4D97-AF65-F5344CB8AC3E}">
        <p14:creationId xmlns:p14="http://schemas.microsoft.com/office/powerpoint/2010/main" val="38599667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98cdcf-79cd-4b6a-8b12-36fc03f9898a" xsi:nil="true"/>
    <lcf76f155ced4ddcb4097134ff3c332f xmlns="23760c25-18cb-48a6-b025-57389eb8002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57B17E0BCE043A7436F4D4EC5955A" ma:contentTypeVersion="17" ma:contentTypeDescription="Create a new document." ma:contentTypeScope="" ma:versionID="2f27443e5d35323525bf28afd759a85e">
  <xsd:schema xmlns:xsd="http://www.w3.org/2001/XMLSchema" xmlns:xs="http://www.w3.org/2001/XMLSchema" xmlns:p="http://schemas.microsoft.com/office/2006/metadata/properties" xmlns:ns2="23760c25-18cb-48a6-b025-57389eb80028" xmlns:ns3="7e98cdcf-79cd-4b6a-8b12-36fc03f9898a" targetNamespace="http://schemas.microsoft.com/office/2006/metadata/properties" ma:root="true" ma:fieldsID="f60573e2ef0863b5cbd348a105670820" ns2:_="" ns3:_="">
    <xsd:import namespace="23760c25-18cb-48a6-b025-57389eb80028"/>
    <xsd:import namespace="7e98cdcf-79cd-4b6a-8b12-36fc03f98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60c25-18cb-48a6-b025-57389eb80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3b3a2e3-323a-4008-9162-83db92f570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8cdcf-79cd-4b6a-8b12-36fc03f989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b9862af-ec69-4689-b71d-6dd7669a7e39}" ma:internalName="TaxCatchAll" ma:showField="CatchAllData" ma:web="7e98cdcf-79cd-4b6a-8b12-36fc03f98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12E380-D494-42AF-82AE-C572BEFDAB47}">
  <ds:schemaRefs>
    <ds:schemaRef ds:uri="http://schemas.microsoft.com/office/2006/metadata/properties"/>
    <ds:schemaRef ds:uri="http://schemas.microsoft.com/office/infopath/2007/PartnerControls"/>
    <ds:schemaRef ds:uri="7e98cdcf-79cd-4b6a-8b12-36fc03f9898a"/>
    <ds:schemaRef ds:uri="23760c25-18cb-48a6-b025-57389eb80028"/>
  </ds:schemaRefs>
</ds:datastoreItem>
</file>

<file path=customXml/itemProps2.xml><?xml version="1.0" encoding="utf-8"?>
<ds:datastoreItem xmlns:ds="http://schemas.openxmlformats.org/officeDocument/2006/customXml" ds:itemID="{05BDB8FB-94C2-477C-9267-2D7F5F2C9B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EED4FD-F10E-4631-8A78-7A3FF809898C}"/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485</Words>
  <Application>Microsoft Office PowerPoint</Application>
  <PresentationFormat>Widescreen</PresentationFormat>
  <Paragraphs>153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Bahnschrift</vt:lpstr>
      <vt:lpstr>Bahnschrift SemiLight SemiConde</vt:lpstr>
      <vt:lpstr>Balloonist</vt:lpstr>
      <vt:lpstr>Berlin Sans FB</vt:lpstr>
      <vt:lpstr>Calibri</vt:lpstr>
      <vt:lpstr>Calibri Light</vt:lpstr>
      <vt:lpstr>Gill Sans</vt:lpstr>
      <vt:lpstr>Kartika</vt:lpstr>
      <vt:lpstr>Montserrat</vt:lpstr>
      <vt:lpstr>Open Sans</vt:lpstr>
      <vt:lpstr>Office Theme</vt:lpstr>
      <vt:lpstr>Empowerment &amp; Equality </vt:lpstr>
      <vt:lpstr>PowerPoint Presentation</vt:lpstr>
      <vt:lpstr>Learning Intentions</vt:lpstr>
      <vt:lpstr>Task 1: Empowerment</vt:lpstr>
      <vt:lpstr>Empowerment</vt:lpstr>
      <vt:lpstr>“To me empowerment means an opportunity to make my dream come true” </vt:lpstr>
      <vt:lpstr>Task 2: Power</vt:lpstr>
      <vt:lpstr>Task 3: Power</vt:lpstr>
      <vt:lpstr>Task 4: Power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ALIVE</dc:title>
  <dc:creator>Michael Mitchell</dc:creator>
  <cp:lastModifiedBy>Michael Mitchell</cp:lastModifiedBy>
  <cp:revision>5</cp:revision>
  <dcterms:created xsi:type="dcterms:W3CDTF">2021-06-27T04:19:55Z</dcterms:created>
  <dcterms:modified xsi:type="dcterms:W3CDTF">2023-06-14T08:40:34Z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0x01010059A57B17E0BCE043A7436F4D4EC5955A</vt:lpwstr>
  </property>
  <property fmtid="{D5CDD505-2E9C-101B-9397-08002B2CF9AE}" pid="3" name="MediaServiceImageTags">
    <vt:lpwstr/>
  </property>
</Properties>
</file>