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ink/ink1.xml" ContentType="application/inkml+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38"/>
  </p:notesMasterIdLst>
  <p:handoutMasterIdLst>
    <p:handoutMasterId r:id="rId39"/>
  </p:handoutMasterIdLst>
  <p:sldIdLst>
    <p:sldId id="256" r:id="rId5"/>
    <p:sldId id="266" r:id="rId6"/>
    <p:sldId id="267" r:id="rId7"/>
    <p:sldId id="289" r:id="rId8"/>
    <p:sldId id="292" r:id="rId9"/>
    <p:sldId id="293" r:id="rId10"/>
    <p:sldId id="295" r:id="rId11"/>
    <p:sldId id="294" r:id="rId12"/>
    <p:sldId id="270" r:id="rId13"/>
    <p:sldId id="271" r:id="rId14"/>
    <p:sldId id="272" r:id="rId15"/>
    <p:sldId id="298" r:id="rId16"/>
    <p:sldId id="296" r:id="rId17"/>
    <p:sldId id="297" r:id="rId18"/>
    <p:sldId id="274" r:id="rId19"/>
    <p:sldId id="275" r:id="rId20"/>
    <p:sldId id="299" r:id="rId21"/>
    <p:sldId id="279" r:id="rId22"/>
    <p:sldId id="263" r:id="rId23"/>
    <p:sldId id="303" r:id="rId24"/>
    <p:sldId id="273" r:id="rId25"/>
    <p:sldId id="302" r:id="rId26"/>
    <p:sldId id="265" r:id="rId27"/>
    <p:sldId id="300" r:id="rId28"/>
    <p:sldId id="301" r:id="rId29"/>
    <p:sldId id="276" r:id="rId30"/>
    <p:sldId id="286" r:id="rId31"/>
    <p:sldId id="281" r:id="rId32"/>
    <p:sldId id="277" r:id="rId33"/>
    <p:sldId id="285" r:id="rId34"/>
    <p:sldId id="278" r:id="rId35"/>
    <p:sldId id="287" r:id="rId36"/>
    <p:sldId id="260" r:id="rId37"/>
  </p:sldIdLst>
  <p:sldSz cx="9144000" cy="6858000" type="screen4x3"/>
  <p:notesSz cx="6858000" cy="9144000"/>
  <p:embeddedFontLst>
    <p:embeddedFont>
      <p:font typeface="Calibri" panose="020F0502020204030204" pitchFamily="34" charset="0"/>
      <p:regular r:id="rId40"/>
      <p:bold r:id="rId41"/>
      <p:italic r:id="rId42"/>
      <p:boldItalic r:id="rId43"/>
    </p:embeddedFont>
    <p:embeddedFont>
      <p:font typeface="Museo 500" panose="02000000000000000000" pitchFamily="2" charset="0"/>
      <p:regular r:id="rId44"/>
    </p:embeddedFont>
    <p:embeddedFont>
      <p:font typeface="Museo 700" panose="02000000000000000000" pitchFamily="2" charset="0"/>
      <p:bold r:id="rId45"/>
    </p:embeddedFont>
    <p:embeddedFont>
      <p:font typeface="Museo 900" panose="02000000000000000000" pitchFamily="2" charset="0"/>
      <p:bold r:id="rId46"/>
    </p:embeddedFont>
    <p:embeddedFont>
      <p:font typeface="Museo 100" panose="02000000000000000000" pitchFamily="2" charset="0"/>
      <p:regular r:id="rId4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ke Ross" initials="MR" lastIdx="2" clrIdx="0">
    <p:extLst>
      <p:ext uri="{19B8F6BF-5375-455C-9EA6-DF929625EA0E}">
        <p15:presenceInfo xmlns:p15="http://schemas.microsoft.com/office/powerpoint/2012/main" userId="b5583333cfd3a56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A197BF"/>
    <a:srgbClr val="453A85"/>
    <a:srgbClr val="2CB7FF"/>
    <a:srgbClr val="EDEDED"/>
    <a:srgbClr val="453983"/>
    <a:srgbClr val="E83BA4"/>
    <a:srgbClr val="E7403C"/>
    <a:srgbClr val="FD446D"/>
    <a:srgbClr val="181E3F"/>
    <a:srgbClr val="2980B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7DCD784-934C-446B-9147-2982A43507DF}" v="13" dt="2018-11-29T16:47:13.801"/>
    <p1510:client id="{54F6CC70-BC71-4231-93D0-75747434FA85}" v="25" dt="2018-11-30T11:16:47.85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7449" autoAdjust="0"/>
  </p:normalViewPr>
  <p:slideViewPr>
    <p:cSldViewPr snapToGrid="0">
      <p:cViewPr>
        <p:scale>
          <a:sx n="100" d="100"/>
          <a:sy n="100" d="100"/>
        </p:scale>
        <p:origin x="1836" y="240"/>
      </p:cViewPr>
      <p:guideLst/>
    </p:cSldViewPr>
  </p:slideViewPr>
  <p:notesTextViewPr>
    <p:cViewPr>
      <p:scale>
        <a:sx n="1" d="1"/>
        <a:sy n="1" d="1"/>
      </p:scale>
      <p:origin x="0" y="0"/>
    </p:cViewPr>
  </p:notesTextViewPr>
  <p:sorterViewPr>
    <p:cViewPr varScale="1">
      <p:scale>
        <a:sx n="100" d="100"/>
        <a:sy n="100" d="100"/>
      </p:scale>
      <p:origin x="0" y="-2796"/>
    </p:cViewPr>
  </p:sorter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font" Target="fonts/font3.fntdata"/><Relationship Id="rId47" Type="http://schemas.openxmlformats.org/officeDocument/2006/relationships/font" Target="fonts/font8.fntdata"/><Relationship Id="rId50"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46" Type="http://schemas.openxmlformats.org/officeDocument/2006/relationships/font" Target="fonts/font7.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font" Target="fonts/font2.fntdata"/><Relationship Id="rId54"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font" Target="fonts/font1.fntdata"/><Relationship Id="rId45" Type="http://schemas.openxmlformats.org/officeDocument/2006/relationships/font" Target="fonts/font6.fntdata"/><Relationship Id="rId53"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5.fntdata"/><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4.fntdata"/><Relationship Id="rId48" Type="http://schemas.openxmlformats.org/officeDocument/2006/relationships/commentAuthors" Target="commentAuthors.xml"/><Relationship Id="rId8" Type="http://schemas.openxmlformats.org/officeDocument/2006/relationships/slide" Target="slides/slide4.xml"/><Relationship Id="rId51"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y Gray" userId="3900aca3-aa6e-4813-b4e0-c02f9e48a0aa" providerId="ADAL" clId="{AB349034-80EB-4BE6-A1FD-C6C2677B24C0}"/>
    <pc:docChg chg="undo custSel addSld delSld modSld">
      <pc:chgData name="Andy Gray" userId="3900aca3-aa6e-4813-b4e0-c02f9e48a0aa" providerId="ADAL" clId="{AB349034-80EB-4BE6-A1FD-C6C2677B24C0}" dt="2018-11-30T11:56:21.529" v="392" actId="732"/>
      <pc:docMkLst>
        <pc:docMk/>
      </pc:docMkLst>
      <pc:sldChg chg="addSp delSp modSp">
        <pc:chgData name="Andy Gray" userId="3900aca3-aa6e-4813-b4e0-c02f9e48a0aa" providerId="ADAL" clId="{AB349034-80EB-4BE6-A1FD-C6C2677B24C0}" dt="2018-11-27T16:39:37.295" v="260" actId="1076"/>
        <pc:sldMkLst>
          <pc:docMk/>
          <pc:sldMk cId="250927464" sldId="263"/>
        </pc:sldMkLst>
        <pc:grpChg chg="add mod">
          <ac:chgData name="Andy Gray" userId="3900aca3-aa6e-4813-b4e0-c02f9e48a0aa" providerId="ADAL" clId="{AB349034-80EB-4BE6-A1FD-C6C2677B24C0}" dt="2018-11-27T16:39:37.295" v="260" actId="1076"/>
          <ac:grpSpMkLst>
            <pc:docMk/>
            <pc:sldMk cId="250927464" sldId="263"/>
            <ac:grpSpMk id="17" creationId="{A7BFBAE7-18D3-4DC0-B35C-4DEA53523287}"/>
          </ac:grpSpMkLst>
        </pc:grpChg>
        <pc:grpChg chg="add del">
          <ac:chgData name="Andy Gray" userId="3900aca3-aa6e-4813-b4e0-c02f9e48a0aa" providerId="ADAL" clId="{AB349034-80EB-4BE6-A1FD-C6C2677B24C0}" dt="2018-11-27T16:39:32.360" v="259" actId="478"/>
          <ac:grpSpMkLst>
            <pc:docMk/>
            <pc:sldMk cId="250927464" sldId="263"/>
            <ac:grpSpMk id="19" creationId="{2B0F8913-B7FE-451A-9D3A-93CA2B7E6A9E}"/>
          </ac:grpSpMkLst>
        </pc:grpChg>
        <pc:picChg chg="del">
          <ac:chgData name="Andy Gray" userId="3900aca3-aa6e-4813-b4e0-c02f9e48a0aa" providerId="ADAL" clId="{AB349034-80EB-4BE6-A1FD-C6C2677B24C0}" dt="2018-11-27T16:24:45.513" v="160" actId="478"/>
          <ac:picMkLst>
            <pc:docMk/>
            <pc:sldMk cId="250927464" sldId="263"/>
            <ac:picMk id="4" creationId="{49ADAE7C-BCDF-4853-8640-6994BBC48857}"/>
          </ac:picMkLst>
        </pc:picChg>
        <pc:picChg chg="del mod">
          <ac:chgData name="Andy Gray" userId="3900aca3-aa6e-4813-b4e0-c02f9e48a0aa" providerId="ADAL" clId="{AB349034-80EB-4BE6-A1FD-C6C2677B24C0}" dt="2018-11-27T16:25:20.849" v="172" actId="478"/>
          <ac:picMkLst>
            <pc:docMk/>
            <pc:sldMk cId="250927464" sldId="263"/>
            <ac:picMk id="5" creationId="{60A2865C-BF75-47B7-BEB9-1979DC0E5B81}"/>
          </ac:picMkLst>
        </pc:picChg>
        <pc:picChg chg="del mod">
          <ac:chgData name="Andy Gray" userId="3900aca3-aa6e-4813-b4e0-c02f9e48a0aa" providerId="ADAL" clId="{AB349034-80EB-4BE6-A1FD-C6C2677B24C0}" dt="2018-11-27T16:24:08.913" v="149" actId="478"/>
          <ac:picMkLst>
            <pc:docMk/>
            <pc:sldMk cId="250927464" sldId="263"/>
            <ac:picMk id="6" creationId="{32195CFB-4E6E-4887-B18E-A173E5EA0A76}"/>
          </ac:picMkLst>
        </pc:picChg>
        <pc:picChg chg="add mod ord modCrop">
          <ac:chgData name="Andy Gray" userId="3900aca3-aa6e-4813-b4e0-c02f9e48a0aa" providerId="ADAL" clId="{AB349034-80EB-4BE6-A1FD-C6C2677B24C0}" dt="2018-11-27T16:27:30.843" v="193" actId="164"/>
          <ac:picMkLst>
            <pc:docMk/>
            <pc:sldMk cId="250927464" sldId="263"/>
            <ac:picMk id="8" creationId="{8A4AC29C-AF63-4AA1-A6C1-E968BA803472}"/>
          </ac:picMkLst>
        </pc:picChg>
        <pc:picChg chg="add mod ord modCrop">
          <ac:chgData name="Andy Gray" userId="3900aca3-aa6e-4813-b4e0-c02f9e48a0aa" providerId="ADAL" clId="{AB349034-80EB-4BE6-A1FD-C6C2677B24C0}" dt="2018-11-27T16:27:30.843" v="193" actId="164"/>
          <ac:picMkLst>
            <pc:docMk/>
            <pc:sldMk cId="250927464" sldId="263"/>
            <ac:picMk id="10" creationId="{1CCFF19B-358D-4ED8-9F02-DDF4B53BB05D}"/>
          </ac:picMkLst>
        </pc:picChg>
        <pc:picChg chg="del">
          <ac:chgData name="Andy Gray" userId="3900aca3-aa6e-4813-b4e0-c02f9e48a0aa" providerId="ADAL" clId="{AB349034-80EB-4BE6-A1FD-C6C2677B24C0}" dt="2018-11-27T15:54:23.761" v="109" actId="478"/>
          <ac:picMkLst>
            <pc:docMk/>
            <pc:sldMk cId="250927464" sldId="263"/>
            <ac:picMk id="12" creationId="{C2FE19B8-B619-49E3-9DB8-CF336941BC8D}"/>
          </ac:picMkLst>
        </pc:picChg>
        <pc:picChg chg="add mod ord modCrop">
          <ac:chgData name="Andy Gray" userId="3900aca3-aa6e-4813-b4e0-c02f9e48a0aa" providerId="ADAL" clId="{AB349034-80EB-4BE6-A1FD-C6C2677B24C0}" dt="2018-11-27T16:27:30.843" v="193" actId="164"/>
          <ac:picMkLst>
            <pc:docMk/>
            <pc:sldMk cId="250927464" sldId="263"/>
            <ac:picMk id="13" creationId="{708A5103-735D-4881-94E7-98B279752816}"/>
          </ac:picMkLst>
        </pc:picChg>
        <pc:picChg chg="del">
          <ac:chgData name="Andy Gray" userId="3900aca3-aa6e-4813-b4e0-c02f9e48a0aa" providerId="ADAL" clId="{AB349034-80EB-4BE6-A1FD-C6C2677B24C0}" dt="2018-11-27T16:23:17.096" v="138" actId="478"/>
          <ac:picMkLst>
            <pc:docMk/>
            <pc:sldMk cId="250927464" sldId="263"/>
            <ac:picMk id="15" creationId="{0DDE0316-5AEC-4343-917B-AD11516F2B95}"/>
          </ac:picMkLst>
        </pc:picChg>
        <pc:picChg chg="add mod ord modCrop">
          <ac:chgData name="Andy Gray" userId="3900aca3-aa6e-4813-b4e0-c02f9e48a0aa" providerId="ADAL" clId="{AB349034-80EB-4BE6-A1FD-C6C2677B24C0}" dt="2018-11-27T16:27:30.843" v="193" actId="164"/>
          <ac:picMkLst>
            <pc:docMk/>
            <pc:sldMk cId="250927464" sldId="263"/>
            <ac:picMk id="16" creationId="{9715AD02-67AA-4C89-A211-12363B4D60CE}"/>
          </ac:picMkLst>
        </pc:picChg>
        <pc:picChg chg="mod">
          <ac:chgData name="Andy Gray" userId="3900aca3-aa6e-4813-b4e0-c02f9e48a0aa" providerId="ADAL" clId="{AB349034-80EB-4BE6-A1FD-C6C2677B24C0}" dt="2018-11-27T16:27:30.843" v="193" actId="164"/>
          <ac:picMkLst>
            <pc:docMk/>
            <pc:sldMk cId="250927464" sldId="263"/>
            <ac:picMk id="21" creationId="{00000000-0000-0000-0000-000000000000}"/>
          </ac:picMkLst>
        </pc:picChg>
      </pc:sldChg>
      <pc:sldChg chg="addSp delSp modSp">
        <pc:chgData name="Andy Gray" userId="3900aca3-aa6e-4813-b4e0-c02f9e48a0aa" providerId="ADAL" clId="{AB349034-80EB-4BE6-A1FD-C6C2677B24C0}" dt="2018-11-28T17:30:05.192" v="318" actId="1076"/>
        <pc:sldMkLst>
          <pc:docMk/>
          <pc:sldMk cId="1339363853" sldId="265"/>
        </pc:sldMkLst>
        <pc:picChg chg="add mod">
          <ac:chgData name="Andy Gray" userId="3900aca3-aa6e-4813-b4e0-c02f9e48a0aa" providerId="ADAL" clId="{AB349034-80EB-4BE6-A1FD-C6C2677B24C0}" dt="2018-11-28T17:30:05.192" v="318" actId="1076"/>
          <ac:picMkLst>
            <pc:docMk/>
            <pc:sldMk cId="1339363853" sldId="265"/>
            <ac:picMk id="5" creationId="{3FF2FD59-4370-455D-BAE6-A30822AF248C}"/>
          </ac:picMkLst>
        </pc:picChg>
        <pc:picChg chg="del">
          <ac:chgData name="Andy Gray" userId="3900aca3-aa6e-4813-b4e0-c02f9e48a0aa" providerId="ADAL" clId="{AB349034-80EB-4BE6-A1FD-C6C2677B24C0}" dt="2018-11-28T17:29:09.012" v="316" actId="478"/>
          <ac:picMkLst>
            <pc:docMk/>
            <pc:sldMk cId="1339363853" sldId="265"/>
            <ac:picMk id="1028" creationId="{00000000-0000-0000-0000-000000000000}"/>
          </ac:picMkLst>
        </pc:picChg>
      </pc:sldChg>
      <pc:sldChg chg="delSp modSp">
        <pc:chgData name="Andy Gray" userId="3900aca3-aa6e-4813-b4e0-c02f9e48a0aa" providerId="ADAL" clId="{AB349034-80EB-4BE6-A1FD-C6C2677B24C0}" dt="2018-11-27T16:55:19.518" v="315" actId="1076"/>
        <pc:sldMkLst>
          <pc:docMk/>
          <pc:sldMk cId="191044332" sldId="272"/>
        </pc:sldMkLst>
        <pc:picChg chg="del">
          <ac:chgData name="Andy Gray" userId="3900aca3-aa6e-4813-b4e0-c02f9e48a0aa" providerId="ADAL" clId="{AB349034-80EB-4BE6-A1FD-C6C2677B24C0}" dt="2018-11-27T16:55:04.639" v="312" actId="478"/>
          <ac:picMkLst>
            <pc:docMk/>
            <pc:sldMk cId="191044332" sldId="272"/>
            <ac:picMk id="7" creationId="{00000000-0000-0000-0000-000000000000}"/>
          </ac:picMkLst>
        </pc:picChg>
        <pc:picChg chg="mod modCrop">
          <ac:chgData name="Andy Gray" userId="3900aca3-aa6e-4813-b4e0-c02f9e48a0aa" providerId="ADAL" clId="{AB349034-80EB-4BE6-A1FD-C6C2677B24C0}" dt="2018-11-27T16:55:19.518" v="315" actId="1076"/>
          <ac:picMkLst>
            <pc:docMk/>
            <pc:sldMk cId="191044332" sldId="272"/>
            <ac:picMk id="9" creationId="{00000000-0000-0000-0000-000000000000}"/>
          </ac:picMkLst>
        </pc:picChg>
      </pc:sldChg>
      <pc:sldChg chg="addSp delSp modSp">
        <pc:chgData name="Andy Gray" userId="3900aca3-aa6e-4813-b4e0-c02f9e48a0aa" providerId="ADAL" clId="{AB349034-80EB-4BE6-A1FD-C6C2677B24C0}" dt="2018-11-29T16:34:55.177" v="383" actId="27614"/>
        <pc:sldMkLst>
          <pc:docMk/>
          <pc:sldMk cId="745917740" sldId="273"/>
        </pc:sldMkLst>
        <pc:spChg chg="del">
          <ac:chgData name="Andy Gray" userId="3900aca3-aa6e-4813-b4e0-c02f9e48a0aa" providerId="ADAL" clId="{AB349034-80EB-4BE6-A1FD-C6C2677B24C0}" dt="2018-11-29T16:02:12.215" v="343" actId="478"/>
          <ac:spMkLst>
            <pc:docMk/>
            <pc:sldMk cId="745917740" sldId="273"/>
            <ac:spMk id="4" creationId="{4E0A8C62-83A3-4889-9E1F-D0D8EB092BCC}"/>
          </ac:spMkLst>
        </pc:spChg>
        <pc:spChg chg="del">
          <ac:chgData name="Andy Gray" userId="3900aca3-aa6e-4813-b4e0-c02f9e48a0aa" providerId="ADAL" clId="{AB349034-80EB-4BE6-A1FD-C6C2677B24C0}" dt="2018-11-28T17:30:12.183" v="320" actId="478"/>
          <ac:spMkLst>
            <pc:docMk/>
            <pc:sldMk cId="745917740" sldId="273"/>
            <ac:spMk id="4" creationId="{F699111B-4863-40A8-9F70-4830ECFE8D12}"/>
          </ac:spMkLst>
        </pc:spChg>
        <pc:spChg chg="del">
          <ac:chgData name="Andy Gray" userId="3900aca3-aa6e-4813-b4e0-c02f9e48a0aa" providerId="ADAL" clId="{AB349034-80EB-4BE6-A1FD-C6C2677B24C0}" dt="2018-11-29T16:02:13.567" v="345" actId="478"/>
          <ac:spMkLst>
            <pc:docMk/>
            <pc:sldMk cId="745917740" sldId="273"/>
            <ac:spMk id="7" creationId="{5081C58A-437C-4189-80B4-C763C3D2AC7E}"/>
          </ac:spMkLst>
        </pc:spChg>
        <pc:spChg chg="del">
          <ac:chgData name="Andy Gray" userId="3900aca3-aa6e-4813-b4e0-c02f9e48a0aa" providerId="ADAL" clId="{AB349034-80EB-4BE6-A1FD-C6C2677B24C0}" dt="2018-11-29T16:02:12.855" v="344" actId="478"/>
          <ac:spMkLst>
            <pc:docMk/>
            <pc:sldMk cId="745917740" sldId="273"/>
            <ac:spMk id="8" creationId="{D1559FC8-3F49-45AD-AB21-815D5520BA2C}"/>
          </ac:spMkLst>
        </pc:spChg>
        <pc:spChg chg="del">
          <ac:chgData name="Andy Gray" userId="3900aca3-aa6e-4813-b4e0-c02f9e48a0aa" providerId="ADAL" clId="{AB349034-80EB-4BE6-A1FD-C6C2677B24C0}" dt="2018-11-29T16:02:14.113" v="346" actId="478"/>
          <ac:spMkLst>
            <pc:docMk/>
            <pc:sldMk cId="745917740" sldId="273"/>
            <ac:spMk id="9" creationId="{9132AB76-DE3F-4627-80B5-77206472AC9A}"/>
          </ac:spMkLst>
        </pc:spChg>
        <pc:picChg chg="add mod">
          <ac:chgData name="Andy Gray" userId="3900aca3-aa6e-4813-b4e0-c02f9e48a0aa" providerId="ADAL" clId="{AB349034-80EB-4BE6-A1FD-C6C2677B24C0}" dt="2018-11-29T16:34:55.177" v="383" actId="27614"/>
          <ac:picMkLst>
            <pc:docMk/>
            <pc:sldMk cId="745917740" sldId="273"/>
            <ac:picMk id="5" creationId="{EED63137-BC55-4A41-842A-367FCFE41E6E}"/>
          </ac:picMkLst>
        </pc:picChg>
        <pc:picChg chg="add del mod">
          <ac:chgData name="Andy Gray" userId="3900aca3-aa6e-4813-b4e0-c02f9e48a0aa" providerId="ADAL" clId="{AB349034-80EB-4BE6-A1FD-C6C2677B24C0}" dt="2018-11-29T16:02:11.082" v="342" actId="478"/>
          <ac:picMkLst>
            <pc:docMk/>
            <pc:sldMk cId="745917740" sldId="273"/>
            <ac:picMk id="6" creationId="{A7E95503-1DBB-443D-8AE3-690D758BC93A}"/>
          </ac:picMkLst>
        </pc:picChg>
        <pc:picChg chg="add del mod">
          <ac:chgData name="Andy Gray" userId="3900aca3-aa6e-4813-b4e0-c02f9e48a0aa" providerId="ADAL" clId="{AB349034-80EB-4BE6-A1FD-C6C2677B24C0}" dt="2018-11-29T16:03:29.198" v="350" actId="478"/>
          <ac:picMkLst>
            <pc:docMk/>
            <pc:sldMk cId="745917740" sldId="273"/>
            <ac:picMk id="10" creationId="{DE262052-C5C2-48A6-B7A3-981B255654BA}"/>
          </ac:picMkLst>
        </pc:picChg>
        <pc:picChg chg="add del mod">
          <ac:chgData name="Andy Gray" userId="3900aca3-aa6e-4813-b4e0-c02f9e48a0aa" providerId="ADAL" clId="{AB349034-80EB-4BE6-A1FD-C6C2677B24C0}" dt="2018-11-29T16:10:12.966" v="369" actId="478"/>
          <ac:picMkLst>
            <pc:docMk/>
            <pc:sldMk cId="745917740" sldId="273"/>
            <ac:picMk id="12" creationId="{9F26E168-046B-4F38-93E9-AD13189A28AA}"/>
          </ac:picMkLst>
        </pc:picChg>
        <pc:picChg chg="add del mod">
          <ac:chgData name="Andy Gray" userId="3900aca3-aa6e-4813-b4e0-c02f9e48a0aa" providerId="ADAL" clId="{AB349034-80EB-4BE6-A1FD-C6C2677B24C0}" dt="2018-11-29T16:04:59.094" v="366" actId="478"/>
          <ac:picMkLst>
            <pc:docMk/>
            <pc:sldMk cId="745917740" sldId="273"/>
            <ac:picMk id="13" creationId="{F8AA23B6-330F-4DAA-9543-AE2B0D6F3891}"/>
          </ac:picMkLst>
        </pc:picChg>
        <pc:picChg chg="add del mod">
          <ac:chgData name="Andy Gray" userId="3900aca3-aa6e-4813-b4e0-c02f9e48a0aa" providerId="ADAL" clId="{AB349034-80EB-4BE6-A1FD-C6C2677B24C0}" dt="2018-11-29T16:33:54.645" v="380" actId="478"/>
          <ac:picMkLst>
            <pc:docMk/>
            <pc:sldMk cId="745917740" sldId="273"/>
            <ac:picMk id="15" creationId="{54FEB929-F3E5-458B-A78A-2608FFAEAD5E}"/>
          </ac:picMkLst>
        </pc:picChg>
        <pc:picChg chg="add del mod">
          <ac:chgData name="Andy Gray" userId="3900aca3-aa6e-4813-b4e0-c02f9e48a0aa" providerId="ADAL" clId="{AB349034-80EB-4BE6-A1FD-C6C2677B24C0}" dt="2018-11-29T16:11:19.282" v="378" actId="1076"/>
          <ac:picMkLst>
            <pc:docMk/>
            <pc:sldMk cId="745917740" sldId="273"/>
            <ac:picMk id="16" creationId="{5413C482-E763-47C2-8896-8A96356BCB1C}"/>
          </ac:picMkLst>
        </pc:picChg>
        <pc:picChg chg="del mod">
          <ac:chgData name="Andy Gray" userId="3900aca3-aa6e-4813-b4e0-c02f9e48a0aa" providerId="ADAL" clId="{AB349034-80EB-4BE6-A1FD-C6C2677B24C0}" dt="2018-11-28T17:30:09.050" v="319" actId="478"/>
          <ac:picMkLst>
            <pc:docMk/>
            <pc:sldMk cId="745917740" sldId="273"/>
            <ac:picMk id="1026" creationId="{B6101772-36D3-4669-9D19-D6FF7285E297}"/>
          </ac:picMkLst>
        </pc:picChg>
      </pc:sldChg>
      <pc:sldChg chg="modSp">
        <pc:chgData name="Andy Gray" userId="3900aca3-aa6e-4813-b4e0-c02f9e48a0aa" providerId="ADAL" clId="{AB349034-80EB-4BE6-A1FD-C6C2677B24C0}" dt="2018-11-27T15:55:04.017" v="110" actId="14100"/>
        <pc:sldMkLst>
          <pc:docMk/>
          <pc:sldMk cId="3856523752" sldId="276"/>
        </pc:sldMkLst>
        <pc:picChg chg="mod">
          <ac:chgData name="Andy Gray" userId="3900aca3-aa6e-4813-b4e0-c02f9e48a0aa" providerId="ADAL" clId="{AB349034-80EB-4BE6-A1FD-C6C2677B24C0}" dt="2018-11-27T15:55:04.017" v="110" actId="14100"/>
          <ac:picMkLst>
            <pc:docMk/>
            <pc:sldMk cId="3856523752" sldId="276"/>
            <ac:picMk id="10" creationId="{00000000-0000-0000-0000-000000000000}"/>
          </ac:picMkLst>
        </pc:picChg>
      </pc:sldChg>
      <pc:sldChg chg="modSp">
        <pc:chgData name="Andy Gray" userId="3900aca3-aa6e-4813-b4e0-c02f9e48a0aa" providerId="ADAL" clId="{AB349034-80EB-4BE6-A1FD-C6C2677B24C0}" dt="2018-11-30T11:56:21.529" v="392" actId="732"/>
        <pc:sldMkLst>
          <pc:docMk/>
          <pc:sldMk cId="4272923709" sldId="277"/>
        </pc:sldMkLst>
        <pc:picChg chg="mod modCrop">
          <ac:chgData name="Andy Gray" userId="3900aca3-aa6e-4813-b4e0-c02f9e48a0aa" providerId="ADAL" clId="{AB349034-80EB-4BE6-A1FD-C6C2677B24C0}" dt="2018-11-30T11:56:21.529" v="392" actId="732"/>
          <ac:picMkLst>
            <pc:docMk/>
            <pc:sldMk cId="4272923709" sldId="277"/>
            <ac:picMk id="5" creationId="{00000000-0000-0000-0000-000000000000}"/>
          </ac:picMkLst>
        </pc:picChg>
      </pc:sldChg>
      <pc:sldChg chg="addSp delSp modSp">
        <pc:chgData name="Andy Gray" userId="3900aca3-aa6e-4813-b4e0-c02f9e48a0aa" providerId="ADAL" clId="{AB349034-80EB-4BE6-A1FD-C6C2677B24C0}" dt="2018-11-27T16:45:37.158" v="303" actId="1076"/>
        <pc:sldMkLst>
          <pc:docMk/>
          <pc:sldMk cId="2039521954" sldId="278"/>
        </pc:sldMkLst>
        <pc:picChg chg="del">
          <ac:chgData name="Andy Gray" userId="3900aca3-aa6e-4813-b4e0-c02f9e48a0aa" providerId="ADAL" clId="{AB349034-80EB-4BE6-A1FD-C6C2677B24C0}" dt="2018-11-27T16:42:03.695" v="281" actId="478"/>
          <ac:picMkLst>
            <pc:docMk/>
            <pc:sldMk cId="2039521954" sldId="278"/>
            <ac:picMk id="4" creationId="{8E5D448F-2F31-42B3-A68B-14647F7F3D49}"/>
          </ac:picMkLst>
        </pc:picChg>
        <pc:picChg chg="add del mod">
          <ac:chgData name="Andy Gray" userId="3900aca3-aa6e-4813-b4e0-c02f9e48a0aa" providerId="ADAL" clId="{AB349034-80EB-4BE6-A1FD-C6C2677B24C0}" dt="2018-11-27T16:44:54.254" v="289" actId="478"/>
          <ac:picMkLst>
            <pc:docMk/>
            <pc:sldMk cId="2039521954" sldId="278"/>
            <ac:picMk id="6" creationId="{DF60C722-5E68-4092-B9AA-5BC174A435AE}"/>
          </ac:picMkLst>
        </pc:picChg>
        <pc:picChg chg="add mod">
          <ac:chgData name="Andy Gray" userId="3900aca3-aa6e-4813-b4e0-c02f9e48a0aa" providerId="ADAL" clId="{AB349034-80EB-4BE6-A1FD-C6C2677B24C0}" dt="2018-11-27T16:45:37.158" v="303" actId="1076"/>
          <ac:picMkLst>
            <pc:docMk/>
            <pc:sldMk cId="2039521954" sldId="278"/>
            <ac:picMk id="8" creationId="{D4F4B7DF-4BA7-412B-A422-95504E19B328}"/>
          </ac:picMkLst>
        </pc:picChg>
      </pc:sldChg>
      <pc:sldChg chg="modSp">
        <pc:chgData name="Andy Gray" userId="3900aca3-aa6e-4813-b4e0-c02f9e48a0aa" providerId="ADAL" clId="{AB349034-80EB-4BE6-A1FD-C6C2677B24C0}" dt="2018-11-27T16:45:58.912" v="306" actId="1076"/>
        <pc:sldMkLst>
          <pc:docMk/>
          <pc:sldMk cId="1958477499" sldId="281"/>
        </pc:sldMkLst>
        <pc:picChg chg="mod">
          <ac:chgData name="Andy Gray" userId="3900aca3-aa6e-4813-b4e0-c02f9e48a0aa" providerId="ADAL" clId="{AB349034-80EB-4BE6-A1FD-C6C2677B24C0}" dt="2018-11-27T16:45:58.912" v="306" actId="1076"/>
          <ac:picMkLst>
            <pc:docMk/>
            <pc:sldMk cId="1958477499" sldId="281"/>
            <ac:picMk id="5" creationId="{00000000-0000-0000-0000-000000000000}"/>
          </ac:picMkLst>
        </pc:picChg>
        <pc:picChg chg="mod">
          <ac:chgData name="Andy Gray" userId="3900aca3-aa6e-4813-b4e0-c02f9e48a0aa" providerId="ADAL" clId="{AB349034-80EB-4BE6-A1FD-C6C2677B24C0}" dt="2018-11-27T16:45:53.815" v="304" actId="1076"/>
          <ac:picMkLst>
            <pc:docMk/>
            <pc:sldMk cId="1958477499" sldId="281"/>
            <ac:picMk id="6" creationId="{00000000-0000-0000-0000-000000000000}"/>
          </ac:picMkLst>
        </pc:picChg>
      </pc:sldChg>
      <pc:sldChg chg="modSp">
        <pc:chgData name="Andy Gray" userId="3900aca3-aa6e-4813-b4e0-c02f9e48a0aa" providerId="ADAL" clId="{AB349034-80EB-4BE6-A1FD-C6C2677B24C0}" dt="2018-11-27T15:55:10.641" v="111" actId="1076"/>
        <pc:sldMkLst>
          <pc:docMk/>
          <pc:sldMk cId="978698246" sldId="286"/>
        </pc:sldMkLst>
        <pc:picChg chg="mod">
          <ac:chgData name="Andy Gray" userId="3900aca3-aa6e-4813-b4e0-c02f9e48a0aa" providerId="ADAL" clId="{AB349034-80EB-4BE6-A1FD-C6C2677B24C0}" dt="2018-11-27T15:55:10.641" v="111" actId="1076"/>
          <ac:picMkLst>
            <pc:docMk/>
            <pc:sldMk cId="978698246" sldId="286"/>
            <ac:picMk id="6" creationId="{00000000-0000-0000-0000-000000000000}"/>
          </ac:picMkLst>
        </pc:picChg>
      </pc:sldChg>
      <pc:sldChg chg="addSp delSp modSp">
        <pc:chgData name="Andy Gray" userId="3900aca3-aa6e-4813-b4e0-c02f9e48a0aa" providerId="ADAL" clId="{AB349034-80EB-4BE6-A1FD-C6C2677B24C0}" dt="2018-11-27T15:43:58.098" v="15" actId="1076"/>
        <pc:sldMkLst>
          <pc:docMk/>
          <pc:sldMk cId="3586631282" sldId="289"/>
        </pc:sldMkLst>
        <pc:picChg chg="add mod ord modCrop">
          <ac:chgData name="Andy Gray" userId="3900aca3-aa6e-4813-b4e0-c02f9e48a0aa" providerId="ADAL" clId="{AB349034-80EB-4BE6-A1FD-C6C2677B24C0}" dt="2018-11-27T15:43:58.098" v="15" actId="1076"/>
          <ac:picMkLst>
            <pc:docMk/>
            <pc:sldMk cId="3586631282" sldId="289"/>
            <ac:picMk id="5" creationId="{B626EFD5-981A-477D-B7DE-47B7C31040D1}"/>
          </ac:picMkLst>
        </pc:picChg>
        <pc:picChg chg="del">
          <ac:chgData name="Andy Gray" userId="3900aca3-aa6e-4813-b4e0-c02f9e48a0aa" providerId="ADAL" clId="{AB349034-80EB-4BE6-A1FD-C6C2677B24C0}" dt="2018-11-27T15:43:33.243" v="9" actId="478"/>
          <ac:picMkLst>
            <pc:docMk/>
            <pc:sldMk cId="3586631282" sldId="289"/>
            <ac:picMk id="6" creationId="{F026BADD-DF79-4C17-8658-DE708967BA1E}"/>
          </ac:picMkLst>
        </pc:picChg>
      </pc:sldChg>
      <pc:sldChg chg="addSp delSp modSp">
        <pc:chgData name="Andy Gray" userId="3900aca3-aa6e-4813-b4e0-c02f9e48a0aa" providerId="ADAL" clId="{AB349034-80EB-4BE6-A1FD-C6C2677B24C0}" dt="2018-11-27T15:45:32.762" v="35" actId="14100"/>
        <pc:sldMkLst>
          <pc:docMk/>
          <pc:sldMk cId="305375361" sldId="292"/>
        </pc:sldMkLst>
        <pc:picChg chg="add mod ord modCrop">
          <ac:chgData name="Andy Gray" userId="3900aca3-aa6e-4813-b4e0-c02f9e48a0aa" providerId="ADAL" clId="{AB349034-80EB-4BE6-A1FD-C6C2677B24C0}" dt="2018-11-27T15:45:32.762" v="35" actId="14100"/>
          <ac:picMkLst>
            <pc:docMk/>
            <pc:sldMk cId="305375361" sldId="292"/>
            <ac:picMk id="5" creationId="{E00039BF-9B8F-4183-820A-337554930B33}"/>
          </ac:picMkLst>
        </pc:picChg>
        <pc:picChg chg="del">
          <ac:chgData name="Andy Gray" userId="3900aca3-aa6e-4813-b4e0-c02f9e48a0aa" providerId="ADAL" clId="{AB349034-80EB-4BE6-A1FD-C6C2677B24C0}" dt="2018-11-27T15:44:43.986" v="27" actId="478"/>
          <ac:picMkLst>
            <pc:docMk/>
            <pc:sldMk cId="305375361" sldId="292"/>
            <ac:picMk id="1026" creationId="{DF24C562-26A7-4EB1-BF57-B083A5F7AD84}"/>
          </ac:picMkLst>
        </pc:picChg>
      </pc:sldChg>
      <pc:sldChg chg="addSp delSp modSp">
        <pc:chgData name="Andy Gray" userId="3900aca3-aa6e-4813-b4e0-c02f9e48a0aa" providerId="ADAL" clId="{AB349034-80EB-4BE6-A1FD-C6C2677B24C0}" dt="2018-11-27T15:46:56.722" v="55" actId="14100"/>
        <pc:sldMkLst>
          <pc:docMk/>
          <pc:sldMk cId="1307909522" sldId="293"/>
        </pc:sldMkLst>
        <pc:spChg chg="mod">
          <ac:chgData name="Andy Gray" userId="3900aca3-aa6e-4813-b4e0-c02f9e48a0aa" providerId="ADAL" clId="{AB349034-80EB-4BE6-A1FD-C6C2677B24C0}" dt="2018-11-27T15:46:43.458" v="51" actId="14100"/>
          <ac:spMkLst>
            <pc:docMk/>
            <pc:sldMk cId="1307909522" sldId="293"/>
            <ac:spMk id="3" creationId="{AB5AC994-80D6-4B60-9CAA-BE76552CDE33}"/>
          </ac:spMkLst>
        </pc:spChg>
        <pc:picChg chg="del">
          <ac:chgData name="Andy Gray" userId="3900aca3-aa6e-4813-b4e0-c02f9e48a0aa" providerId="ADAL" clId="{AB349034-80EB-4BE6-A1FD-C6C2677B24C0}" dt="2018-11-27T15:46:38.387" v="50" actId="478"/>
          <ac:picMkLst>
            <pc:docMk/>
            <pc:sldMk cId="1307909522" sldId="293"/>
            <ac:picMk id="5" creationId="{21FE4BB2-836A-488E-B818-0457728517D7}"/>
          </ac:picMkLst>
        </pc:picChg>
        <pc:picChg chg="add mod ord modCrop">
          <ac:chgData name="Andy Gray" userId="3900aca3-aa6e-4813-b4e0-c02f9e48a0aa" providerId="ADAL" clId="{AB349034-80EB-4BE6-A1FD-C6C2677B24C0}" dt="2018-11-27T15:46:56.722" v="55" actId="14100"/>
          <ac:picMkLst>
            <pc:docMk/>
            <pc:sldMk cId="1307909522" sldId="293"/>
            <ac:picMk id="6" creationId="{C994683B-6509-4412-BAB6-390ED3B048F8}"/>
          </ac:picMkLst>
        </pc:picChg>
      </pc:sldChg>
      <pc:sldChg chg="addSp delSp modSp">
        <pc:chgData name="Andy Gray" userId="3900aca3-aa6e-4813-b4e0-c02f9e48a0aa" providerId="ADAL" clId="{AB349034-80EB-4BE6-A1FD-C6C2677B24C0}" dt="2018-11-27T16:47:36.055" v="311" actId="478"/>
        <pc:sldMkLst>
          <pc:docMk/>
          <pc:sldMk cId="1390275024" sldId="294"/>
        </pc:sldMkLst>
        <pc:picChg chg="add mod ord modCrop">
          <ac:chgData name="Andy Gray" userId="3900aca3-aa6e-4813-b4e0-c02f9e48a0aa" providerId="ADAL" clId="{AB349034-80EB-4BE6-A1FD-C6C2677B24C0}" dt="2018-11-27T16:47:04.567" v="309" actId="732"/>
          <ac:picMkLst>
            <pc:docMk/>
            <pc:sldMk cId="1390275024" sldId="294"/>
            <ac:picMk id="5" creationId="{FCCB6650-D4D8-4578-A1A7-D466D35CA06D}"/>
          </ac:picMkLst>
        </pc:picChg>
        <pc:picChg chg="add del">
          <ac:chgData name="Andy Gray" userId="3900aca3-aa6e-4813-b4e0-c02f9e48a0aa" providerId="ADAL" clId="{AB349034-80EB-4BE6-A1FD-C6C2677B24C0}" dt="2018-11-27T16:47:36.055" v="311" actId="478"/>
          <ac:picMkLst>
            <pc:docMk/>
            <pc:sldMk cId="1390275024" sldId="294"/>
            <ac:picMk id="7" creationId="{7EB65E47-440A-4D96-B15D-2888E476B838}"/>
          </ac:picMkLst>
        </pc:picChg>
        <pc:picChg chg="add del">
          <ac:chgData name="Andy Gray" userId="3900aca3-aa6e-4813-b4e0-c02f9e48a0aa" providerId="ADAL" clId="{AB349034-80EB-4BE6-A1FD-C6C2677B24C0}" dt="2018-11-27T15:48:51.779" v="70" actId="478"/>
          <ac:picMkLst>
            <pc:docMk/>
            <pc:sldMk cId="1390275024" sldId="294"/>
            <ac:picMk id="2052" creationId="{D2C9E294-7119-4186-90A8-FEB8BDD03C74}"/>
          </ac:picMkLst>
        </pc:picChg>
      </pc:sldChg>
      <pc:sldChg chg="addSp delSp modSp">
        <pc:chgData name="Andy Gray" userId="3900aca3-aa6e-4813-b4e0-c02f9e48a0aa" providerId="ADAL" clId="{AB349034-80EB-4BE6-A1FD-C6C2677B24C0}" dt="2018-11-27T15:53:32.378" v="104" actId="732"/>
        <pc:sldMkLst>
          <pc:docMk/>
          <pc:sldMk cId="2070264721" sldId="296"/>
        </pc:sldMkLst>
        <pc:picChg chg="del">
          <ac:chgData name="Andy Gray" userId="3900aca3-aa6e-4813-b4e0-c02f9e48a0aa" providerId="ADAL" clId="{AB349034-80EB-4BE6-A1FD-C6C2677B24C0}" dt="2018-11-27T15:52:54.330" v="101" actId="478"/>
          <ac:picMkLst>
            <pc:docMk/>
            <pc:sldMk cId="2070264721" sldId="296"/>
            <ac:picMk id="4" creationId="{F9F39D66-2687-4506-9AAC-CDA540C21A08}"/>
          </ac:picMkLst>
        </pc:picChg>
        <pc:picChg chg="add mod ord modCrop">
          <ac:chgData name="Andy Gray" userId="3900aca3-aa6e-4813-b4e0-c02f9e48a0aa" providerId="ADAL" clId="{AB349034-80EB-4BE6-A1FD-C6C2677B24C0}" dt="2018-11-27T15:53:32.378" v="104" actId="732"/>
          <ac:picMkLst>
            <pc:docMk/>
            <pc:sldMk cId="2070264721" sldId="296"/>
            <ac:picMk id="6" creationId="{D87CCC1B-1959-46D2-ACC7-4F6826D60862}"/>
          </ac:picMkLst>
        </pc:picChg>
      </pc:sldChg>
      <pc:sldChg chg="addSp delSp modSp">
        <pc:chgData name="Andy Gray" userId="3900aca3-aa6e-4813-b4e0-c02f9e48a0aa" providerId="ADAL" clId="{AB349034-80EB-4BE6-A1FD-C6C2677B24C0}" dt="2018-11-27T15:51:07.058" v="88" actId="478"/>
        <pc:sldMkLst>
          <pc:docMk/>
          <pc:sldMk cId="3279692753" sldId="298"/>
        </pc:sldMkLst>
        <pc:picChg chg="del">
          <ac:chgData name="Andy Gray" userId="3900aca3-aa6e-4813-b4e0-c02f9e48a0aa" providerId="ADAL" clId="{AB349034-80EB-4BE6-A1FD-C6C2677B24C0}" dt="2018-11-27T15:51:07.058" v="88" actId="478"/>
          <ac:picMkLst>
            <pc:docMk/>
            <pc:sldMk cId="3279692753" sldId="298"/>
            <ac:picMk id="4" creationId="{D4C99A65-9297-44B6-893A-D2D3E4E9C897}"/>
          </ac:picMkLst>
        </pc:picChg>
        <pc:picChg chg="add mod ord modCrop">
          <ac:chgData name="Andy Gray" userId="3900aca3-aa6e-4813-b4e0-c02f9e48a0aa" providerId="ADAL" clId="{AB349034-80EB-4BE6-A1FD-C6C2677B24C0}" dt="2018-11-27T15:51:03.635" v="87" actId="167"/>
          <ac:picMkLst>
            <pc:docMk/>
            <pc:sldMk cId="3279692753" sldId="298"/>
            <ac:picMk id="6" creationId="{2878655D-329B-4951-B5CE-2DC85FAD8A7C}"/>
          </ac:picMkLst>
        </pc:picChg>
      </pc:sldChg>
      <pc:sldChg chg="modSp">
        <pc:chgData name="Andy Gray" userId="3900aca3-aa6e-4813-b4e0-c02f9e48a0aa" providerId="ADAL" clId="{AB349034-80EB-4BE6-A1FD-C6C2677B24C0}" dt="2018-11-27T15:56:04.211" v="115" actId="14100"/>
        <pc:sldMkLst>
          <pc:docMk/>
          <pc:sldMk cId="2664724223" sldId="300"/>
        </pc:sldMkLst>
        <pc:spChg chg="mod">
          <ac:chgData name="Andy Gray" userId="3900aca3-aa6e-4813-b4e0-c02f9e48a0aa" providerId="ADAL" clId="{AB349034-80EB-4BE6-A1FD-C6C2677B24C0}" dt="2018-11-27T15:56:04.211" v="115" actId="14100"/>
          <ac:spMkLst>
            <pc:docMk/>
            <pc:sldMk cId="2664724223" sldId="300"/>
            <ac:spMk id="10" creationId="{00000000-0000-0000-0000-000000000000}"/>
          </ac:spMkLst>
        </pc:spChg>
        <pc:spChg chg="mod">
          <ac:chgData name="Andy Gray" userId="3900aca3-aa6e-4813-b4e0-c02f9e48a0aa" providerId="ADAL" clId="{AB349034-80EB-4BE6-A1FD-C6C2677B24C0}" dt="2018-11-27T15:56:04.211" v="115" actId="14100"/>
          <ac:spMkLst>
            <pc:docMk/>
            <pc:sldMk cId="2664724223" sldId="300"/>
            <ac:spMk id="12" creationId="{00000000-0000-0000-0000-000000000000}"/>
          </ac:spMkLst>
        </pc:spChg>
        <pc:spChg chg="mod">
          <ac:chgData name="Andy Gray" userId="3900aca3-aa6e-4813-b4e0-c02f9e48a0aa" providerId="ADAL" clId="{AB349034-80EB-4BE6-A1FD-C6C2677B24C0}" dt="2018-11-27T15:56:04.211" v="115" actId="14100"/>
          <ac:spMkLst>
            <pc:docMk/>
            <pc:sldMk cId="2664724223" sldId="300"/>
            <ac:spMk id="13" creationId="{00000000-0000-0000-0000-000000000000}"/>
          </ac:spMkLst>
        </pc:spChg>
        <pc:spChg chg="mod">
          <ac:chgData name="Andy Gray" userId="3900aca3-aa6e-4813-b4e0-c02f9e48a0aa" providerId="ADAL" clId="{AB349034-80EB-4BE6-A1FD-C6C2677B24C0}" dt="2018-11-27T15:56:04.211" v="115" actId="14100"/>
          <ac:spMkLst>
            <pc:docMk/>
            <pc:sldMk cId="2664724223" sldId="300"/>
            <ac:spMk id="14" creationId="{00000000-0000-0000-0000-000000000000}"/>
          </ac:spMkLst>
        </pc:spChg>
      </pc:sldChg>
      <pc:sldChg chg="addSp delSp modSp">
        <pc:chgData name="Andy Gray" userId="3900aca3-aa6e-4813-b4e0-c02f9e48a0aa" providerId="ADAL" clId="{AB349034-80EB-4BE6-A1FD-C6C2677B24C0}" dt="2018-11-27T16:40:45.783" v="271" actId="1076"/>
        <pc:sldMkLst>
          <pc:docMk/>
          <pc:sldMk cId="949694230" sldId="301"/>
        </pc:sldMkLst>
        <pc:spChg chg="mod">
          <ac:chgData name="Andy Gray" userId="3900aca3-aa6e-4813-b4e0-c02f9e48a0aa" providerId="ADAL" clId="{AB349034-80EB-4BE6-A1FD-C6C2677B24C0}" dt="2018-11-27T16:09:44.225" v="124" actId="20577"/>
          <ac:spMkLst>
            <pc:docMk/>
            <pc:sldMk cId="949694230" sldId="301"/>
            <ac:spMk id="3" creationId="{00000000-0000-0000-0000-000000000000}"/>
          </ac:spMkLst>
        </pc:spChg>
        <pc:picChg chg="del">
          <ac:chgData name="Andy Gray" userId="3900aca3-aa6e-4813-b4e0-c02f9e48a0aa" providerId="ADAL" clId="{AB349034-80EB-4BE6-A1FD-C6C2677B24C0}" dt="2018-11-27T16:08:56.040" v="116" actId="478"/>
          <ac:picMkLst>
            <pc:docMk/>
            <pc:sldMk cId="949694230" sldId="301"/>
            <ac:picMk id="5" creationId="{A4AE9844-0A37-41BF-BE23-EB7420D3D222}"/>
          </ac:picMkLst>
        </pc:picChg>
        <pc:picChg chg="add mod">
          <ac:chgData name="Andy Gray" userId="3900aca3-aa6e-4813-b4e0-c02f9e48a0aa" providerId="ADAL" clId="{AB349034-80EB-4BE6-A1FD-C6C2677B24C0}" dt="2018-11-27T16:40:45.783" v="271" actId="1076"/>
          <ac:picMkLst>
            <pc:docMk/>
            <pc:sldMk cId="949694230" sldId="301"/>
            <ac:picMk id="6" creationId="{1A81E257-EEB3-4612-BE84-500712250281}"/>
          </ac:picMkLst>
        </pc:picChg>
        <pc:picChg chg="mod modCrop">
          <ac:chgData name="Andy Gray" userId="3900aca3-aa6e-4813-b4e0-c02f9e48a0aa" providerId="ADAL" clId="{AB349034-80EB-4BE6-A1FD-C6C2677B24C0}" dt="2018-11-27T16:09:51.025" v="125" actId="732"/>
          <ac:picMkLst>
            <pc:docMk/>
            <pc:sldMk cId="949694230" sldId="301"/>
            <ac:picMk id="1032" creationId="{00000000-0000-0000-0000-000000000000}"/>
          </ac:picMkLst>
        </pc:picChg>
      </pc:sldChg>
      <pc:sldChg chg="addSp delSp modSp">
        <pc:chgData name="Andy Gray" userId="3900aca3-aa6e-4813-b4e0-c02f9e48a0aa" providerId="ADAL" clId="{AB349034-80EB-4BE6-A1FD-C6C2677B24C0}" dt="2018-11-29T16:11:26.557" v="379" actId="1076"/>
        <pc:sldMkLst>
          <pc:docMk/>
          <pc:sldMk cId="3522210514" sldId="302"/>
        </pc:sldMkLst>
        <pc:picChg chg="del mod">
          <ac:chgData name="Andy Gray" userId="3900aca3-aa6e-4813-b4e0-c02f9e48a0aa" providerId="ADAL" clId="{AB349034-80EB-4BE6-A1FD-C6C2677B24C0}" dt="2018-11-28T17:30:27.405" v="324" actId="478"/>
          <ac:picMkLst>
            <pc:docMk/>
            <pc:sldMk cId="3522210514" sldId="302"/>
            <ac:picMk id="5" creationId="{00000000-0000-0000-0000-000000000000}"/>
          </ac:picMkLst>
        </pc:picChg>
        <pc:picChg chg="add del mod">
          <ac:chgData name="Andy Gray" userId="3900aca3-aa6e-4813-b4e0-c02f9e48a0aa" providerId="ADAL" clId="{AB349034-80EB-4BE6-A1FD-C6C2677B24C0}" dt="2018-11-29T16:10:10.461" v="368" actId="478"/>
          <ac:picMkLst>
            <pc:docMk/>
            <pc:sldMk cId="3522210514" sldId="302"/>
            <ac:picMk id="5" creationId="{9ADAF420-4BB1-4491-B907-F1D9B26DD22E}"/>
          </ac:picMkLst>
        </pc:picChg>
        <pc:picChg chg="add del mod">
          <ac:chgData name="Andy Gray" userId="3900aca3-aa6e-4813-b4e0-c02f9e48a0aa" providerId="ADAL" clId="{AB349034-80EB-4BE6-A1FD-C6C2677B24C0}" dt="2018-11-29T16:04:04.054" v="354" actId="478"/>
          <ac:picMkLst>
            <pc:docMk/>
            <pc:sldMk cId="3522210514" sldId="302"/>
            <ac:picMk id="6" creationId="{C0D4BA00-1761-427A-AA66-1AEA539BD471}"/>
          </ac:picMkLst>
        </pc:picChg>
        <pc:picChg chg="add mod">
          <ac:chgData name="Andy Gray" userId="3900aca3-aa6e-4813-b4e0-c02f9e48a0aa" providerId="ADAL" clId="{AB349034-80EB-4BE6-A1FD-C6C2677B24C0}" dt="2018-11-29T16:11:26.557" v="379" actId="1076"/>
          <ac:picMkLst>
            <pc:docMk/>
            <pc:sldMk cId="3522210514" sldId="302"/>
            <ac:picMk id="8" creationId="{04DD2626-4460-45E5-89AE-50914EFBB2DB}"/>
          </ac:picMkLst>
        </pc:picChg>
      </pc:sldChg>
      <pc:sldChg chg="addSp delSp modSp">
        <pc:chgData name="Andy Gray" userId="3900aca3-aa6e-4813-b4e0-c02f9e48a0aa" providerId="ADAL" clId="{AB349034-80EB-4BE6-A1FD-C6C2677B24C0}" dt="2018-11-27T16:39:53.713" v="264" actId="1036"/>
        <pc:sldMkLst>
          <pc:docMk/>
          <pc:sldMk cId="1109643236" sldId="303"/>
        </pc:sldMkLst>
        <pc:spChg chg="del">
          <ac:chgData name="Andy Gray" userId="3900aca3-aa6e-4813-b4e0-c02f9e48a0aa" providerId="ADAL" clId="{AB349034-80EB-4BE6-A1FD-C6C2677B24C0}" dt="2018-11-27T16:39:19.880" v="257" actId="478"/>
          <ac:spMkLst>
            <pc:docMk/>
            <pc:sldMk cId="1109643236" sldId="303"/>
            <ac:spMk id="7" creationId="{82C4EAA2-A076-4900-B62C-19C517CB0048}"/>
          </ac:spMkLst>
        </pc:spChg>
        <pc:spChg chg="mod">
          <ac:chgData name="Andy Gray" userId="3900aca3-aa6e-4813-b4e0-c02f9e48a0aa" providerId="ADAL" clId="{AB349034-80EB-4BE6-A1FD-C6C2677B24C0}" dt="2018-11-27T16:39:48.319" v="261" actId="1076"/>
          <ac:spMkLst>
            <pc:docMk/>
            <pc:sldMk cId="1109643236" sldId="303"/>
            <ac:spMk id="11" creationId="{F4F5EE05-933B-43D7-8D95-37F452135FC1}"/>
          </ac:spMkLst>
        </pc:spChg>
        <pc:spChg chg="mod">
          <ac:chgData name="Andy Gray" userId="3900aca3-aa6e-4813-b4e0-c02f9e48a0aa" providerId="ADAL" clId="{AB349034-80EB-4BE6-A1FD-C6C2677B24C0}" dt="2018-11-27T16:39:48.319" v="261" actId="1076"/>
          <ac:spMkLst>
            <pc:docMk/>
            <pc:sldMk cId="1109643236" sldId="303"/>
            <ac:spMk id="13" creationId="{0554B28D-A0C9-4638-97BA-83347ED6F40D}"/>
          </ac:spMkLst>
        </pc:spChg>
        <pc:spChg chg="mod">
          <ac:chgData name="Andy Gray" userId="3900aca3-aa6e-4813-b4e0-c02f9e48a0aa" providerId="ADAL" clId="{AB349034-80EB-4BE6-A1FD-C6C2677B24C0}" dt="2018-11-27T16:39:53.713" v="264" actId="1036"/>
          <ac:spMkLst>
            <pc:docMk/>
            <pc:sldMk cId="1109643236" sldId="303"/>
            <ac:spMk id="14" creationId="{EACD44EF-B449-41C8-B28D-854F6D5E2B80}"/>
          </ac:spMkLst>
        </pc:spChg>
        <pc:spChg chg="mod">
          <ac:chgData name="Andy Gray" userId="3900aca3-aa6e-4813-b4e0-c02f9e48a0aa" providerId="ADAL" clId="{AB349034-80EB-4BE6-A1FD-C6C2677B24C0}" dt="2018-11-27T16:39:53.713" v="264" actId="1036"/>
          <ac:spMkLst>
            <pc:docMk/>
            <pc:sldMk cId="1109643236" sldId="303"/>
            <ac:spMk id="16" creationId="{EBC987EE-2A2C-4767-AEEA-C671D0C3BBDD}"/>
          </ac:spMkLst>
        </pc:spChg>
        <pc:spChg chg="mod">
          <ac:chgData name="Andy Gray" userId="3900aca3-aa6e-4813-b4e0-c02f9e48a0aa" providerId="ADAL" clId="{AB349034-80EB-4BE6-A1FD-C6C2677B24C0}" dt="2018-11-27T16:39:53.713" v="264" actId="1036"/>
          <ac:spMkLst>
            <pc:docMk/>
            <pc:sldMk cId="1109643236" sldId="303"/>
            <ac:spMk id="17" creationId="{184E4B6D-1694-43C1-B53B-6433FD49895C}"/>
          </ac:spMkLst>
        </pc:spChg>
        <pc:grpChg chg="add del mod">
          <ac:chgData name="Andy Gray" userId="3900aca3-aa6e-4813-b4e0-c02f9e48a0aa" providerId="ADAL" clId="{AB349034-80EB-4BE6-A1FD-C6C2677B24C0}" dt="2018-11-27T16:28:08.353" v="200" actId="1036"/>
          <ac:grpSpMkLst>
            <pc:docMk/>
            <pc:sldMk cId="1109643236" sldId="303"/>
            <ac:grpSpMk id="18" creationId="{B662746B-5D9B-4E77-8A7F-AE6850F959A2}"/>
          </ac:grpSpMkLst>
        </pc:grpChg>
        <pc:grpChg chg="add del">
          <ac:chgData name="Andy Gray" userId="3900aca3-aa6e-4813-b4e0-c02f9e48a0aa" providerId="ADAL" clId="{AB349034-80EB-4BE6-A1FD-C6C2677B24C0}" dt="2018-11-27T16:36:45.152" v="218" actId="1036"/>
          <ac:grpSpMkLst>
            <pc:docMk/>
            <pc:sldMk cId="1109643236" sldId="303"/>
            <ac:grpSpMk id="25" creationId="{D022D18F-B1DB-45E5-918F-D4CF768B0CB7}"/>
          </ac:grpSpMkLst>
        </pc:grpChg>
        <pc:grpChg chg="add mod ord">
          <ac:chgData name="Andy Gray" userId="3900aca3-aa6e-4813-b4e0-c02f9e48a0aa" providerId="ADAL" clId="{AB349034-80EB-4BE6-A1FD-C6C2677B24C0}" dt="2018-11-27T16:39:48.319" v="261" actId="1076"/>
          <ac:grpSpMkLst>
            <pc:docMk/>
            <pc:sldMk cId="1109643236" sldId="303"/>
            <ac:grpSpMk id="31" creationId="{9F066BF8-8BF6-49F2-B29A-379CAAFE2CEE}"/>
          </ac:grpSpMkLst>
        </pc:grpChg>
        <pc:picChg chg="add del">
          <ac:chgData name="Andy Gray" userId="3900aca3-aa6e-4813-b4e0-c02f9e48a0aa" providerId="ADAL" clId="{AB349034-80EB-4BE6-A1FD-C6C2677B24C0}" dt="2018-11-27T16:36:56.815" v="220" actId="478"/>
          <ac:picMkLst>
            <pc:docMk/>
            <pc:sldMk cId="1109643236" sldId="303"/>
            <ac:picMk id="4" creationId="{49ADAE7C-BCDF-4853-8640-6994BBC48857}"/>
          </ac:picMkLst>
        </pc:picChg>
        <pc:picChg chg="add del">
          <ac:chgData name="Andy Gray" userId="3900aca3-aa6e-4813-b4e0-c02f9e48a0aa" providerId="ADAL" clId="{AB349034-80EB-4BE6-A1FD-C6C2677B24C0}" dt="2018-11-27T16:36:56.815" v="220" actId="478"/>
          <ac:picMkLst>
            <pc:docMk/>
            <pc:sldMk cId="1109643236" sldId="303"/>
            <ac:picMk id="5" creationId="{60A2865C-BF75-47B7-BEB9-1979DC0E5B81}"/>
          </ac:picMkLst>
        </pc:picChg>
        <pc:picChg chg="add del">
          <ac:chgData name="Andy Gray" userId="3900aca3-aa6e-4813-b4e0-c02f9e48a0aa" providerId="ADAL" clId="{AB349034-80EB-4BE6-A1FD-C6C2677B24C0}" dt="2018-11-27T16:36:56.815" v="220" actId="478"/>
          <ac:picMkLst>
            <pc:docMk/>
            <pc:sldMk cId="1109643236" sldId="303"/>
            <ac:picMk id="6" creationId="{32195CFB-4E6E-4887-B18E-A173E5EA0A76}"/>
          </ac:picMkLst>
        </pc:picChg>
        <pc:picChg chg="add del">
          <ac:chgData name="Andy Gray" userId="3900aca3-aa6e-4813-b4e0-c02f9e48a0aa" providerId="ADAL" clId="{AB349034-80EB-4BE6-A1FD-C6C2677B24C0}" dt="2018-11-27T16:26:57.513" v="191" actId="1036"/>
          <ac:picMkLst>
            <pc:docMk/>
            <pc:sldMk cId="1109643236" sldId="303"/>
            <ac:picMk id="10" creationId="{08F7D30D-4789-4BC7-9484-A75508ABDD44}"/>
          </ac:picMkLst>
        </pc:picChg>
        <pc:picChg chg="del">
          <ac:chgData name="Andy Gray" userId="3900aca3-aa6e-4813-b4e0-c02f9e48a0aa" providerId="ADAL" clId="{AB349034-80EB-4BE6-A1FD-C6C2677B24C0}" dt="2018-11-27T16:37:06.360" v="223" actId="478"/>
          <ac:picMkLst>
            <pc:docMk/>
            <pc:sldMk cId="1109643236" sldId="303"/>
            <ac:picMk id="12" creationId="{C2FE19B8-B619-49E3-9DB8-CF336941BC8D}"/>
          </ac:picMkLst>
        </pc:picChg>
        <pc:picChg chg="add del">
          <ac:chgData name="Andy Gray" userId="3900aca3-aa6e-4813-b4e0-c02f9e48a0aa" providerId="ADAL" clId="{AB349034-80EB-4BE6-A1FD-C6C2677B24C0}" dt="2018-11-27T16:36:56.815" v="220" actId="478"/>
          <ac:picMkLst>
            <pc:docMk/>
            <pc:sldMk cId="1109643236" sldId="303"/>
            <ac:picMk id="15" creationId="{0DDE0316-5AEC-4343-917B-AD11516F2B95}"/>
          </ac:picMkLst>
        </pc:picChg>
        <pc:picChg chg="add del mod">
          <ac:chgData name="Andy Gray" userId="3900aca3-aa6e-4813-b4e0-c02f9e48a0aa" providerId="ADAL" clId="{AB349034-80EB-4BE6-A1FD-C6C2677B24C0}" dt="2018-11-27T16:36:56.815" v="220" actId="478"/>
          <ac:picMkLst>
            <pc:docMk/>
            <pc:sldMk cId="1109643236" sldId="303"/>
            <ac:picMk id="21" creationId="{00000000-0000-0000-0000-000000000000}"/>
          </ac:picMkLst>
        </pc:picChg>
      </pc:sldChg>
      <pc:sldChg chg="add del">
        <pc:chgData name="Andy Gray" userId="3900aca3-aa6e-4813-b4e0-c02f9e48a0aa" providerId="ADAL" clId="{AB349034-80EB-4BE6-A1FD-C6C2677B24C0}" dt="2018-11-29T16:04:29.322" v="360" actId="1076"/>
        <pc:sldMkLst>
          <pc:docMk/>
          <pc:sldMk cId="2891200471" sldId="304"/>
        </pc:sldMkLst>
      </pc:sldChg>
    </pc:docChg>
  </pc:docChgLst>
  <pc:docChgLst>
    <pc:chgData name="Leonora Sheppard" userId="3688f6d8-1f97-408e-a4fe-cc859c551ddb" providerId="ADAL" clId="{3B581F2B-DD82-46A7-8D62-5C3BCEFCD601}"/>
    <pc:docChg chg="modSld">
      <pc:chgData name="Leonora Sheppard" userId="3688f6d8-1f97-408e-a4fe-cc859c551ddb" providerId="ADAL" clId="{3B581F2B-DD82-46A7-8D62-5C3BCEFCD601}" dt="2018-11-27T12:36:36.710" v="3" actId="20577"/>
      <pc:docMkLst>
        <pc:docMk/>
      </pc:docMkLst>
      <pc:sldChg chg="modSp">
        <pc:chgData name="Leonora Sheppard" userId="3688f6d8-1f97-408e-a4fe-cc859c551ddb" providerId="ADAL" clId="{3B581F2B-DD82-46A7-8D62-5C3BCEFCD601}" dt="2018-11-27T12:34:12.753" v="2" actId="20577"/>
        <pc:sldMkLst>
          <pc:docMk/>
          <pc:sldMk cId="2474391176" sldId="295"/>
        </pc:sldMkLst>
        <pc:spChg chg="mod">
          <ac:chgData name="Leonora Sheppard" userId="3688f6d8-1f97-408e-a4fe-cc859c551ddb" providerId="ADAL" clId="{3B581F2B-DD82-46A7-8D62-5C3BCEFCD601}" dt="2018-11-27T12:34:12.753" v="2" actId="20577"/>
          <ac:spMkLst>
            <pc:docMk/>
            <pc:sldMk cId="2474391176" sldId="295"/>
            <ac:spMk id="3" creationId="{F656A56F-F45D-48E8-BFDD-B661E78A7EFF}"/>
          </ac:spMkLst>
        </pc:spChg>
      </pc:sldChg>
      <pc:sldChg chg="modSp">
        <pc:chgData name="Leonora Sheppard" userId="3688f6d8-1f97-408e-a4fe-cc859c551ddb" providerId="ADAL" clId="{3B581F2B-DD82-46A7-8D62-5C3BCEFCD601}" dt="2018-11-27T12:36:36.710" v="3" actId="20577"/>
        <pc:sldMkLst>
          <pc:docMk/>
          <pc:sldMk cId="2070264721" sldId="296"/>
        </pc:sldMkLst>
        <pc:spChg chg="mod">
          <ac:chgData name="Leonora Sheppard" userId="3688f6d8-1f97-408e-a4fe-cc859c551ddb" providerId="ADAL" clId="{3B581F2B-DD82-46A7-8D62-5C3BCEFCD601}" dt="2018-11-27T12:36:36.710" v="3" actId="20577"/>
          <ac:spMkLst>
            <pc:docMk/>
            <pc:sldMk cId="2070264721" sldId="296"/>
            <ac:spMk id="3" creationId="{1033C3FF-7BF4-431E-8F26-BF993758769B}"/>
          </ac:spMkLst>
        </pc:spChg>
      </pc:sldChg>
    </pc:docChg>
  </pc:docChgLst>
  <pc:docChgLst>
    <pc:chgData name="Emma Berry" userId="2f501676-f483-4083-b29e-a8f9a18288af" providerId="ADAL" clId="{FD1ED22E-8C31-4660-9EBB-197A8E00FAB1}"/>
    <pc:docChg chg="undo custSel modSld">
      <pc:chgData name="Emma Berry" userId="2f501676-f483-4083-b29e-a8f9a18288af" providerId="ADAL" clId="{FD1ED22E-8C31-4660-9EBB-197A8E00FAB1}" dt="2018-11-29T10:12:15.835" v="193" actId="1035"/>
      <pc:docMkLst>
        <pc:docMk/>
      </pc:docMkLst>
      <pc:sldChg chg="modSp">
        <pc:chgData name="Emma Berry" userId="2f501676-f483-4083-b29e-a8f9a18288af" providerId="ADAL" clId="{FD1ED22E-8C31-4660-9EBB-197A8E00FAB1}" dt="2018-11-28T15:02:41.935" v="3" actId="20577"/>
        <pc:sldMkLst>
          <pc:docMk/>
          <pc:sldMk cId="2470207130" sldId="267"/>
        </pc:sldMkLst>
        <pc:spChg chg="mod">
          <ac:chgData name="Emma Berry" userId="2f501676-f483-4083-b29e-a8f9a18288af" providerId="ADAL" clId="{FD1ED22E-8C31-4660-9EBB-197A8E00FAB1}" dt="2018-11-28T15:02:41.935" v="3" actId="20577"/>
          <ac:spMkLst>
            <pc:docMk/>
            <pc:sldMk cId="2470207130" sldId="267"/>
            <ac:spMk id="4" creationId="{021D383B-C109-4F20-A8DC-3B1662E0B23D}"/>
          </ac:spMkLst>
        </pc:spChg>
      </pc:sldChg>
      <pc:sldChg chg="modSp">
        <pc:chgData name="Emma Berry" userId="2f501676-f483-4083-b29e-a8f9a18288af" providerId="ADAL" clId="{FD1ED22E-8C31-4660-9EBB-197A8E00FAB1}" dt="2018-11-28T15:18:52.819" v="163" actId="20577"/>
        <pc:sldMkLst>
          <pc:docMk/>
          <pc:sldMk cId="191044332" sldId="272"/>
        </pc:sldMkLst>
        <pc:spChg chg="mod">
          <ac:chgData name="Emma Berry" userId="2f501676-f483-4083-b29e-a8f9a18288af" providerId="ADAL" clId="{FD1ED22E-8C31-4660-9EBB-197A8E00FAB1}" dt="2018-11-28T15:18:52.819" v="163" actId="20577"/>
          <ac:spMkLst>
            <pc:docMk/>
            <pc:sldMk cId="191044332" sldId="272"/>
            <ac:spMk id="3" creationId="{00000000-0000-0000-0000-000000000000}"/>
          </ac:spMkLst>
        </pc:spChg>
      </pc:sldChg>
      <pc:sldChg chg="addSp delSp modSp">
        <pc:chgData name="Emma Berry" userId="2f501676-f483-4083-b29e-a8f9a18288af" providerId="ADAL" clId="{FD1ED22E-8C31-4660-9EBB-197A8E00FAB1}" dt="2018-11-29T10:12:15.835" v="193" actId="1035"/>
        <pc:sldMkLst>
          <pc:docMk/>
          <pc:sldMk cId="745917740" sldId="273"/>
        </pc:sldMkLst>
        <pc:spChg chg="add del mod">
          <ac:chgData name="Emma Berry" userId="2f501676-f483-4083-b29e-a8f9a18288af" providerId="ADAL" clId="{FD1ED22E-8C31-4660-9EBB-197A8E00FAB1}" dt="2018-11-29T10:12:14.939" v="192" actId="1035"/>
          <ac:spMkLst>
            <pc:docMk/>
            <pc:sldMk cId="745917740" sldId="273"/>
            <ac:spMk id="4" creationId="{4E0A8C62-83A3-4889-9E1F-D0D8EB092BCC}"/>
          </ac:spMkLst>
        </pc:spChg>
        <pc:spChg chg="add del mod">
          <ac:chgData name="Emma Berry" userId="2f501676-f483-4083-b29e-a8f9a18288af" providerId="ADAL" clId="{FD1ED22E-8C31-4660-9EBB-197A8E00FAB1}" dt="2018-11-29T10:12:15.835" v="193" actId="1035"/>
          <ac:spMkLst>
            <pc:docMk/>
            <pc:sldMk cId="745917740" sldId="273"/>
            <ac:spMk id="7" creationId="{5081C58A-437C-4189-80B4-C763C3D2AC7E}"/>
          </ac:spMkLst>
        </pc:spChg>
        <pc:spChg chg="add del mod">
          <ac:chgData name="Emma Berry" userId="2f501676-f483-4083-b29e-a8f9a18288af" providerId="ADAL" clId="{FD1ED22E-8C31-4660-9EBB-197A8E00FAB1}" dt="2018-11-29T10:12:12.845" v="190" actId="1035"/>
          <ac:spMkLst>
            <pc:docMk/>
            <pc:sldMk cId="745917740" sldId="273"/>
            <ac:spMk id="8" creationId="{D1559FC8-3F49-45AD-AB21-815D5520BA2C}"/>
          </ac:spMkLst>
        </pc:spChg>
        <pc:spChg chg="add del mod">
          <ac:chgData name="Emma Berry" userId="2f501676-f483-4083-b29e-a8f9a18288af" providerId="ADAL" clId="{FD1ED22E-8C31-4660-9EBB-197A8E00FAB1}" dt="2018-11-29T10:12:11.544" v="189" actId="1035"/>
          <ac:spMkLst>
            <pc:docMk/>
            <pc:sldMk cId="745917740" sldId="273"/>
            <ac:spMk id="9" creationId="{9132AB76-DE3F-4627-80B5-77206472AC9A}"/>
          </ac:spMkLst>
        </pc:spChg>
        <pc:picChg chg="mod">
          <ac:chgData name="Emma Berry" userId="2f501676-f483-4083-b29e-a8f9a18288af" providerId="ADAL" clId="{FD1ED22E-8C31-4660-9EBB-197A8E00FAB1}" dt="2018-11-29T10:08:15.853" v="167" actId="688"/>
          <ac:picMkLst>
            <pc:docMk/>
            <pc:sldMk cId="745917740" sldId="273"/>
            <ac:picMk id="6" creationId="{A7E95503-1DBB-443D-8AE3-690D758BC93A}"/>
          </ac:picMkLst>
        </pc:picChg>
      </pc:sldChg>
      <pc:sldChg chg="modSp">
        <pc:chgData name="Emma Berry" userId="2f501676-f483-4083-b29e-a8f9a18288af" providerId="ADAL" clId="{FD1ED22E-8C31-4660-9EBB-197A8E00FAB1}" dt="2018-11-28T15:08:02.614" v="162" actId="20577"/>
        <pc:sldMkLst>
          <pc:docMk/>
          <pc:sldMk cId="2474391176" sldId="295"/>
        </pc:sldMkLst>
        <pc:spChg chg="mod">
          <ac:chgData name="Emma Berry" userId="2f501676-f483-4083-b29e-a8f9a18288af" providerId="ADAL" clId="{FD1ED22E-8C31-4660-9EBB-197A8E00FAB1}" dt="2018-11-28T15:08:02.614" v="162" actId="20577"/>
          <ac:spMkLst>
            <pc:docMk/>
            <pc:sldMk cId="2474391176" sldId="295"/>
            <ac:spMk id="3" creationId="{F656A56F-F45D-48E8-BFDD-B661E78A7EFF}"/>
          </ac:spMkLst>
        </pc:spChg>
      </pc:sldChg>
    </pc:docChg>
  </pc:docChgLst>
  <pc:docChgLst>
    <pc:chgData name="Mike Ross" userId="7954c944-6085-4b08-be0b-82a8f61afa5b" providerId="ADAL" clId="{DE26466E-A6E9-449D-9FF2-C2F54763A18E}"/>
    <pc:docChg chg="addSld delSld modSld">
      <pc:chgData name="Mike Ross" userId="7954c944-6085-4b08-be0b-82a8f61afa5b" providerId="ADAL" clId="{DE26466E-A6E9-449D-9FF2-C2F54763A18E}" dt="2018-10-16T11:19:44.544" v="6" actId="2696"/>
      <pc:docMkLst>
        <pc:docMk/>
      </pc:docMkLst>
      <pc:sldChg chg="add">
        <pc:chgData name="Mike Ross" userId="7954c944-6085-4b08-be0b-82a8f61afa5b" providerId="ADAL" clId="{DE26466E-A6E9-449D-9FF2-C2F54763A18E}" dt="2018-10-16T11:19:33.674" v="0" actId="2696"/>
        <pc:sldMkLst>
          <pc:docMk/>
          <pc:sldMk cId="3897515769" sldId="266"/>
        </pc:sldMkLst>
      </pc:sldChg>
      <pc:sldChg chg="add">
        <pc:chgData name="Mike Ross" userId="7954c944-6085-4b08-be0b-82a8f61afa5b" providerId="ADAL" clId="{DE26466E-A6E9-449D-9FF2-C2F54763A18E}" dt="2018-10-16T11:19:33.674" v="0" actId="2696"/>
        <pc:sldMkLst>
          <pc:docMk/>
          <pc:sldMk cId="2470207130" sldId="267"/>
        </pc:sldMkLst>
      </pc:sldChg>
      <pc:sldChg chg="add">
        <pc:chgData name="Mike Ross" userId="7954c944-6085-4b08-be0b-82a8f61afa5b" providerId="ADAL" clId="{DE26466E-A6E9-449D-9FF2-C2F54763A18E}" dt="2018-10-16T11:19:33.674" v="0" actId="2696"/>
        <pc:sldMkLst>
          <pc:docMk/>
          <pc:sldMk cId="2911464168" sldId="270"/>
        </pc:sldMkLst>
      </pc:sldChg>
      <pc:sldChg chg="add setBg">
        <pc:chgData name="Mike Ross" userId="7954c944-6085-4b08-be0b-82a8f61afa5b" providerId="ADAL" clId="{DE26466E-A6E9-449D-9FF2-C2F54763A18E}" dt="2018-10-16T11:19:33.674" v="0" actId="2696"/>
        <pc:sldMkLst>
          <pc:docMk/>
          <pc:sldMk cId="1960528428" sldId="271"/>
        </pc:sldMkLst>
      </pc:sldChg>
      <pc:sldChg chg="add">
        <pc:chgData name="Mike Ross" userId="7954c944-6085-4b08-be0b-82a8f61afa5b" providerId="ADAL" clId="{DE26466E-A6E9-449D-9FF2-C2F54763A18E}" dt="2018-10-16T11:19:33.674" v="0" actId="2696"/>
        <pc:sldMkLst>
          <pc:docMk/>
          <pc:sldMk cId="191044332" sldId="272"/>
        </pc:sldMkLst>
      </pc:sldChg>
      <pc:sldChg chg="add">
        <pc:chgData name="Mike Ross" userId="7954c944-6085-4b08-be0b-82a8f61afa5b" providerId="ADAL" clId="{DE26466E-A6E9-449D-9FF2-C2F54763A18E}" dt="2018-10-16T11:19:33.674" v="0" actId="2696"/>
        <pc:sldMkLst>
          <pc:docMk/>
          <pc:sldMk cId="917418660" sldId="274"/>
        </pc:sldMkLst>
      </pc:sldChg>
      <pc:sldChg chg="add">
        <pc:chgData name="Mike Ross" userId="7954c944-6085-4b08-be0b-82a8f61afa5b" providerId="ADAL" clId="{DE26466E-A6E9-449D-9FF2-C2F54763A18E}" dt="2018-10-16T11:19:33.674" v="0" actId="2696"/>
        <pc:sldMkLst>
          <pc:docMk/>
          <pc:sldMk cId="1439540205" sldId="275"/>
        </pc:sldMkLst>
      </pc:sldChg>
      <pc:sldChg chg="add">
        <pc:chgData name="Mike Ross" userId="7954c944-6085-4b08-be0b-82a8f61afa5b" providerId="ADAL" clId="{DE26466E-A6E9-449D-9FF2-C2F54763A18E}" dt="2018-10-16T11:19:33.674" v="0" actId="2696"/>
        <pc:sldMkLst>
          <pc:docMk/>
          <pc:sldMk cId="3856523752" sldId="276"/>
        </pc:sldMkLst>
      </pc:sldChg>
      <pc:sldChg chg="add">
        <pc:chgData name="Mike Ross" userId="7954c944-6085-4b08-be0b-82a8f61afa5b" providerId="ADAL" clId="{DE26466E-A6E9-449D-9FF2-C2F54763A18E}" dt="2018-10-16T11:19:33.674" v="0" actId="2696"/>
        <pc:sldMkLst>
          <pc:docMk/>
          <pc:sldMk cId="4272923709" sldId="277"/>
        </pc:sldMkLst>
      </pc:sldChg>
      <pc:sldChg chg="add">
        <pc:chgData name="Mike Ross" userId="7954c944-6085-4b08-be0b-82a8f61afa5b" providerId="ADAL" clId="{DE26466E-A6E9-449D-9FF2-C2F54763A18E}" dt="2018-10-16T11:19:33.674" v="0" actId="2696"/>
        <pc:sldMkLst>
          <pc:docMk/>
          <pc:sldMk cId="2039521954" sldId="278"/>
        </pc:sldMkLst>
      </pc:sldChg>
      <pc:sldChg chg="add">
        <pc:chgData name="Mike Ross" userId="7954c944-6085-4b08-be0b-82a8f61afa5b" providerId="ADAL" clId="{DE26466E-A6E9-449D-9FF2-C2F54763A18E}" dt="2018-10-16T11:19:33.674" v="0" actId="2696"/>
        <pc:sldMkLst>
          <pc:docMk/>
          <pc:sldMk cId="1958676720" sldId="279"/>
        </pc:sldMkLst>
      </pc:sldChg>
      <pc:sldChg chg="add">
        <pc:chgData name="Mike Ross" userId="7954c944-6085-4b08-be0b-82a8f61afa5b" providerId="ADAL" clId="{DE26466E-A6E9-449D-9FF2-C2F54763A18E}" dt="2018-10-16T11:19:33.674" v="0" actId="2696"/>
        <pc:sldMkLst>
          <pc:docMk/>
          <pc:sldMk cId="1958477499" sldId="281"/>
        </pc:sldMkLst>
      </pc:sldChg>
      <pc:sldChg chg="add">
        <pc:chgData name="Mike Ross" userId="7954c944-6085-4b08-be0b-82a8f61afa5b" providerId="ADAL" clId="{DE26466E-A6E9-449D-9FF2-C2F54763A18E}" dt="2018-10-16T11:19:33.674" v="0" actId="2696"/>
        <pc:sldMkLst>
          <pc:docMk/>
          <pc:sldMk cId="3093963384" sldId="285"/>
        </pc:sldMkLst>
      </pc:sldChg>
      <pc:sldChg chg="add">
        <pc:chgData name="Mike Ross" userId="7954c944-6085-4b08-be0b-82a8f61afa5b" providerId="ADAL" clId="{DE26466E-A6E9-449D-9FF2-C2F54763A18E}" dt="2018-10-16T11:19:33.674" v="0" actId="2696"/>
        <pc:sldMkLst>
          <pc:docMk/>
          <pc:sldMk cId="978698246" sldId="286"/>
        </pc:sldMkLst>
      </pc:sldChg>
      <pc:sldChg chg="add">
        <pc:chgData name="Mike Ross" userId="7954c944-6085-4b08-be0b-82a8f61afa5b" providerId="ADAL" clId="{DE26466E-A6E9-449D-9FF2-C2F54763A18E}" dt="2018-10-16T11:19:33.674" v="0" actId="2696"/>
        <pc:sldMkLst>
          <pc:docMk/>
          <pc:sldMk cId="366395870" sldId="287"/>
        </pc:sldMkLst>
      </pc:sldChg>
      <pc:sldChg chg="add">
        <pc:chgData name="Mike Ross" userId="7954c944-6085-4b08-be0b-82a8f61afa5b" providerId="ADAL" clId="{DE26466E-A6E9-449D-9FF2-C2F54763A18E}" dt="2018-10-16T11:19:33.674" v="0" actId="2696"/>
        <pc:sldMkLst>
          <pc:docMk/>
          <pc:sldMk cId="3586631282" sldId="289"/>
        </pc:sldMkLst>
      </pc:sldChg>
      <pc:sldChg chg="add">
        <pc:chgData name="Mike Ross" userId="7954c944-6085-4b08-be0b-82a8f61afa5b" providerId="ADAL" clId="{DE26466E-A6E9-449D-9FF2-C2F54763A18E}" dt="2018-10-16T11:19:33.674" v="0" actId="2696"/>
        <pc:sldMkLst>
          <pc:docMk/>
          <pc:sldMk cId="305375361" sldId="292"/>
        </pc:sldMkLst>
      </pc:sldChg>
      <pc:sldChg chg="add">
        <pc:chgData name="Mike Ross" userId="7954c944-6085-4b08-be0b-82a8f61afa5b" providerId="ADAL" clId="{DE26466E-A6E9-449D-9FF2-C2F54763A18E}" dt="2018-10-16T11:19:33.674" v="0" actId="2696"/>
        <pc:sldMkLst>
          <pc:docMk/>
          <pc:sldMk cId="1307909522" sldId="293"/>
        </pc:sldMkLst>
      </pc:sldChg>
      <pc:sldChg chg="add">
        <pc:chgData name="Mike Ross" userId="7954c944-6085-4b08-be0b-82a8f61afa5b" providerId="ADAL" clId="{DE26466E-A6E9-449D-9FF2-C2F54763A18E}" dt="2018-10-16T11:19:33.674" v="0" actId="2696"/>
        <pc:sldMkLst>
          <pc:docMk/>
          <pc:sldMk cId="1390275024" sldId="294"/>
        </pc:sldMkLst>
      </pc:sldChg>
      <pc:sldChg chg="add">
        <pc:chgData name="Mike Ross" userId="7954c944-6085-4b08-be0b-82a8f61afa5b" providerId="ADAL" clId="{DE26466E-A6E9-449D-9FF2-C2F54763A18E}" dt="2018-10-16T11:19:33.674" v="0" actId="2696"/>
        <pc:sldMkLst>
          <pc:docMk/>
          <pc:sldMk cId="2474391176" sldId="295"/>
        </pc:sldMkLst>
      </pc:sldChg>
      <pc:sldChg chg="add">
        <pc:chgData name="Mike Ross" userId="7954c944-6085-4b08-be0b-82a8f61afa5b" providerId="ADAL" clId="{DE26466E-A6E9-449D-9FF2-C2F54763A18E}" dt="2018-10-16T11:19:33.674" v="0" actId="2696"/>
        <pc:sldMkLst>
          <pc:docMk/>
          <pc:sldMk cId="2070264721" sldId="296"/>
        </pc:sldMkLst>
      </pc:sldChg>
      <pc:sldChg chg="add">
        <pc:chgData name="Mike Ross" userId="7954c944-6085-4b08-be0b-82a8f61afa5b" providerId="ADAL" clId="{DE26466E-A6E9-449D-9FF2-C2F54763A18E}" dt="2018-10-16T11:19:33.674" v="0" actId="2696"/>
        <pc:sldMkLst>
          <pc:docMk/>
          <pc:sldMk cId="512857532" sldId="297"/>
        </pc:sldMkLst>
      </pc:sldChg>
      <pc:sldChg chg="add">
        <pc:chgData name="Mike Ross" userId="7954c944-6085-4b08-be0b-82a8f61afa5b" providerId="ADAL" clId="{DE26466E-A6E9-449D-9FF2-C2F54763A18E}" dt="2018-10-16T11:19:33.674" v="0" actId="2696"/>
        <pc:sldMkLst>
          <pc:docMk/>
          <pc:sldMk cId="3279692753" sldId="298"/>
        </pc:sldMkLst>
      </pc:sldChg>
    </pc:docChg>
  </pc:docChgLst>
  <pc:docChgLst>
    <pc:chgData name="Mike Ross" userId="7954c944-6085-4b08-be0b-82a8f61afa5b" providerId="ADAL" clId="{A7DCD784-934C-446B-9147-2982A43507DF}"/>
    <pc:docChg chg="undo custSel addSld delSld modSld sldOrd">
      <pc:chgData name="Mike Ross" userId="7954c944-6085-4b08-be0b-82a8f61afa5b" providerId="ADAL" clId="{A7DCD784-934C-446B-9147-2982A43507DF}" dt="2018-11-30T09:07:04.901" v="3326" actId="20577"/>
      <pc:docMkLst>
        <pc:docMk/>
      </pc:docMkLst>
      <pc:sldChg chg="addSp delSp modSp add ord">
        <pc:chgData name="Mike Ross" userId="7954c944-6085-4b08-be0b-82a8f61afa5b" providerId="ADAL" clId="{A7DCD784-934C-446B-9147-2982A43507DF}" dt="2018-11-27T17:24:28.010" v="3296" actId="20577"/>
        <pc:sldMkLst>
          <pc:docMk/>
          <pc:sldMk cId="250927464" sldId="263"/>
        </pc:sldMkLst>
        <pc:spChg chg="mod">
          <ac:chgData name="Mike Ross" userId="7954c944-6085-4b08-be0b-82a8f61afa5b" providerId="ADAL" clId="{A7DCD784-934C-446B-9147-2982A43507DF}" dt="2018-11-27T17:24:28.010" v="3296" actId="20577"/>
          <ac:spMkLst>
            <pc:docMk/>
            <pc:sldMk cId="250927464" sldId="263"/>
            <ac:spMk id="3" creationId="{00000000-0000-0000-0000-000000000000}"/>
          </ac:spMkLst>
        </pc:spChg>
        <pc:picChg chg="add mod">
          <ac:chgData name="Mike Ross" userId="7954c944-6085-4b08-be0b-82a8f61afa5b" providerId="ADAL" clId="{A7DCD784-934C-446B-9147-2982A43507DF}" dt="2018-11-23T17:07:57.749" v="2183" actId="1076"/>
          <ac:picMkLst>
            <pc:docMk/>
            <pc:sldMk cId="250927464" sldId="263"/>
            <ac:picMk id="4" creationId="{49ADAE7C-BCDF-4853-8640-6994BBC48857}"/>
          </ac:picMkLst>
        </pc:picChg>
        <pc:picChg chg="add mod modCrop">
          <ac:chgData name="Mike Ross" userId="7954c944-6085-4b08-be0b-82a8f61afa5b" providerId="ADAL" clId="{A7DCD784-934C-446B-9147-2982A43507DF}" dt="2018-11-27T09:47:39.110" v="2561" actId="1076"/>
          <ac:picMkLst>
            <pc:docMk/>
            <pc:sldMk cId="250927464" sldId="263"/>
            <ac:picMk id="5" creationId="{60A2865C-BF75-47B7-BEB9-1979DC0E5B81}"/>
          </ac:picMkLst>
        </pc:picChg>
        <pc:picChg chg="add mod ord modCrop">
          <ac:chgData name="Mike Ross" userId="7954c944-6085-4b08-be0b-82a8f61afa5b" providerId="ADAL" clId="{A7DCD784-934C-446B-9147-2982A43507DF}" dt="2018-11-27T09:47:30.846" v="2559" actId="1076"/>
          <ac:picMkLst>
            <pc:docMk/>
            <pc:sldMk cId="250927464" sldId="263"/>
            <ac:picMk id="6" creationId="{32195CFB-4E6E-4887-B18E-A173E5EA0A76}"/>
          </ac:picMkLst>
        </pc:picChg>
        <pc:picChg chg="add del mod">
          <ac:chgData name="Mike Ross" userId="7954c944-6085-4b08-be0b-82a8f61afa5b" providerId="ADAL" clId="{A7DCD784-934C-446B-9147-2982A43507DF}" dt="2018-11-23T17:07:22.006" v="2169" actId="14100"/>
          <ac:picMkLst>
            <pc:docMk/>
            <pc:sldMk cId="250927464" sldId="263"/>
            <ac:picMk id="15" creationId="{0DDE0316-5AEC-4343-917B-AD11516F2B95}"/>
          </ac:picMkLst>
        </pc:picChg>
        <pc:picChg chg="del">
          <ac:chgData name="Mike Ross" userId="7954c944-6085-4b08-be0b-82a8f61afa5b" providerId="ADAL" clId="{A7DCD784-934C-446B-9147-2982A43507DF}" dt="2018-11-23T16:52:44.287" v="2151" actId="478"/>
          <ac:picMkLst>
            <pc:docMk/>
            <pc:sldMk cId="250927464" sldId="263"/>
            <ac:picMk id="19" creationId="{00000000-0000-0000-0000-000000000000}"/>
          </ac:picMkLst>
        </pc:picChg>
        <pc:picChg chg="mod">
          <ac:chgData name="Mike Ross" userId="7954c944-6085-4b08-be0b-82a8f61afa5b" providerId="ADAL" clId="{A7DCD784-934C-446B-9147-2982A43507DF}" dt="2018-11-27T09:47:57.645" v="2562" actId="688"/>
          <ac:picMkLst>
            <pc:docMk/>
            <pc:sldMk cId="250927464" sldId="263"/>
            <ac:picMk id="21" creationId="{00000000-0000-0000-0000-000000000000}"/>
          </ac:picMkLst>
        </pc:picChg>
        <pc:picChg chg="del">
          <ac:chgData name="Mike Ross" userId="7954c944-6085-4b08-be0b-82a8f61afa5b" providerId="ADAL" clId="{A7DCD784-934C-446B-9147-2982A43507DF}" dt="2018-11-23T16:52:38.662" v="2149" actId="478"/>
          <ac:picMkLst>
            <pc:docMk/>
            <pc:sldMk cId="250927464" sldId="263"/>
            <ac:picMk id="25" creationId="{00000000-0000-0000-0000-000000000000}"/>
          </ac:picMkLst>
        </pc:picChg>
        <pc:picChg chg="del">
          <ac:chgData name="Mike Ross" userId="7954c944-6085-4b08-be0b-82a8f61afa5b" providerId="ADAL" clId="{A7DCD784-934C-446B-9147-2982A43507DF}" dt="2018-11-23T16:52:43.326" v="2150" actId="478"/>
          <ac:picMkLst>
            <pc:docMk/>
            <pc:sldMk cId="250927464" sldId="263"/>
            <ac:picMk id="27" creationId="{00000000-0000-0000-0000-000000000000}"/>
          </ac:picMkLst>
        </pc:picChg>
        <pc:picChg chg="del">
          <ac:chgData name="Mike Ross" userId="7954c944-6085-4b08-be0b-82a8f61afa5b" providerId="ADAL" clId="{A7DCD784-934C-446B-9147-2982A43507DF}" dt="2018-11-23T16:52:45.317" v="2152" actId="478"/>
          <ac:picMkLst>
            <pc:docMk/>
            <pc:sldMk cId="250927464" sldId="263"/>
            <ac:picMk id="31" creationId="{00000000-0000-0000-0000-000000000000}"/>
          </ac:picMkLst>
        </pc:picChg>
        <pc:picChg chg="del">
          <ac:chgData name="Mike Ross" userId="7954c944-6085-4b08-be0b-82a8f61afa5b" providerId="ADAL" clId="{A7DCD784-934C-446B-9147-2982A43507DF}" dt="2018-11-23T17:06:35.046" v="2162" actId="478"/>
          <ac:picMkLst>
            <pc:docMk/>
            <pc:sldMk cId="250927464" sldId="263"/>
            <ac:picMk id="33" creationId="{00000000-0000-0000-0000-000000000000}"/>
          </ac:picMkLst>
        </pc:picChg>
        <pc:picChg chg="del">
          <ac:chgData name="Mike Ross" userId="7954c944-6085-4b08-be0b-82a8f61afa5b" providerId="ADAL" clId="{A7DCD784-934C-446B-9147-2982A43507DF}" dt="2018-11-23T16:52:46.974" v="2153" actId="478"/>
          <ac:picMkLst>
            <pc:docMk/>
            <pc:sldMk cId="250927464" sldId="263"/>
            <ac:picMk id="35" creationId="{00000000-0000-0000-0000-000000000000}"/>
          </ac:picMkLst>
        </pc:picChg>
      </pc:sldChg>
      <pc:sldChg chg="add ord">
        <pc:chgData name="Mike Ross" userId="7954c944-6085-4b08-be0b-82a8f61afa5b" providerId="ADAL" clId="{A7DCD784-934C-446B-9147-2982A43507DF}" dt="2018-11-23T16:51:54.786" v="2143" actId="207"/>
        <pc:sldMkLst>
          <pc:docMk/>
          <pc:sldMk cId="1339363853" sldId="265"/>
        </pc:sldMkLst>
      </pc:sldChg>
      <pc:sldChg chg="modSp">
        <pc:chgData name="Mike Ross" userId="7954c944-6085-4b08-be0b-82a8f61afa5b" providerId="ADAL" clId="{A7DCD784-934C-446B-9147-2982A43507DF}" dt="2018-11-23T10:12:10.949" v="95" actId="20577"/>
        <pc:sldMkLst>
          <pc:docMk/>
          <pc:sldMk cId="3897515769" sldId="266"/>
        </pc:sldMkLst>
        <pc:spChg chg="mod">
          <ac:chgData name="Mike Ross" userId="7954c944-6085-4b08-be0b-82a8f61afa5b" providerId="ADAL" clId="{A7DCD784-934C-446B-9147-2982A43507DF}" dt="2018-11-23T10:12:10.949" v="95" actId="20577"/>
          <ac:spMkLst>
            <pc:docMk/>
            <pc:sldMk cId="3897515769" sldId="266"/>
            <ac:spMk id="3" creationId="{00000000-0000-0000-0000-000000000000}"/>
          </ac:spMkLst>
        </pc:spChg>
      </pc:sldChg>
      <pc:sldChg chg="delSp modSp">
        <pc:chgData name="Mike Ross" userId="7954c944-6085-4b08-be0b-82a8f61afa5b" providerId="ADAL" clId="{A7DCD784-934C-446B-9147-2982A43507DF}" dt="2018-11-29T16:27:27.024" v="3307" actId="20577"/>
        <pc:sldMkLst>
          <pc:docMk/>
          <pc:sldMk cId="2470207130" sldId="267"/>
        </pc:sldMkLst>
        <pc:spChg chg="mod">
          <ac:chgData name="Mike Ross" userId="7954c944-6085-4b08-be0b-82a8f61afa5b" providerId="ADAL" clId="{A7DCD784-934C-446B-9147-2982A43507DF}" dt="2018-11-23T10:13:29.043" v="125" actId="207"/>
          <ac:spMkLst>
            <pc:docMk/>
            <pc:sldMk cId="2470207130" sldId="267"/>
            <ac:spMk id="3" creationId="{00000000-0000-0000-0000-000000000000}"/>
          </ac:spMkLst>
        </pc:spChg>
        <pc:spChg chg="del mod">
          <ac:chgData name="Mike Ross" userId="7954c944-6085-4b08-be0b-82a8f61afa5b" providerId="ADAL" clId="{A7DCD784-934C-446B-9147-2982A43507DF}" dt="2018-11-29T16:27:27.024" v="3307" actId="20577"/>
          <ac:spMkLst>
            <pc:docMk/>
            <pc:sldMk cId="2470207130" sldId="267"/>
            <ac:spMk id="4" creationId="{021D383B-C109-4F20-A8DC-3B1662E0B23D}"/>
          </ac:spMkLst>
        </pc:spChg>
      </pc:sldChg>
      <pc:sldChg chg="modSp">
        <pc:chgData name="Mike Ross" userId="7954c944-6085-4b08-be0b-82a8f61afa5b" providerId="ADAL" clId="{A7DCD784-934C-446B-9147-2982A43507DF}" dt="2018-11-26T17:16:50.134" v="2390" actId="1076"/>
        <pc:sldMkLst>
          <pc:docMk/>
          <pc:sldMk cId="2911464168" sldId="270"/>
        </pc:sldMkLst>
        <pc:spChg chg="mod">
          <ac:chgData name="Mike Ross" userId="7954c944-6085-4b08-be0b-82a8f61afa5b" providerId="ADAL" clId="{A7DCD784-934C-446B-9147-2982A43507DF}" dt="2018-11-26T17:16:40.229" v="2389" actId="20577"/>
          <ac:spMkLst>
            <pc:docMk/>
            <pc:sldMk cId="2911464168" sldId="270"/>
            <ac:spMk id="3" creationId="{00000000-0000-0000-0000-000000000000}"/>
          </ac:spMkLst>
        </pc:spChg>
        <pc:picChg chg="mod">
          <ac:chgData name="Mike Ross" userId="7954c944-6085-4b08-be0b-82a8f61afa5b" providerId="ADAL" clId="{A7DCD784-934C-446B-9147-2982A43507DF}" dt="2018-11-26T17:16:50.134" v="2390" actId="1076"/>
          <ac:picMkLst>
            <pc:docMk/>
            <pc:sldMk cId="2911464168" sldId="270"/>
            <ac:picMk id="6" creationId="{00000000-0000-0000-0000-000000000000}"/>
          </ac:picMkLst>
        </pc:picChg>
      </pc:sldChg>
      <pc:sldChg chg="modSp ord">
        <pc:chgData name="Mike Ross" userId="7954c944-6085-4b08-be0b-82a8f61afa5b" providerId="ADAL" clId="{A7DCD784-934C-446B-9147-2982A43507DF}" dt="2018-11-23T15:48:45.611" v="1675" actId="207"/>
        <pc:sldMkLst>
          <pc:docMk/>
          <pc:sldMk cId="1960528428" sldId="271"/>
        </pc:sldMkLst>
        <pc:spChg chg="mod">
          <ac:chgData name="Mike Ross" userId="7954c944-6085-4b08-be0b-82a8f61afa5b" providerId="ADAL" clId="{A7DCD784-934C-446B-9147-2982A43507DF}" dt="2018-11-23T15:48:30.254" v="1674" actId="20577"/>
          <ac:spMkLst>
            <pc:docMk/>
            <pc:sldMk cId="1960528428" sldId="271"/>
            <ac:spMk id="4" creationId="{00000000-0000-0000-0000-000000000000}"/>
          </ac:spMkLst>
        </pc:spChg>
      </pc:sldChg>
      <pc:sldChg chg="delSp modSp ord">
        <pc:chgData name="Mike Ross" userId="7954c944-6085-4b08-be0b-82a8f61afa5b" providerId="ADAL" clId="{A7DCD784-934C-446B-9147-2982A43507DF}" dt="2018-11-29T16:47:13.801" v="3308" actId="478"/>
        <pc:sldMkLst>
          <pc:docMk/>
          <pc:sldMk cId="191044332" sldId="272"/>
        </pc:sldMkLst>
        <pc:spChg chg="mod">
          <ac:chgData name="Mike Ross" userId="7954c944-6085-4b08-be0b-82a8f61afa5b" providerId="ADAL" clId="{A7DCD784-934C-446B-9147-2982A43507DF}" dt="2018-11-23T15:49:56.890" v="1681" actId="207"/>
          <ac:spMkLst>
            <pc:docMk/>
            <pc:sldMk cId="191044332" sldId="272"/>
            <ac:spMk id="3" creationId="{00000000-0000-0000-0000-000000000000}"/>
          </ac:spMkLst>
        </pc:spChg>
        <pc:spChg chg="del">
          <ac:chgData name="Mike Ross" userId="7954c944-6085-4b08-be0b-82a8f61afa5b" providerId="ADAL" clId="{A7DCD784-934C-446B-9147-2982A43507DF}" dt="2018-11-29T16:47:13.801" v="3308" actId="478"/>
          <ac:spMkLst>
            <pc:docMk/>
            <pc:sldMk cId="191044332" sldId="272"/>
            <ac:spMk id="4" creationId="{5E99E53E-57E0-405A-8CAE-6D77046605B2}"/>
          </ac:spMkLst>
        </pc:spChg>
      </pc:sldChg>
      <pc:sldChg chg="addSp modSp add">
        <pc:chgData name="Mike Ross" userId="7954c944-6085-4b08-be0b-82a8f61afa5b" providerId="ADAL" clId="{A7DCD784-934C-446B-9147-2982A43507DF}" dt="2018-11-29T10:09:59.881" v="3300" actId="20577"/>
        <pc:sldMkLst>
          <pc:docMk/>
          <pc:sldMk cId="745917740" sldId="273"/>
        </pc:sldMkLst>
        <pc:spChg chg="mod">
          <ac:chgData name="Mike Ross" userId="7954c944-6085-4b08-be0b-82a8f61afa5b" providerId="ADAL" clId="{A7DCD784-934C-446B-9147-2982A43507DF}" dt="2018-11-29T10:09:59.881" v="3300" actId="20577"/>
          <ac:spMkLst>
            <pc:docMk/>
            <pc:sldMk cId="745917740" sldId="273"/>
            <ac:spMk id="3" creationId="{00000000-0000-0000-0000-000000000000}"/>
          </ac:spMkLst>
        </pc:spChg>
        <pc:spChg chg="add mod">
          <ac:chgData name="Mike Ross" userId="7954c944-6085-4b08-be0b-82a8f61afa5b" providerId="ADAL" clId="{A7DCD784-934C-446B-9147-2982A43507DF}" dt="2018-11-27T14:52:57.166" v="3269" actId="207"/>
          <ac:spMkLst>
            <pc:docMk/>
            <pc:sldMk cId="745917740" sldId="273"/>
            <ac:spMk id="4" creationId="{F699111B-4863-40A8-9F70-4830ECFE8D12}"/>
          </ac:spMkLst>
        </pc:spChg>
        <pc:picChg chg="mod">
          <ac:chgData name="Mike Ross" userId="7954c944-6085-4b08-be0b-82a8f61afa5b" providerId="ADAL" clId="{A7DCD784-934C-446B-9147-2982A43507DF}" dt="2018-11-29T10:08:08.519" v="3298" actId="688"/>
          <ac:picMkLst>
            <pc:docMk/>
            <pc:sldMk cId="745917740" sldId="273"/>
            <ac:picMk id="6" creationId="{A7E95503-1DBB-443D-8AE3-690D758BC93A}"/>
          </ac:picMkLst>
        </pc:picChg>
      </pc:sldChg>
      <pc:sldChg chg="modSp">
        <pc:chgData name="Mike Ross" userId="7954c944-6085-4b08-be0b-82a8f61afa5b" providerId="ADAL" clId="{A7DCD784-934C-446B-9147-2982A43507DF}" dt="2018-11-27T09:42:29.682" v="2492" actId="14"/>
        <pc:sldMkLst>
          <pc:docMk/>
          <pc:sldMk cId="917418660" sldId="274"/>
        </pc:sldMkLst>
        <pc:spChg chg="mod">
          <ac:chgData name="Mike Ross" userId="7954c944-6085-4b08-be0b-82a8f61afa5b" providerId="ADAL" clId="{A7DCD784-934C-446B-9147-2982A43507DF}" dt="2018-11-27T09:39:26.167" v="2423" actId="20577"/>
          <ac:spMkLst>
            <pc:docMk/>
            <pc:sldMk cId="917418660" sldId="274"/>
            <ac:spMk id="2" creationId="{00000000-0000-0000-0000-000000000000}"/>
          </ac:spMkLst>
        </pc:spChg>
        <pc:spChg chg="mod">
          <ac:chgData name="Mike Ross" userId="7954c944-6085-4b08-be0b-82a8f61afa5b" providerId="ADAL" clId="{A7DCD784-934C-446B-9147-2982A43507DF}" dt="2018-11-27T09:42:29.682" v="2492" actId="14"/>
          <ac:spMkLst>
            <pc:docMk/>
            <pc:sldMk cId="917418660" sldId="274"/>
            <ac:spMk id="3" creationId="{00000000-0000-0000-0000-000000000000}"/>
          </ac:spMkLst>
        </pc:spChg>
      </pc:sldChg>
      <pc:sldChg chg="modSp">
        <pc:chgData name="Mike Ross" userId="7954c944-6085-4b08-be0b-82a8f61afa5b" providerId="ADAL" clId="{A7DCD784-934C-446B-9147-2982A43507DF}" dt="2018-11-27T09:44:30.550" v="2532" actId="20577"/>
        <pc:sldMkLst>
          <pc:docMk/>
          <pc:sldMk cId="1439540205" sldId="275"/>
        </pc:sldMkLst>
        <pc:spChg chg="mod">
          <ac:chgData name="Mike Ross" userId="7954c944-6085-4b08-be0b-82a8f61afa5b" providerId="ADAL" clId="{A7DCD784-934C-446B-9147-2982A43507DF}" dt="2018-11-27T09:44:30.550" v="2532" actId="20577"/>
          <ac:spMkLst>
            <pc:docMk/>
            <pc:sldMk cId="1439540205" sldId="275"/>
            <ac:spMk id="3" creationId="{00000000-0000-0000-0000-000000000000}"/>
          </ac:spMkLst>
        </pc:spChg>
        <pc:picChg chg="mod">
          <ac:chgData name="Mike Ross" userId="7954c944-6085-4b08-be0b-82a8f61afa5b" providerId="ADAL" clId="{A7DCD784-934C-446B-9147-2982A43507DF}" dt="2018-11-23T15:52:28.405" v="1702" actId="1076"/>
          <ac:picMkLst>
            <pc:docMk/>
            <pc:sldMk cId="1439540205" sldId="275"/>
            <ac:picMk id="6" creationId="{00000000-0000-0000-0000-000000000000}"/>
          </ac:picMkLst>
        </pc:picChg>
      </pc:sldChg>
      <pc:sldChg chg="modSp">
        <pc:chgData name="Mike Ross" userId="7954c944-6085-4b08-be0b-82a8f61afa5b" providerId="ADAL" clId="{A7DCD784-934C-446B-9147-2982A43507DF}" dt="2018-11-27T10:11:40.301" v="3019" actId="1076"/>
        <pc:sldMkLst>
          <pc:docMk/>
          <pc:sldMk cId="3856523752" sldId="276"/>
        </pc:sldMkLst>
        <pc:spChg chg="mod">
          <ac:chgData name="Mike Ross" userId="7954c944-6085-4b08-be0b-82a8f61afa5b" providerId="ADAL" clId="{A7DCD784-934C-446B-9147-2982A43507DF}" dt="2018-11-27T10:11:39.662" v="3018" actId="207"/>
          <ac:spMkLst>
            <pc:docMk/>
            <pc:sldMk cId="3856523752" sldId="276"/>
            <ac:spMk id="3" creationId="{00000000-0000-0000-0000-000000000000}"/>
          </ac:spMkLst>
        </pc:spChg>
        <pc:picChg chg="mod">
          <ac:chgData name="Mike Ross" userId="7954c944-6085-4b08-be0b-82a8f61afa5b" providerId="ADAL" clId="{A7DCD784-934C-446B-9147-2982A43507DF}" dt="2018-11-27T10:11:40.301" v="3019" actId="1076"/>
          <ac:picMkLst>
            <pc:docMk/>
            <pc:sldMk cId="3856523752" sldId="276"/>
            <ac:picMk id="10" creationId="{00000000-0000-0000-0000-000000000000}"/>
          </ac:picMkLst>
        </pc:picChg>
      </pc:sldChg>
      <pc:sldChg chg="modSp">
        <pc:chgData name="Mike Ross" userId="7954c944-6085-4b08-be0b-82a8f61afa5b" providerId="ADAL" clId="{A7DCD784-934C-446B-9147-2982A43507DF}" dt="2018-11-23T16:34:03.866" v="2134" actId="207"/>
        <pc:sldMkLst>
          <pc:docMk/>
          <pc:sldMk cId="4272923709" sldId="277"/>
        </pc:sldMkLst>
        <pc:spChg chg="mod">
          <ac:chgData name="Mike Ross" userId="7954c944-6085-4b08-be0b-82a8f61afa5b" providerId="ADAL" clId="{A7DCD784-934C-446B-9147-2982A43507DF}" dt="2018-11-23T16:34:03.866" v="2134" actId="207"/>
          <ac:spMkLst>
            <pc:docMk/>
            <pc:sldMk cId="4272923709" sldId="277"/>
            <ac:spMk id="3" creationId="{00000000-0000-0000-0000-000000000000}"/>
          </ac:spMkLst>
        </pc:spChg>
      </pc:sldChg>
      <pc:sldChg chg="modSp">
        <pc:chgData name="Mike Ross" userId="7954c944-6085-4b08-be0b-82a8f61afa5b" providerId="ADAL" clId="{A7DCD784-934C-446B-9147-2982A43507DF}" dt="2018-11-30T09:07:04.901" v="3326" actId="20577"/>
        <pc:sldMkLst>
          <pc:docMk/>
          <pc:sldMk cId="2039521954" sldId="278"/>
        </pc:sldMkLst>
        <pc:spChg chg="mod">
          <ac:chgData name="Mike Ross" userId="7954c944-6085-4b08-be0b-82a8f61afa5b" providerId="ADAL" clId="{A7DCD784-934C-446B-9147-2982A43507DF}" dt="2018-11-30T09:07:04.901" v="3326" actId="20577"/>
          <ac:spMkLst>
            <pc:docMk/>
            <pc:sldMk cId="2039521954" sldId="278"/>
            <ac:spMk id="3" creationId="{00000000-0000-0000-0000-000000000000}"/>
          </ac:spMkLst>
        </pc:spChg>
        <pc:picChg chg="mod">
          <ac:chgData name="Mike Ross" userId="7954c944-6085-4b08-be0b-82a8f61afa5b" providerId="ADAL" clId="{A7DCD784-934C-446B-9147-2982A43507DF}" dt="2018-11-27T10:16:19.934" v="3062" actId="1076"/>
          <ac:picMkLst>
            <pc:docMk/>
            <pc:sldMk cId="2039521954" sldId="278"/>
            <ac:picMk id="4" creationId="{8E5D448F-2F31-42B3-A68B-14647F7F3D49}"/>
          </ac:picMkLst>
        </pc:picChg>
      </pc:sldChg>
      <pc:sldChg chg="addSp modSp ord">
        <pc:chgData name="Mike Ross" userId="7954c944-6085-4b08-be0b-82a8f61afa5b" providerId="ADAL" clId="{A7DCD784-934C-446B-9147-2982A43507DF}" dt="2018-11-27T09:47:05.751" v="2557" actId="20577"/>
        <pc:sldMkLst>
          <pc:docMk/>
          <pc:sldMk cId="1958676720" sldId="279"/>
        </pc:sldMkLst>
        <pc:spChg chg="mod">
          <ac:chgData name="Mike Ross" userId="7954c944-6085-4b08-be0b-82a8f61afa5b" providerId="ADAL" clId="{A7DCD784-934C-446B-9147-2982A43507DF}" dt="2018-11-27T09:47:05.751" v="2557" actId="20577"/>
          <ac:spMkLst>
            <pc:docMk/>
            <pc:sldMk cId="1958676720" sldId="279"/>
            <ac:spMk id="3" creationId="{00000000-0000-0000-0000-000000000000}"/>
          </ac:spMkLst>
        </pc:spChg>
        <pc:picChg chg="add">
          <ac:chgData name="Mike Ross" userId="7954c944-6085-4b08-be0b-82a8f61afa5b" providerId="ADAL" clId="{A7DCD784-934C-446B-9147-2982A43507DF}" dt="2018-11-23T16:18:01.313" v="1801" actId="20577"/>
          <ac:picMkLst>
            <pc:docMk/>
            <pc:sldMk cId="1958676720" sldId="279"/>
            <ac:picMk id="5" creationId="{F25D932C-F7CA-4C3A-811C-A2086BC880C1}"/>
          </ac:picMkLst>
        </pc:picChg>
        <pc:picChg chg="mod ord modCrop">
          <ac:chgData name="Mike Ross" userId="7954c944-6085-4b08-be0b-82a8f61afa5b" providerId="ADAL" clId="{A7DCD784-934C-446B-9147-2982A43507DF}" dt="2018-11-23T16:16:13.470" v="1796" actId="1076"/>
          <ac:picMkLst>
            <pc:docMk/>
            <pc:sldMk cId="1958676720" sldId="279"/>
            <ac:picMk id="6" creationId="{00000000-0000-0000-0000-000000000000}"/>
          </ac:picMkLst>
        </pc:picChg>
      </pc:sldChg>
      <pc:sldChg chg="modSp">
        <pc:chgData name="Mike Ross" userId="7954c944-6085-4b08-be0b-82a8f61afa5b" providerId="ADAL" clId="{A7DCD784-934C-446B-9147-2982A43507DF}" dt="2018-11-27T10:13:36.151" v="3054" actId="20577"/>
        <pc:sldMkLst>
          <pc:docMk/>
          <pc:sldMk cId="1958477499" sldId="281"/>
        </pc:sldMkLst>
        <pc:spChg chg="mod">
          <ac:chgData name="Mike Ross" userId="7954c944-6085-4b08-be0b-82a8f61afa5b" providerId="ADAL" clId="{A7DCD784-934C-446B-9147-2982A43507DF}" dt="2018-11-27T10:13:36.151" v="3054" actId="20577"/>
          <ac:spMkLst>
            <pc:docMk/>
            <pc:sldMk cId="1958477499" sldId="281"/>
            <ac:spMk id="3" creationId="{00000000-0000-0000-0000-000000000000}"/>
          </ac:spMkLst>
        </pc:spChg>
      </pc:sldChg>
      <pc:sldChg chg="modSp">
        <pc:chgData name="Mike Ross" userId="7954c944-6085-4b08-be0b-82a8f61afa5b" providerId="ADAL" clId="{A7DCD784-934C-446B-9147-2982A43507DF}" dt="2018-11-27T10:15:03.290" v="3056" actId="1076"/>
        <pc:sldMkLst>
          <pc:docMk/>
          <pc:sldMk cId="3093963384" sldId="285"/>
        </pc:sldMkLst>
        <pc:spChg chg="mod">
          <ac:chgData name="Mike Ross" userId="7954c944-6085-4b08-be0b-82a8f61afa5b" providerId="ADAL" clId="{A7DCD784-934C-446B-9147-2982A43507DF}" dt="2018-11-27T10:14:58.046" v="3055" actId="20577"/>
          <ac:spMkLst>
            <pc:docMk/>
            <pc:sldMk cId="3093963384" sldId="285"/>
            <ac:spMk id="3" creationId="{00000000-0000-0000-0000-000000000000}"/>
          </ac:spMkLst>
        </pc:spChg>
        <pc:picChg chg="mod">
          <ac:chgData name="Mike Ross" userId="7954c944-6085-4b08-be0b-82a8f61afa5b" providerId="ADAL" clId="{A7DCD784-934C-446B-9147-2982A43507DF}" dt="2018-11-27T10:15:03.290" v="3056" actId="1076"/>
          <ac:picMkLst>
            <pc:docMk/>
            <pc:sldMk cId="3093963384" sldId="285"/>
            <ac:picMk id="5" creationId="{00000000-0000-0000-0000-000000000000}"/>
          </ac:picMkLst>
        </pc:picChg>
      </pc:sldChg>
      <pc:sldChg chg="delSp">
        <pc:chgData name="Mike Ross" userId="7954c944-6085-4b08-be0b-82a8f61afa5b" providerId="ADAL" clId="{A7DCD784-934C-446B-9147-2982A43507DF}" dt="2018-11-27T10:15:35.802" v="3057" actId="478"/>
        <pc:sldMkLst>
          <pc:docMk/>
          <pc:sldMk cId="366395870" sldId="287"/>
        </pc:sldMkLst>
        <pc:picChg chg="del">
          <ac:chgData name="Mike Ross" userId="7954c944-6085-4b08-be0b-82a8f61afa5b" providerId="ADAL" clId="{A7DCD784-934C-446B-9147-2982A43507DF}" dt="2018-11-27T10:15:35.802" v="3057" actId="478"/>
          <ac:picMkLst>
            <pc:docMk/>
            <pc:sldMk cId="366395870" sldId="287"/>
            <ac:picMk id="4" creationId="{1165B5B6-28D7-4473-AB11-4A8BBF90B2EB}"/>
          </ac:picMkLst>
        </pc:picChg>
      </pc:sldChg>
      <pc:sldChg chg="modSp">
        <pc:chgData name="Mike Ross" userId="7954c944-6085-4b08-be0b-82a8f61afa5b" providerId="ADAL" clId="{A7DCD784-934C-446B-9147-2982A43507DF}" dt="2018-11-23T10:14:22.755" v="161" actId="20577"/>
        <pc:sldMkLst>
          <pc:docMk/>
          <pc:sldMk cId="3586631282" sldId="289"/>
        </pc:sldMkLst>
        <pc:spChg chg="mod">
          <ac:chgData name="Mike Ross" userId="7954c944-6085-4b08-be0b-82a8f61afa5b" providerId="ADAL" clId="{A7DCD784-934C-446B-9147-2982A43507DF}" dt="2018-11-23T10:14:22.755" v="161" actId="20577"/>
          <ac:spMkLst>
            <pc:docMk/>
            <pc:sldMk cId="3586631282" sldId="289"/>
            <ac:spMk id="3" creationId="{2DB5B78D-2F98-4E55-A918-EA0D11561A9B}"/>
          </ac:spMkLst>
        </pc:spChg>
        <pc:picChg chg="mod">
          <ac:chgData name="Mike Ross" userId="7954c944-6085-4b08-be0b-82a8f61afa5b" providerId="ADAL" clId="{A7DCD784-934C-446B-9147-2982A43507DF}" dt="2018-11-22T17:39:24.741" v="13" actId="14100"/>
          <ac:picMkLst>
            <pc:docMk/>
            <pc:sldMk cId="3586631282" sldId="289"/>
            <ac:picMk id="6" creationId="{F026BADD-DF79-4C17-8658-DE708967BA1E}"/>
          </ac:picMkLst>
        </pc:picChg>
      </pc:sldChg>
      <pc:sldChg chg="addSp delSp modSp setBg">
        <pc:chgData name="Mike Ross" userId="7954c944-6085-4b08-be0b-82a8f61afa5b" providerId="ADAL" clId="{A7DCD784-934C-446B-9147-2982A43507DF}" dt="2018-11-26T17:11:24.630" v="2332" actId="20577"/>
        <pc:sldMkLst>
          <pc:docMk/>
          <pc:sldMk cId="305375361" sldId="292"/>
        </pc:sldMkLst>
        <pc:spChg chg="mod">
          <ac:chgData name="Mike Ross" userId="7954c944-6085-4b08-be0b-82a8f61afa5b" providerId="ADAL" clId="{A7DCD784-934C-446B-9147-2982A43507DF}" dt="2018-11-26T17:05:52.935" v="2232" actId="20577"/>
          <ac:spMkLst>
            <pc:docMk/>
            <pc:sldMk cId="305375361" sldId="292"/>
            <ac:spMk id="2" creationId="{FB92459E-3116-447A-BB47-486607629152}"/>
          </ac:spMkLst>
        </pc:spChg>
        <pc:spChg chg="mod">
          <ac:chgData name="Mike Ross" userId="7954c944-6085-4b08-be0b-82a8f61afa5b" providerId="ADAL" clId="{A7DCD784-934C-446B-9147-2982A43507DF}" dt="2018-11-26T17:11:24.630" v="2332" actId="20577"/>
          <ac:spMkLst>
            <pc:docMk/>
            <pc:sldMk cId="305375361" sldId="292"/>
            <ac:spMk id="3" creationId="{A28712E9-A6A9-463D-B095-AB854BE911EC}"/>
          </ac:spMkLst>
        </pc:spChg>
        <pc:spChg chg="add del mod">
          <ac:chgData name="Mike Ross" userId="7954c944-6085-4b08-be0b-82a8f61afa5b" providerId="ADAL" clId="{A7DCD784-934C-446B-9147-2982A43507DF}" dt="2018-11-22T17:41:15.642" v="16" actId="20577"/>
          <ac:spMkLst>
            <pc:docMk/>
            <pc:sldMk cId="305375361" sldId="292"/>
            <ac:spMk id="4" creationId="{580F6EB9-4549-4E65-AD31-6764B73E8127}"/>
          </ac:spMkLst>
        </pc:spChg>
        <pc:spChg chg="add del mod">
          <ac:chgData name="Mike Ross" userId="7954c944-6085-4b08-be0b-82a8f61afa5b" providerId="ADAL" clId="{A7DCD784-934C-446B-9147-2982A43507DF}" dt="2018-11-22T17:41:15.642" v="16" actId="20577"/>
          <ac:spMkLst>
            <pc:docMk/>
            <pc:sldMk cId="305375361" sldId="292"/>
            <ac:spMk id="5" creationId="{E02275E4-4E13-492E-976C-043297E005B9}"/>
          </ac:spMkLst>
        </pc:spChg>
        <pc:picChg chg="del mod">
          <ac:chgData name="Mike Ross" userId="7954c944-6085-4b08-be0b-82a8f61afa5b" providerId="ADAL" clId="{A7DCD784-934C-446B-9147-2982A43507DF}" dt="2018-11-23T10:25:27.057" v="162" actId="478"/>
          <ac:picMkLst>
            <pc:docMk/>
            <pc:sldMk cId="305375361" sldId="292"/>
            <ac:picMk id="6" creationId="{ADF26D4B-3EC1-4968-B848-18DDA8A8EDE1}"/>
          </ac:picMkLst>
        </pc:picChg>
        <pc:picChg chg="add mod ord modCrop">
          <ac:chgData name="Mike Ross" userId="7954c944-6085-4b08-be0b-82a8f61afa5b" providerId="ADAL" clId="{A7DCD784-934C-446B-9147-2982A43507DF}" dt="2018-11-23T10:36:16.038" v="315" actId="1076"/>
          <ac:picMkLst>
            <pc:docMk/>
            <pc:sldMk cId="305375361" sldId="292"/>
            <ac:picMk id="1026" creationId="{DF24C562-26A7-4EB1-BF57-B083A5F7AD84}"/>
          </ac:picMkLst>
        </pc:picChg>
      </pc:sldChg>
      <pc:sldChg chg="addSp delSp modSp">
        <pc:chgData name="Mike Ross" userId="7954c944-6085-4b08-be0b-82a8f61afa5b" providerId="ADAL" clId="{A7DCD784-934C-446B-9147-2982A43507DF}" dt="2018-11-27T17:22:53.459" v="3291" actId="20577"/>
        <pc:sldMkLst>
          <pc:docMk/>
          <pc:sldMk cId="1307909522" sldId="293"/>
        </pc:sldMkLst>
        <pc:spChg chg="mod">
          <ac:chgData name="Mike Ross" userId="7954c944-6085-4b08-be0b-82a8f61afa5b" providerId="ADAL" clId="{A7DCD784-934C-446B-9147-2982A43507DF}" dt="2018-11-27T17:22:53.459" v="3291" actId="20577"/>
          <ac:spMkLst>
            <pc:docMk/>
            <pc:sldMk cId="1307909522" sldId="293"/>
            <ac:spMk id="3" creationId="{AB5AC994-80D6-4B60-9CAA-BE76552CDE33}"/>
          </ac:spMkLst>
        </pc:spChg>
        <pc:spChg chg="add del mod">
          <ac:chgData name="Mike Ross" userId="7954c944-6085-4b08-be0b-82a8f61afa5b" providerId="ADAL" clId="{A7DCD784-934C-446B-9147-2982A43507DF}" dt="2018-11-23T10:45:06.817" v="532" actId="20577"/>
          <ac:spMkLst>
            <pc:docMk/>
            <pc:sldMk cId="1307909522" sldId="293"/>
            <ac:spMk id="4" creationId="{5A5B7B19-C911-4DA2-82F1-32EE7C394360}"/>
          </ac:spMkLst>
        </pc:spChg>
        <pc:spChg chg="add del mod">
          <ac:chgData name="Mike Ross" userId="7954c944-6085-4b08-be0b-82a8f61afa5b" providerId="ADAL" clId="{A7DCD784-934C-446B-9147-2982A43507DF}" dt="2018-11-23T10:45:06.817" v="532" actId="20577"/>
          <ac:spMkLst>
            <pc:docMk/>
            <pc:sldMk cId="1307909522" sldId="293"/>
            <ac:spMk id="6" creationId="{DEEDFFAA-E50D-4464-9E28-97B4DB3EECD1}"/>
          </ac:spMkLst>
        </pc:spChg>
        <pc:picChg chg="mod modCrop">
          <ac:chgData name="Mike Ross" userId="7954c944-6085-4b08-be0b-82a8f61afa5b" providerId="ADAL" clId="{A7DCD784-934C-446B-9147-2982A43507DF}" dt="2018-11-23T10:43:16.266" v="497" actId="1076"/>
          <ac:picMkLst>
            <pc:docMk/>
            <pc:sldMk cId="1307909522" sldId="293"/>
            <ac:picMk id="5" creationId="{21FE4BB2-836A-488E-B818-0457728517D7}"/>
          </ac:picMkLst>
        </pc:picChg>
      </pc:sldChg>
      <pc:sldChg chg="addSp delSp modSp">
        <pc:chgData name="Mike Ross" userId="7954c944-6085-4b08-be0b-82a8f61afa5b" providerId="ADAL" clId="{A7DCD784-934C-446B-9147-2982A43507DF}" dt="2018-11-26T17:14:31.871" v="2349" actId="20577"/>
        <pc:sldMkLst>
          <pc:docMk/>
          <pc:sldMk cId="1390275024" sldId="294"/>
        </pc:sldMkLst>
        <pc:spChg chg="mod">
          <ac:chgData name="Mike Ross" userId="7954c944-6085-4b08-be0b-82a8f61afa5b" providerId="ADAL" clId="{A7DCD784-934C-446B-9147-2982A43507DF}" dt="2018-11-26T17:14:31.871" v="2349" actId="20577"/>
          <ac:spMkLst>
            <pc:docMk/>
            <pc:sldMk cId="1390275024" sldId="294"/>
            <ac:spMk id="3" creationId="{A0B70018-A168-4107-9DDA-6BC74297CD5D}"/>
          </ac:spMkLst>
        </pc:spChg>
        <pc:picChg chg="del">
          <ac:chgData name="Mike Ross" userId="7954c944-6085-4b08-be0b-82a8f61afa5b" providerId="ADAL" clId="{A7DCD784-934C-446B-9147-2982A43507DF}" dt="2018-11-23T14:44:32.280" v="1202" actId="478"/>
          <ac:picMkLst>
            <pc:docMk/>
            <pc:sldMk cId="1390275024" sldId="294"/>
            <ac:picMk id="4" creationId="{ED4F7D82-1D87-4571-AFBF-49F8F71C2130}"/>
          </ac:picMkLst>
        </pc:picChg>
        <pc:picChg chg="add del">
          <ac:chgData name="Mike Ross" userId="7954c944-6085-4b08-be0b-82a8f61afa5b" providerId="ADAL" clId="{A7DCD784-934C-446B-9147-2982A43507DF}" dt="2018-11-23T15:29:25.784" v="1362" actId="478"/>
          <ac:picMkLst>
            <pc:docMk/>
            <pc:sldMk cId="1390275024" sldId="294"/>
            <ac:picMk id="2050" creationId="{2C63C90C-07FF-4A07-A272-2C8CF4F13111}"/>
          </ac:picMkLst>
        </pc:picChg>
        <pc:picChg chg="add mod ord modCrop">
          <ac:chgData name="Mike Ross" userId="7954c944-6085-4b08-be0b-82a8f61afa5b" providerId="ADAL" clId="{A7DCD784-934C-446B-9147-2982A43507DF}" dt="2018-11-23T15:30:43.561" v="1371" actId="732"/>
          <ac:picMkLst>
            <pc:docMk/>
            <pc:sldMk cId="1390275024" sldId="294"/>
            <ac:picMk id="2052" creationId="{D2C9E294-7119-4186-90A8-FEB8BDD03C74}"/>
          </ac:picMkLst>
        </pc:picChg>
      </pc:sldChg>
      <pc:sldChg chg="addSp delSp modSp">
        <pc:chgData name="Mike Ross" userId="7954c944-6085-4b08-be0b-82a8f61afa5b" providerId="ADAL" clId="{A7DCD784-934C-446B-9147-2982A43507DF}" dt="2018-11-23T15:37:55.041" v="1560" actId="20577"/>
        <pc:sldMkLst>
          <pc:docMk/>
          <pc:sldMk cId="2474391176" sldId="295"/>
        </pc:sldMkLst>
        <pc:spChg chg="mod">
          <ac:chgData name="Mike Ross" userId="7954c944-6085-4b08-be0b-82a8f61afa5b" providerId="ADAL" clId="{A7DCD784-934C-446B-9147-2982A43507DF}" dt="2018-11-23T15:37:07.405" v="1546" actId="20577"/>
          <ac:spMkLst>
            <pc:docMk/>
            <pc:sldMk cId="2474391176" sldId="295"/>
            <ac:spMk id="2" creationId="{F2914288-A06C-4731-A419-F78A432C8259}"/>
          </ac:spMkLst>
        </pc:spChg>
        <pc:spChg chg="mod">
          <ac:chgData name="Mike Ross" userId="7954c944-6085-4b08-be0b-82a8f61afa5b" providerId="ADAL" clId="{A7DCD784-934C-446B-9147-2982A43507DF}" dt="2018-11-23T15:37:55.041" v="1560" actId="20577"/>
          <ac:spMkLst>
            <pc:docMk/>
            <pc:sldMk cId="2474391176" sldId="295"/>
            <ac:spMk id="3" creationId="{F656A56F-F45D-48E8-BFDD-B661E78A7EFF}"/>
          </ac:spMkLst>
        </pc:spChg>
        <pc:spChg chg="add del mod">
          <ac:chgData name="Mike Ross" userId="7954c944-6085-4b08-be0b-82a8f61afa5b" providerId="ADAL" clId="{A7DCD784-934C-446B-9147-2982A43507DF}" dt="2018-11-23T09:59:25.971" v="64" actId="20577"/>
          <ac:spMkLst>
            <pc:docMk/>
            <pc:sldMk cId="2474391176" sldId="295"/>
            <ac:spMk id="4" creationId="{192E13AD-D61A-44FF-AA58-EA1330A6BBF9}"/>
          </ac:spMkLst>
        </pc:spChg>
        <pc:spChg chg="add del mod">
          <ac:chgData name="Mike Ross" userId="7954c944-6085-4b08-be0b-82a8f61afa5b" providerId="ADAL" clId="{A7DCD784-934C-446B-9147-2982A43507DF}" dt="2018-11-23T09:59:25.971" v="64" actId="20577"/>
          <ac:spMkLst>
            <pc:docMk/>
            <pc:sldMk cId="2474391176" sldId="295"/>
            <ac:spMk id="5" creationId="{6BF35E79-8B96-450F-ADB7-2DEA705E8146}"/>
          </ac:spMkLst>
        </pc:spChg>
        <pc:picChg chg="del mod">
          <ac:chgData name="Mike Ross" userId="7954c944-6085-4b08-be0b-82a8f61afa5b" providerId="ADAL" clId="{A7DCD784-934C-446B-9147-2982A43507DF}" dt="2018-11-23T13:49:09.396" v="734" actId="478"/>
          <ac:picMkLst>
            <pc:docMk/>
            <pc:sldMk cId="2474391176" sldId="295"/>
            <ac:picMk id="7" creationId="{23F5AD3E-CE5C-474D-9AF8-5F9C3C055EAF}"/>
          </ac:picMkLst>
        </pc:picChg>
      </pc:sldChg>
      <pc:sldChg chg="modSp">
        <pc:chgData name="Mike Ross" userId="7954c944-6085-4b08-be0b-82a8f61afa5b" providerId="ADAL" clId="{A7DCD784-934C-446B-9147-2982A43507DF}" dt="2018-11-26T17:19:36.243" v="2413" actId="20577"/>
        <pc:sldMkLst>
          <pc:docMk/>
          <pc:sldMk cId="2070264721" sldId="296"/>
        </pc:sldMkLst>
        <pc:spChg chg="mod">
          <ac:chgData name="Mike Ross" userId="7954c944-6085-4b08-be0b-82a8f61afa5b" providerId="ADAL" clId="{A7DCD784-934C-446B-9147-2982A43507DF}" dt="2018-11-26T17:19:36.243" v="2413" actId="20577"/>
          <ac:spMkLst>
            <pc:docMk/>
            <pc:sldMk cId="2070264721" sldId="296"/>
            <ac:spMk id="3" creationId="{1033C3FF-7BF4-431E-8F26-BF993758769B}"/>
          </ac:spMkLst>
        </pc:spChg>
        <pc:picChg chg="mod modCrop">
          <ac:chgData name="Mike Ross" userId="7954c944-6085-4b08-be0b-82a8f61afa5b" providerId="ADAL" clId="{A7DCD784-934C-446B-9147-2982A43507DF}" dt="2018-11-22T17:46:20.119" v="34" actId="732"/>
          <ac:picMkLst>
            <pc:docMk/>
            <pc:sldMk cId="2070264721" sldId="296"/>
            <ac:picMk id="4" creationId="{F9F39D66-2687-4506-9AAC-CDA540C21A08}"/>
          </ac:picMkLst>
        </pc:picChg>
      </pc:sldChg>
      <pc:sldChg chg="addSp delSp modSp">
        <pc:chgData name="Mike Ross" userId="7954c944-6085-4b08-be0b-82a8f61afa5b" providerId="ADAL" clId="{A7DCD784-934C-446B-9147-2982A43507DF}" dt="2018-11-27T08:47:31.888" v="2417" actId="20577"/>
        <pc:sldMkLst>
          <pc:docMk/>
          <pc:sldMk cId="512857532" sldId="297"/>
        </pc:sldMkLst>
        <pc:spChg chg="mod">
          <ac:chgData name="Mike Ross" userId="7954c944-6085-4b08-be0b-82a8f61afa5b" providerId="ADAL" clId="{A7DCD784-934C-446B-9147-2982A43507DF}" dt="2018-11-27T08:47:31.888" v="2417" actId="20577"/>
          <ac:spMkLst>
            <pc:docMk/>
            <pc:sldMk cId="512857532" sldId="297"/>
            <ac:spMk id="3" creationId="{00000000-0000-0000-0000-000000000000}"/>
          </ac:spMkLst>
        </pc:spChg>
        <pc:spChg chg="add del mod">
          <ac:chgData name="Mike Ross" userId="7954c944-6085-4b08-be0b-82a8f61afa5b" providerId="ADAL" clId="{A7DCD784-934C-446B-9147-2982A43507DF}" dt="2018-11-27T08:47:30.170" v="2416" actId="20577"/>
          <ac:spMkLst>
            <pc:docMk/>
            <pc:sldMk cId="512857532" sldId="297"/>
            <ac:spMk id="5" creationId="{C8665353-E05C-4E4D-9075-30FF06728640}"/>
          </ac:spMkLst>
        </pc:spChg>
        <pc:spChg chg="add del mod">
          <ac:chgData name="Mike Ross" userId="7954c944-6085-4b08-be0b-82a8f61afa5b" providerId="ADAL" clId="{A7DCD784-934C-446B-9147-2982A43507DF}" dt="2018-11-27T08:47:30.170" v="2416" actId="20577"/>
          <ac:spMkLst>
            <pc:docMk/>
            <pc:sldMk cId="512857532" sldId="297"/>
            <ac:spMk id="6" creationId="{48842087-35CA-4445-BB0B-9E6577D64016}"/>
          </ac:spMkLst>
        </pc:spChg>
        <pc:picChg chg="del mod modCrop">
          <ac:chgData name="Mike Ross" userId="7954c944-6085-4b08-be0b-82a8f61afa5b" providerId="ADAL" clId="{A7DCD784-934C-446B-9147-2982A43507DF}" dt="2018-11-27T08:47:25.309" v="2414" actId="478"/>
          <ac:picMkLst>
            <pc:docMk/>
            <pc:sldMk cId="512857532" sldId="297"/>
            <ac:picMk id="4" creationId="{3CE3F027-3728-4121-ABB8-9672D1259C52}"/>
          </ac:picMkLst>
        </pc:picChg>
      </pc:sldChg>
      <pc:sldChg chg="modSp">
        <pc:chgData name="Mike Ross" userId="7954c944-6085-4b08-be0b-82a8f61afa5b" providerId="ADAL" clId="{A7DCD784-934C-446B-9147-2982A43507DF}" dt="2018-11-29T17:26:54.839" v="3324" actId="20577"/>
        <pc:sldMkLst>
          <pc:docMk/>
          <pc:sldMk cId="3279692753" sldId="298"/>
        </pc:sldMkLst>
        <pc:spChg chg="mod">
          <ac:chgData name="Mike Ross" userId="7954c944-6085-4b08-be0b-82a8f61afa5b" providerId="ADAL" clId="{A7DCD784-934C-446B-9147-2982A43507DF}" dt="2018-11-23T15:39:46.959" v="1598" actId="20577"/>
          <ac:spMkLst>
            <pc:docMk/>
            <pc:sldMk cId="3279692753" sldId="298"/>
            <ac:spMk id="2" creationId="{0B268015-17B0-4396-B099-1BEB15A03D40}"/>
          </ac:spMkLst>
        </pc:spChg>
        <pc:spChg chg="mod">
          <ac:chgData name="Mike Ross" userId="7954c944-6085-4b08-be0b-82a8f61afa5b" providerId="ADAL" clId="{A7DCD784-934C-446B-9147-2982A43507DF}" dt="2018-11-29T17:26:54.839" v="3324" actId="20577"/>
          <ac:spMkLst>
            <pc:docMk/>
            <pc:sldMk cId="3279692753" sldId="298"/>
            <ac:spMk id="3" creationId="{EC3F7A39-80D0-492C-A7CE-9F2326B8F907}"/>
          </ac:spMkLst>
        </pc:spChg>
        <pc:picChg chg="mod">
          <ac:chgData name="Mike Ross" userId="7954c944-6085-4b08-be0b-82a8f61afa5b" providerId="ADAL" clId="{A7DCD784-934C-446B-9147-2982A43507DF}" dt="2018-11-23T15:40:01.740" v="1600" actId="14100"/>
          <ac:picMkLst>
            <pc:docMk/>
            <pc:sldMk cId="3279692753" sldId="298"/>
            <ac:picMk id="4" creationId="{D4C99A65-9297-44B6-893A-D2D3E4E9C897}"/>
          </ac:picMkLst>
        </pc:picChg>
      </pc:sldChg>
      <pc:sldChg chg="modSp add">
        <pc:chgData name="Mike Ross" userId="7954c944-6085-4b08-be0b-82a8f61afa5b" providerId="ADAL" clId="{A7DCD784-934C-446B-9147-2982A43507DF}" dt="2018-11-23T16:20:11.880" v="1850" actId="20577"/>
        <pc:sldMkLst>
          <pc:docMk/>
          <pc:sldMk cId="1121166559" sldId="299"/>
        </pc:sldMkLst>
        <pc:spChg chg="mod">
          <ac:chgData name="Mike Ross" userId="7954c944-6085-4b08-be0b-82a8f61afa5b" providerId="ADAL" clId="{A7DCD784-934C-446B-9147-2982A43507DF}" dt="2018-11-23T16:20:11.880" v="1850" actId="20577"/>
          <ac:spMkLst>
            <pc:docMk/>
            <pc:sldMk cId="1121166559" sldId="299"/>
            <ac:spMk id="3" creationId="{00000000-0000-0000-0000-000000000000}"/>
          </ac:spMkLst>
        </pc:spChg>
        <pc:spChg chg="mod">
          <ac:chgData name="Mike Ross" userId="7954c944-6085-4b08-be0b-82a8f61afa5b" providerId="ADAL" clId="{A7DCD784-934C-446B-9147-2982A43507DF}" dt="2018-11-23T10:29:43.910" v="239" actId="20577"/>
          <ac:spMkLst>
            <pc:docMk/>
            <pc:sldMk cId="1121166559" sldId="299"/>
            <ac:spMk id="29700" creationId="{693C6C73-70FF-4ADD-8D18-83E00E264004}"/>
          </ac:spMkLst>
        </pc:spChg>
        <pc:spChg chg="mod">
          <ac:chgData name="Mike Ross" userId="7954c944-6085-4b08-be0b-82a8f61afa5b" providerId="ADAL" clId="{A7DCD784-934C-446B-9147-2982A43507DF}" dt="2018-11-23T14:46:54.960" v="1207" actId="20577"/>
          <ac:spMkLst>
            <pc:docMk/>
            <pc:sldMk cId="1121166559" sldId="299"/>
            <ac:spMk id="37894" creationId="{08B68A97-FC60-4A16-9C9E-B421C0A5D876}"/>
          </ac:spMkLst>
        </pc:spChg>
        <pc:picChg chg="del">
          <ac:chgData name="Mike Ross" userId="7954c944-6085-4b08-be0b-82a8f61afa5b" providerId="ADAL" clId="{A7DCD784-934C-446B-9147-2982A43507DF}" dt="2018-11-23T14:46:27.149" v="1205" actId="478"/>
          <ac:picMkLst>
            <pc:docMk/>
            <pc:sldMk cId="1121166559" sldId="299"/>
            <ac:picMk id="37890" creationId="{8E5B7555-BF86-449C-9900-E68B7E362E32}"/>
          </ac:picMkLst>
        </pc:picChg>
      </pc:sldChg>
      <pc:sldChg chg="modSp add del setBg">
        <pc:chgData name="Mike Ross" userId="7954c944-6085-4b08-be0b-82a8f61afa5b" providerId="ADAL" clId="{A7DCD784-934C-446B-9147-2982A43507DF}" dt="2018-11-27T10:10:36.447" v="3017" actId="20577"/>
        <pc:sldMkLst>
          <pc:docMk/>
          <pc:sldMk cId="2664724223" sldId="300"/>
        </pc:sldMkLst>
        <pc:spChg chg="mod">
          <ac:chgData name="Mike Ross" userId="7954c944-6085-4b08-be0b-82a8f61afa5b" providerId="ADAL" clId="{A7DCD784-934C-446B-9147-2982A43507DF}" dt="2018-11-27T10:10:36.447" v="3017" actId="20577"/>
          <ac:spMkLst>
            <pc:docMk/>
            <pc:sldMk cId="2664724223" sldId="300"/>
            <ac:spMk id="2" creationId="{00000000-0000-0000-0000-000000000000}"/>
          </ac:spMkLst>
        </pc:spChg>
        <pc:spChg chg="mod">
          <ac:chgData name="Mike Ross" userId="7954c944-6085-4b08-be0b-82a8f61afa5b" providerId="ADAL" clId="{A7DCD784-934C-446B-9147-2982A43507DF}" dt="2018-11-27T10:10:14.759" v="3004" actId="20577"/>
          <ac:spMkLst>
            <pc:docMk/>
            <pc:sldMk cId="2664724223" sldId="300"/>
            <ac:spMk id="3" creationId="{00000000-0000-0000-0000-000000000000}"/>
          </ac:spMkLst>
        </pc:spChg>
      </pc:sldChg>
      <pc:sldChg chg="modSp add ord">
        <pc:chgData name="Mike Ross" userId="7954c944-6085-4b08-be0b-82a8f61afa5b" providerId="ADAL" clId="{A7DCD784-934C-446B-9147-2982A43507DF}" dt="2018-11-23T17:10:26.096" v="2227" actId="20577"/>
        <pc:sldMkLst>
          <pc:docMk/>
          <pc:sldMk cId="949694230" sldId="301"/>
        </pc:sldMkLst>
        <pc:spChg chg="mod">
          <ac:chgData name="Mike Ross" userId="7954c944-6085-4b08-be0b-82a8f61afa5b" providerId="ADAL" clId="{A7DCD784-934C-446B-9147-2982A43507DF}" dt="2018-11-23T17:10:26.096" v="2227" actId="20577"/>
          <ac:spMkLst>
            <pc:docMk/>
            <pc:sldMk cId="949694230" sldId="301"/>
            <ac:spMk id="3" creationId="{00000000-0000-0000-0000-000000000000}"/>
          </ac:spMkLst>
        </pc:spChg>
      </pc:sldChg>
      <pc:sldChg chg="modSp add">
        <pc:chgData name="Mike Ross" userId="7954c944-6085-4b08-be0b-82a8f61afa5b" providerId="ADAL" clId="{A7DCD784-934C-446B-9147-2982A43507DF}" dt="2018-11-29T16:25:10.194" v="3306" actId="20577"/>
        <pc:sldMkLst>
          <pc:docMk/>
          <pc:sldMk cId="3522210514" sldId="302"/>
        </pc:sldMkLst>
        <pc:spChg chg="mod">
          <ac:chgData name="Mike Ross" userId="7954c944-6085-4b08-be0b-82a8f61afa5b" providerId="ADAL" clId="{A7DCD784-934C-446B-9147-2982A43507DF}" dt="2018-11-29T16:25:10.194" v="3306" actId="20577"/>
          <ac:spMkLst>
            <pc:docMk/>
            <pc:sldMk cId="3522210514" sldId="302"/>
            <ac:spMk id="3" creationId="{00000000-0000-0000-0000-000000000000}"/>
          </ac:spMkLst>
        </pc:spChg>
      </pc:sldChg>
      <pc:sldChg chg="addSp modSp add">
        <pc:chgData name="Mike Ross" userId="7954c944-6085-4b08-be0b-82a8f61afa5b" providerId="ADAL" clId="{A7DCD784-934C-446B-9147-2982A43507DF}" dt="2018-11-27T14:48:54.684" v="3127" actId="1076"/>
        <pc:sldMkLst>
          <pc:docMk/>
          <pc:sldMk cId="1109643236" sldId="303"/>
        </pc:sldMkLst>
        <pc:spChg chg="mod">
          <ac:chgData name="Mike Ross" userId="7954c944-6085-4b08-be0b-82a8f61afa5b" providerId="ADAL" clId="{A7DCD784-934C-446B-9147-2982A43507DF}" dt="2018-11-27T14:48:38.561" v="3125" actId="20577"/>
          <ac:spMkLst>
            <pc:docMk/>
            <pc:sldMk cId="1109643236" sldId="303"/>
            <ac:spMk id="3" creationId="{00000000-0000-0000-0000-000000000000}"/>
          </ac:spMkLst>
        </pc:spChg>
        <pc:spChg chg="add mod">
          <ac:chgData name="Mike Ross" userId="7954c944-6085-4b08-be0b-82a8f61afa5b" providerId="ADAL" clId="{A7DCD784-934C-446B-9147-2982A43507DF}" dt="2018-11-27T09:59:25.888" v="2624" actId="207"/>
          <ac:spMkLst>
            <pc:docMk/>
            <pc:sldMk cId="1109643236" sldId="303"/>
            <ac:spMk id="7" creationId="{82C4EAA2-A076-4900-B62C-19C517CB0048}"/>
          </ac:spMkLst>
        </pc:spChg>
        <pc:spChg chg="add mod">
          <ac:chgData name="Mike Ross" userId="7954c944-6085-4b08-be0b-82a8f61afa5b" providerId="ADAL" clId="{A7DCD784-934C-446B-9147-2982A43507DF}" dt="2018-11-27T14:45:57.911" v="3075" actId="1076"/>
          <ac:spMkLst>
            <pc:docMk/>
            <pc:sldMk cId="1109643236" sldId="303"/>
            <ac:spMk id="11" creationId="{F4F5EE05-933B-43D7-8D95-37F452135FC1}"/>
          </ac:spMkLst>
        </pc:spChg>
        <pc:spChg chg="add mod">
          <ac:chgData name="Mike Ross" userId="7954c944-6085-4b08-be0b-82a8f61afa5b" providerId="ADAL" clId="{A7DCD784-934C-446B-9147-2982A43507DF}" dt="2018-11-27T14:48:22.884" v="3117" actId="1076"/>
          <ac:spMkLst>
            <pc:docMk/>
            <pc:sldMk cId="1109643236" sldId="303"/>
            <ac:spMk id="13" creationId="{0554B28D-A0C9-4638-97BA-83347ED6F40D}"/>
          </ac:spMkLst>
        </pc:spChg>
        <pc:spChg chg="add mod">
          <ac:chgData name="Mike Ross" userId="7954c944-6085-4b08-be0b-82a8f61afa5b" providerId="ADAL" clId="{A7DCD784-934C-446B-9147-2982A43507DF}" dt="2018-11-27T14:48:02.772" v="3115" actId="1076"/>
          <ac:spMkLst>
            <pc:docMk/>
            <pc:sldMk cId="1109643236" sldId="303"/>
            <ac:spMk id="14" creationId="{EACD44EF-B449-41C8-B28D-854F6D5E2B80}"/>
          </ac:spMkLst>
        </pc:spChg>
        <pc:spChg chg="add mod">
          <ac:chgData name="Mike Ross" userId="7954c944-6085-4b08-be0b-82a8f61afa5b" providerId="ADAL" clId="{A7DCD784-934C-446B-9147-2982A43507DF}" dt="2018-11-27T14:47:54.836" v="3113" actId="1076"/>
          <ac:spMkLst>
            <pc:docMk/>
            <pc:sldMk cId="1109643236" sldId="303"/>
            <ac:spMk id="16" creationId="{EBC987EE-2A2C-4767-AEEA-C671D0C3BBDD}"/>
          </ac:spMkLst>
        </pc:spChg>
        <pc:spChg chg="add mod">
          <ac:chgData name="Mike Ross" userId="7954c944-6085-4b08-be0b-82a8f61afa5b" providerId="ADAL" clId="{A7DCD784-934C-446B-9147-2982A43507DF}" dt="2018-11-27T14:47:21.044" v="3105" actId="1076"/>
          <ac:spMkLst>
            <pc:docMk/>
            <pc:sldMk cId="1109643236" sldId="303"/>
            <ac:spMk id="17" creationId="{184E4B6D-1694-43C1-B53B-6433FD49895C}"/>
          </ac:spMkLst>
        </pc:spChg>
        <pc:picChg chg="mod ord">
          <ac:chgData name="Mike Ross" userId="7954c944-6085-4b08-be0b-82a8f61afa5b" providerId="ADAL" clId="{A7DCD784-934C-446B-9147-2982A43507DF}" dt="2018-11-27T14:47:51.637" v="3112" actId="1076"/>
          <ac:picMkLst>
            <pc:docMk/>
            <pc:sldMk cId="1109643236" sldId="303"/>
            <ac:picMk id="4" creationId="{49ADAE7C-BCDF-4853-8640-6994BBC48857}"/>
          </ac:picMkLst>
        </pc:picChg>
        <pc:picChg chg="mod ord">
          <ac:chgData name="Mike Ross" userId="7954c944-6085-4b08-be0b-82a8f61afa5b" providerId="ADAL" clId="{A7DCD784-934C-446B-9147-2982A43507DF}" dt="2018-11-27T14:47:23.629" v="3106" actId="1076"/>
          <ac:picMkLst>
            <pc:docMk/>
            <pc:sldMk cId="1109643236" sldId="303"/>
            <ac:picMk id="5" creationId="{60A2865C-BF75-47B7-BEB9-1979DC0E5B81}"/>
          </ac:picMkLst>
        </pc:picChg>
        <pc:picChg chg="mod">
          <ac:chgData name="Mike Ross" userId="7954c944-6085-4b08-be0b-82a8f61afa5b" providerId="ADAL" clId="{A7DCD784-934C-446B-9147-2982A43507DF}" dt="2018-11-27T14:48:12.108" v="3116" actId="14100"/>
          <ac:picMkLst>
            <pc:docMk/>
            <pc:sldMk cId="1109643236" sldId="303"/>
            <ac:picMk id="6" creationId="{32195CFB-4E6E-4887-B18E-A173E5EA0A76}"/>
          </ac:picMkLst>
        </pc:picChg>
        <pc:picChg chg="add">
          <ac:chgData name="Mike Ross" userId="7954c944-6085-4b08-be0b-82a8f61afa5b" providerId="ADAL" clId="{A7DCD784-934C-446B-9147-2982A43507DF}" dt="2018-11-27T09:48:31.572" v="2568" actId="1076"/>
          <ac:picMkLst>
            <pc:docMk/>
            <pc:sldMk cId="1109643236" sldId="303"/>
            <ac:picMk id="10" creationId="{08F7D30D-4789-4BC7-9484-A75508ABDD44}"/>
          </ac:picMkLst>
        </pc:picChg>
        <pc:picChg chg="mod">
          <ac:chgData name="Mike Ross" userId="7954c944-6085-4b08-be0b-82a8f61afa5b" providerId="ADAL" clId="{A7DCD784-934C-446B-9147-2982A43507DF}" dt="2018-11-27T14:46:00.504" v="3076" actId="1076"/>
          <ac:picMkLst>
            <pc:docMk/>
            <pc:sldMk cId="1109643236" sldId="303"/>
            <ac:picMk id="15" creationId="{0DDE0316-5AEC-4343-917B-AD11516F2B95}"/>
          </ac:picMkLst>
        </pc:picChg>
        <pc:picChg chg="mod">
          <ac:chgData name="Mike Ross" userId="7954c944-6085-4b08-be0b-82a8f61afa5b" providerId="ADAL" clId="{A7DCD784-934C-446B-9147-2982A43507DF}" dt="2018-11-27T14:48:54.684" v="3127" actId="1076"/>
          <ac:picMkLst>
            <pc:docMk/>
            <pc:sldMk cId="1109643236" sldId="303"/>
            <ac:picMk id="21" creationId="{00000000-0000-0000-0000-000000000000}"/>
          </ac:picMkLst>
        </pc:picChg>
      </pc:sldChg>
    </pc:docChg>
  </pc:docChgLst>
  <pc:docChgLst>
    <pc:chgData name="Mike Ross" userId="7954c944-6085-4b08-be0b-82a8f61afa5b" providerId="ADAL" clId="{75D95183-1D05-4BA6-ACF4-E905CA836E03}"/>
  </pc:docChgLst>
  <pc:docChgLst>
    <pc:chgData name="Emma Berry" userId="2f501676-f483-4083-b29e-a8f9a18288af" providerId="ADAL" clId="{54F6CC70-BC71-4231-93D0-75747434FA85}"/>
    <pc:docChg chg="modSld">
      <pc:chgData name="Emma Berry" userId="2f501676-f483-4083-b29e-a8f9a18288af" providerId="ADAL" clId="{54F6CC70-BC71-4231-93D0-75747434FA85}" dt="2018-11-30T11:16:47.854" v="24" actId="20577"/>
      <pc:docMkLst>
        <pc:docMk/>
      </pc:docMkLst>
      <pc:sldChg chg="modSp">
        <pc:chgData name="Emma Berry" userId="2f501676-f483-4083-b29e-a8f9a18288af" providerId="ADAL" clId="{54F6CC70-BC71-4231-93D0-75747434FA85}" dt="2018-11-30T11:16:47.854" v="24" actId="20577"/>
        <pc:sldMkLst>
          <pc:docMk/>
          <pc:sldMk cId="3897515769" sldId="266"/>
        </pc:sldMkLst>
        <pc:spChg chg="mod">
          <ac:chgData name="Emma Berry" userId="2f501676-f483-4083-b29e-a8f9a18288af" providerId="ADAL" clId="{54F6CC70-BC71-4231-93D0-75747434FA85}" dt="2018-11-30T11:16:47.854" v="24" actId="20577"/>
          <ac:spMkLst>
            <pc:docMk/>
            <pc:sldMk cId="3897515769" sldId="266"/>
            <ac:spMk id="3" creationId="{00000000-0000-0000-0000-000000000000}"/>
          </ac:spMkLst>
        </pc:spChg>
      </pc:sldChg>
    </pc:docChg>
  </pc:docChgLst>
  <pc:docChgLst>
    <pc:chgData name="Leonora Sheppard" userId="3688f6d8-1f97-408e-a4fe-cc859c551ddb" providerId="ADAL" clId="{C67C4797-7A2D-4BFC-BED6-DA132630CB7F}"/>
    <pc:docChg chg="modSld">
      <pc:chgData name="Leonora Sheppard" userId="3688f6d8-1f97-408e-a4fe-cc859c551ddb" providerId="ADAL" clId="{C67C4797-7A2D-4BFC-BED6-DA132630CB7F}" dt="2018-11-30T10:08:51.276" v="0" actId="20577"/>
      <pc:docMkLst>
        <pc:docMk/>
      </pc:docMkLst>
      <pc:sldChg chg="modSp">
        <pc:chgData name="Leonora Sheppard" userId="3688f6d8-1f97-408e-a4fe-cc859c551ddb" providerId="ADAL" clId="{C67C4797-7A2D-4BFC-BED6-DA132630CB7F}" dt="2018-11-30T10:08:51.276" v="0" actId="20577"/>
        <pc:sldMkLst>
          <pc:docMk/>
          <pc:sldMk cId="3856523752" sldId="276"/>
        </pc:sldMkLst>
        <pc:spChg chg="mod">
          <ac:chgData name="Leonora Sheppard" userId="3688f6d8-1f97-408e-a4fe-cc859c551ddb" providerId="ADAL" clId="{C67C4797-7A2D-4BFC-BED6-DA132630CB7F}" dt="2018-11-30T10:08:51.276" v="0" actId="20577"/>
          <ac:spMkLst>
            <pc:docMk/>
            <pc:sldMk cId="3856523752" sldId="276"/>
            <ac:spMk id="3" creationId="{00000000-0000-0000-0000-000000000000}"/>
          </ac:spMkLst>
        </pc:spChg>
      </pc:sldChg>
    </pc:docChg>
  </pc:docChgLst>
  <pc:docChgLst>
    <pc:chgData name="Rob Heathcote" userId="62419938-1f1d-43ca-9327-cfd6c1894440" providerId="ADAL" clId="{529885A7-134D-40BD-A2DA-FA8EC862EA05}"/>
    <pc:docChg chg="custSel modSld">
      <pc:chgData name="Rob Heathcote" userId="62419938-1f1d-43ca-9327-cfd6c1894440" providerId="ADAL" clId="{529885A7-134D-40BD-A2DA-FA8EC862EA05}" dt="2018-11-30T13:39:57.742" v="77" actId="1036"/>
      <pc:docMkLst>
        <pc:docMk/>
      </pc:docMkLst>
      <pc:sldChg chg="addSp delSp modSp">
        <pc:chgData name="Rob Heathcote" userId="62419938-1f1d-43ca-9327-cfd6c1894440" providerId="ADAL" clId="{529885A7-134D-40BD-A2DA-FA8EC862EA05}" dt="2018-11-30T13:39:57.742" v="77" actId="1036"/>
        <pc:sldMkLst>
          <pc:docMk/>
          <pc:sldMk cId="745917740" sldId="273"/>
        </pc:sldMkLst>
        <pc:spChg chg="add del mod ord">
          <ac:chgData name="Rob Heathcote" userId="62419938-1f1d-43ca-9327-cfd6c1894440" providerId="ADAL" clId="{529885A7-134D-40BD-A2DA-FA8EC862EA05}" dt="2018-11-30T13:39:45.265" v="17" actId="478"/>
          <ac:spMkLst>
            <pc:docMk/>
            <pc:sldMk cId="745917740" sldId="273"/>
            <ac:spMk id="4" creationId="{F43B0E11-104C-4B11-BCAF-715BF24F8301}"/>
          </ac:spMkLst>
        </pc:spChg>
        <pc:picChg chg="del mod">
          <ac:chgData name="Rob Heathcote" userId="62419938-1f1d-43ca-9327-cfd6c1894440" providerId="ADAL" clId="{529885A7-134D-40BD-A2DA-FA8EC862EA05}" dt="2018-11-30T13:39:43.891" v="16" actId="478"/>
          <ac:picMkLst>
            <pc:docMk/>
            <pc:sldMk cId="745917740" sldId="273"/>
            <ac:picMk id="5" creationId="{EED63137-BC55-4A41-842A-367FCFE41E6E}"/>
          </ac:picMkLst>
        </pc:picChg>
        <pc:picChg chg="add mod">
          <ac:chgData name="Rob Heathcote" userId="62419938-1f1d-43ca-9327-cfd6c1894440" providerId="ADAL" clId="{529885A7-134D-40BD-A2DA-FA8EC862EA05}" dt="2018-11-30T13:39:57.742" v="77" actId="1036"/>
          <ac:picMkLst>
            <pc:docMk/>
            <pc:sldMk cId="745917740" sldId="273"/>
            <ac:picMk id="1026" creationId="{FAEF1C35-9125-4C13-8E0F-281F296F9FC3}"/>
          </ac:picMkLst>
        </pc:picChg>
      </pc:sldChg>
      <pc:sldChg chg="modSp">
        <pc:chgData name="Rob Heathcote" userId="62419938-1f1d-43ca-9327-cfd6c1894440" providerId="ADAL" clId="{529885A7-134D-40BD-A2DA-FA8EC862EA05}" dt="2018-11-30T13:32:42.150" v="1" actId="1035"/>
        <pc:sldMkLst>
          <pc:docMk/>
          <pc:sldMk cId="4272923709" sldId="277"/>
        </pc:sldMkLst>
        <pc:picChg chg="mod">
          <ac:chgData name="Rob Heathcote" userId="62419938-1f1d-43ca-9327-cfd6c1894440" providerId="ADAL" clId="{529885A7-134D-40BD-A2DA-FA8EC862EA05}" dt="2018-11-30T13:32:42.150" v="1" actId="1035"/>
          <ac:picMkLst>
            <pc:docMk/>
            <pc:sldMk cId="4272923709" sldId="277"/>
            <ac:picMk id="5" creationId="{00000000-0000-0000-0000-000000000000}"/>
          </ac:picMkLst>
        </pc:picChg>
      </pc:sldChg>
      <pc:sldChg chg="modSp">
        <pc:chgData name="Rob Heathcote" userId="62419938-1f1d-43ca-9327-cfd6c1894440" providerId="ADAL" clId="{529885A7-134D-40BD-A2DA-FA8EC862EA05}" dt="2018-11-30T13:28:32.759" v="0" actId="1035"/>
        <pc:sldMkLst>
          <pc:docMk/>
          <pc:sldMk cId="3279692753" sldId="298"/>
        </pc:sldMkLst>
        <pc:spChg chg="mod">
          <ac:chgData name="Rob Heathcote" userId="62419938-1f1d-43ca-9327-cfd6c1894440" providerId="ADAL" clId="{529885A7-134D-40BD-A2DA-FA8EC862EA05}" dt="2018-11-30T13:28:32.759" v="0" actId="1035"/>
          <ac:spMkLst>
            <pc:docMk/>
            <pc:sldMk cId="3279692753" sldId="298"/>
            <ac:spMk id="3" creationId="{EC3F7A39-80D0-492C-A7CE-9F2326B8F907}"/>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7879565" y="142043"/>
            <a:ext cx="2971800" cy="458788"/>
          </a:xfrm>
          <a:prstGeom prst="rect">
            <a:avLst/>
          </a:prstGeom>
        </p:spPr>
        <p:txBody>
          <a:bodyPr vert="horz" lIns="91440" tIns="45720" rIns="91440" bIns="45720" rtlCol="0"/>
          <a:lstStyle>
            <a:lvl1pPr algn="r">
              <a:defRPr sz="1200"/>
            </a:lvl1pPr>
          </a:lstStyle>
          <a:p>
            <a:fld id="{68996269-3101-49AD-ADBA-42C070CC3F2E}" type="datetimeFigureOut">
              <a:rPr lang="en-US" smtClean="0"/>
              <a:t>11/30/2018</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B10373E-F660-405A-BC66-417C97D55DB6}" type="slidenum">
              <a:rPr lang="en-US" smtClean="0"/>
              <a:t>‹#›</a:t>
            </a:fld>
            <a:endParaRPr lang="en-US"/>
          </a:p>
        </p:txBody>
      </p:sp>
    </p:spTree>
    <p:extLst>
      <p:ext uri="{BB962C8B-B14F-4D97-AF65-F5344CB8AC3E}">
        <p14:creationId xmlns:p14="http://schemas.microsoft.com/office/powerpoint/2010/main" val="1097716642"/>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1-03T14:47:11.338"/>
    </inkml:context>
    <inkml:brush xml:id="br0">
      <inkml:brushProperty name="width" value="0.05" units="cm"/>
      <inkml:brushProperty name="height" value="0.05" units="cm"/>
    </inkml:brush>
  </inkml:definitions>
  <inkml:trace contextRef="#ctx0" brushRef="#br0">40 0 4642,'0'0'48,"0"0"-112,0 0 0,0 0 48,0 0-64,0 0-368,-40 0-513,40 0-1120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6F1A1A-9ADE-427A-ADAC-FC109014457D}" type="datetimeFigureOut">
              <a:rPr lang="en-GB" smtClean="0"/>
              <a:t>30/11/2018</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E40E8C-4B5B-44BF-9632-4975FA24D83B}" type="slidenum">
              <a:rPr lang="en-GB" smtClean="0"/>
              <a:t>‹#›</a:t>
            </a:fld>
            <a:endParaRPr lang="en-GB"/>
          </a:p>
        </p:txBody>
      </p:sp>
    </p:spTree>
    <p:extLst>
      <p:ext uri="{BB962C8B-B14F-4D97-AF65-F5344CB8AC3E}">
        <p14:creationId xmlns:p14="http://schemas.microsoft.com/office/powerpoint/2010/main" val="4275706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8E40E8C-4B5B-44BF-9632-4975FA24D83B}" type="slidenum">
              <a:rPr lang="en-GB" smtClean="0"/>
              <a:t>6</a:t>
            </a:fld>
            <a:endParaRPr lang="en-GB"/>
          </a:p>
        </p:txBody>
      </p:sp>
    </p:spTree>
    <p:extLst>
      <p:ext uri="{BB962C8B-B14F-4D97-AF65-F5344CB8AC3E}">
        <p14:creationId xmlns:p14="http://schemas.microsoft.com/office/powerpoint/2010/main" val="19722740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8E40E8C-4B5B-44BF-9632-4975FA24D83B}" type="slidenum">
              <a:rPr lang="en-GB" smtClean="0"/>
              <a:t>12</a:t>
            </a:fld>
            <a:endParaRPr lang="en-GB"/>
          </a:p>
        </p:txBody>
      </p:sp>
    </p:spTree>
    <p:extLst>
      <p:ext uri="{BB962C8B-B14F-4D97-AF65-F5344CB8AC3E}">
        <p14:creationId xmlns:p14="http://schemas.microsoft.com/office/powerpoint/2010/main" val="28926069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B776CDD-4C12-44FE-B335-4F00A83382A3}" type="slidenum">
              <a:rPr lang="en-GB" smtClean="0"/>
              <a:t>13</a:t>
            </a:fld>
            <a:endParaRPr lang="en-GB"/>
          </a:p>
        </p:txBody>
      </p:sp>
    </p:spTree>
    <p:extLst>
      <p:ext uri="{BB962C8B-B14F-4D97-AF65-F5344CB8AC3E}">
        <p14:creationId xmlns:p14="http://schemas.microsoft.com/office/powerpoint/2010/main" val="41875575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customXml" Target="../ink/ink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F4E5403-8338-4C7B-8715-6870D2CF0F3E}"/>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cxnSp>
        <p:nvCxnSpPr>
          <p:cNvPr id="10" name="Straight Connector 9">
            <a:extLst>
              <a:ext uri="{FF2B5EF4-FFF2-40B4-BE49-F238E27FC236}">
                <a16:creationId xmlns:a16="http://schemas.microsoft.com/office/drawing/2014/main" id="{F568AE6F-B93D-4EE6-86E2-D379C5066AC3}"/>
              </a:ext>
            </a:extLst>
          </p:cNvPr>
          <p:cNvCxnSpPr/>
          <p:nvPr userDrawn="1"/>
        </p:nvCxnSpPr>
        <p:spPr>
          <a:xfrm>
            <a:off x="4559300" y="1905000"/>
            <a:ext cx="0" cy="2551766"/>
          </a:xfrm>
          <a:prstGeom prst="line">
            <a:avLst/>
          </a:prstGeom>
          <a:ln w="254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3" name="Text Placeholder 23">
            <a:extLst>
              <a:ext uri="{FF2B5EF4-FFF2-40B4-BE49-F238E27FC236}">
                <a16:creationId xmlns:a16="http://schemas.microsoft.com/office/drawing/2014/main" id="{54A7C766-E981-44A2-BEEF-1A7955052F8D}"/>
              </a:ext>
            </a:extLst>
          </p:cNvPr>
          <p:cNvSpPr>
            <a:spLocks noGrp="1"/>
          </p:cNvSpPr>
          <p:nvPr>
            <p:ph type="body" sz="quarter" idx="12" hasCustomPrompt="1"/>
          </p:nvPr>
        </p:nvSpPr>
        <p:spPr>
          <a:xfrm>
            <a:off x="1099542" y="4090910"/>
            <a:ext cx="972000" cy="972000"/>
          </a:xfrm>
          <a:prstGeom prst="rect">
            <a:avLst/>
          </a:prstGeom>
          <a:ln w="114300" cmpd="sng">
            <a:solidFill>
              <a:srgbClr val="2CB7FF"/>
            </a:solidFill>
            <a:miter lim="800000"/>
          </a:ln>
        </p:spPr>
        <p:txBody>
          <a:bodyPr vert="horz" lIns="0" tIns="0" rIns="0" bIns="0" anchor="ctr" anchorCtr="0"/>
          <a:lstStyle>
            <a:lvl1pPr marL="0" indent="0" algn="ctr">
              <a:buNone/>
              <a:defRPr sz="4500" b="1">
                <a:solidFill>
                  <a:srgbClr val="2CB7FF"/>
                </a:solidFill>
                <a:latin typeface="Arial"/>
                <a:cs typeface="Arial"/>
              </a:defRPr>
            </a:lvl1pPr>
          </a:lstStyle>
          <a:p>
            <a:pPr lvl="0"/>
            <a:r>
              <a:rPr lang="en-US"/>
              <a:t>4</a:t>
            </a:r>
          </a:p>
        </p:txBody>
      </p:sp>
      <p:sp>
        <p:nvSpPr>
          <p:cNvPr id="17" name="Text Placeholder 4">
            <a:extLst>
              <a:ext uri="{FF2B5EF4-FFF2-40B4-BE49-F238E27FC236}">
                <a16:creationId xmlns:a16="http://schemas.microsoft.com/office/drawing/2014/main" id="{360349C3-9EB8-4D6A-91BD-7515772A861A}"/>
              </a:ext>
            </a:extLst>
          </p:cNvPr>
          <p:cNvSpPr txBox="1">
            <a:spLocks/>
          </p:cNvSpPr>
          <p:nvPr userDrawn="1"/>
        </p:nvSpPr>
        <p:spPr>
          <a:xfrm>
            <a:off x="1803400" y="1841231"/>
            <a:ext cx="2651125" cy="2201863"/>
          </a:xfrm>
          <a:prstGeom prst="rect">
            <a:avLst/>
          </a:prstGeom>
        </p:spPr>
        <p:txBody>
          <a:bodyPr vert="horz" lIns="0"/>
          <a:lstStyle>
            <a:lvl1pPr marL="0" indent="0" algn="l" defTabSz="457200" rtl="0" eaLnBrk="1" latinLnBrk="0" hangingPunct="1">
              <a:lnSpc>
                <a:spcPts val="4800"/>
              </a:lnSpc>
              <a:spcBef>
                <a:spcPts val="0"/>
              </a:spcBef>
              <a:buFont typeface="Arial"/>
              <a:buNone/>
              <a:defRPr sz="4500" b="1" kern="0" spc="-140">
                <a:solidFill>
                  <a:schemeClr val="bg1"/>
                </a:solidFill>
                <a:latin typeface="Arial"/>
                <a:ea typeface="+mn-ea"/>
                <a:cs typeface="Arial"/>
              </a:defRPr>
            </a:lvl1pPr>
            <a:lvl2pPr marL="0" indent="0" algn="l" defTabSz="457200" rtl="0" eaLnBrk="1" latinLnBrk="0" hangingPunct="1">
              <a:lnSpc>
                <a:spcPts val="2500"/>
              </a:lnSpc>
              <a:spcBef>
                <a:spcPts val="0"/>
              </a:spcBef>
              <a:buFont typeface="Arial"/>
              <a:buNone/>
              <a:defRPr sz="2500" kern="0" spc="-140">
                <a:solidFill>
                  <a:schemeClr val="bg1"/>
                </a:solidFill>
                <a:latin typeface="Arial"/>
                <a:ea typeface="+mn-ea"/>
                <a:cs typeface="Arial"/>
              </a:defRPr>
            </a:lvl2pPr>
            <a:lvl3pPr marL="0" indent="0" algn="l" defTabSz="457200" rtl="0" eaLnBrk="1" latinLnBrk="0" hangingPunct="1">
              <a:lnSpc>
                <a:spcPts val="4800"/>
              </a:lnSpc>
              <a:spcBef>
                <a:spcPts val="0"/>
              </a:spcBef>
              <a:buFont typeface="Arial"/>
              <a:buNone/>
              <a:defRPr sz="4500" kern="1200">
                <a:solidFill>
                  <a:schemeClr val="bg1"/>
                </a:solidFill>
                <a:latin typeface="Arial"/>
                <a:ea typeface="+mn-ea"/>
                <a:cs typeface="Arial"/>
              </a:defRPr>
            </a:lvl3pPr>
            <a:lvl4pPr marL="0" indent="0" algn="l" defTabSz="457200" rtl="0" eaLnBrk="1" latinLnBrk="0" hangingPunct="1">
              <a:lnSpc>
                <a:spcPts val="2600"/>
              </a:lnSpc>
              <a:spcBef>
                <a:spcPts val="0"/>
              </a:spcBef>
              <a:buFont typeface="Arial"/>
              <a:buNone/>
              <a:defRPr sz="3000" kern="1200">
                <a:solidFill>
                  <a:srgbClr val="FD446D"/>
                </a:solidFill>
                <a:latin typeface="Arial"/>
                <a:ea typeface="+mn-ea"/>
                <a:cs typeface="Arial"/>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ts val="4800"/>
              </a:lnSpc>
              <a:spcBef>
                <a:spcPts val="0"/>
              </a:spcBef>
              <a:spcAft>
                <a:spcPts val="0"/>
              </a:spcAft>
              <a:buClrTx/>
              <a:buSzTx/>
              <a:buFont typeface="Arial"/>
              <a:buNone/>
              <a:tabLst/>
              <a:defRPr/>
            </a:pPr>
            <a:r>
              <a:rPr kumimoji="0" lang="en-US" sz="4500" b="1" i="0" u="none" strike="noStrike" kern="0" cap="none" spc="-140" normalizeH="0" baseline="0" noProof="0" err="1">
                <a:ln>
                  <a:noFill/>
                </a:ln>
                <a:solidFill>
                  <a:sysClr val="window" lastClr="FFFFFF"/>
                </a:solidFill>
                <a:effectLst/>
                <a:uLnTx/>
                <a:uFillTx/>
                <a:latin typeface="Museo 700" panose="02000000000000000000" pitchFamily="50" charset="0"/>
                <a:ea typeface="+mn-ea"/>
                <a:cs typeface="Arial"/>
              </a:rPr>
              <a:t>Edexcel</a:t>
            </a:r>
            <a:endParaRPr kumimoji="0" lang="en-US" sz="4500" b="1" i="0" u="none" strike="noStrike" kern="0" cap="none" spc="-140" normalizeH="0" baseline="0" noProof="0">
              <a:ln>
                <a:noFill/>
              </a:ln>
              <a:solidFill>
                <a:sysClr val="window" lastClr="FFFFFF"/>
              </a:solidFill>
              <a:effectLst/>
              <a:uLnTx/>
              <a:uFillTx/>
              <a:latin typeface="Museo 700" panose="02000000000000000000" pitchFamily="50" charset="0"/>
              <a:ea typeface="+mn-ea"/>
              <a:cs typeface="Arial"/>
            </a:endParaRPr>
          </a:p>
          <a:p>
            <a:pPr marL="0" marR="0" lvl="2" indent="0" algn="l" defTabSz="457200" rtl="0" eaLnBrk="1" fontAlgn="auto" latinLnBrk="0" hangingPunct="1">
              <a:lnSpc>
                <a:spcPts val="4800"/>
              </a:lnSpc>
              <a:spcBef>
                <a:spcPts val="0"/>
              </a:spcBef>
              <a:spcAft>
                <a:spcPts val="0"/>
              </a:spcAft>
              <a:buClrTx/>
              <a:buSzTx/>
              <a:buFont typeface="Arial"/>
              <a:buNone/>
              <a:tabLst/>
              <a:defRPr/>
            </a:pPr>
            <a:r>
              <a:rPr kumimoji="0" lang="en-US" sz="4500" b="0" i="0" u="none" strike="noStrike" kern="1200" cap="none" spc="0" normalizeH="0" baseline="0" noProof="0">
                <a:ln>
                  <a:noFill/>
                </a:ln>
                <a:solidFill>
                  <a:sysClr val="window" lastClr="FFFFFF"/>
                </a:solidFill>
                <a:effectLst/>
                <a:uLnTx/>
                <a:uFillTx/>
                <a:latin typeface="Museo 500" panose="02000000000000000000" pitchFamily="50" charset="0"/>
                <a:ea typeface="+mn-ea"/>
                <a:cs typeface="Arial"/>
              </a:rPr>
              <a:t>GCSE</a:t>
            </a:r>
          </a:p>
          <a:p>
            <a:pPr marL="0" marR="0" lvl="3" indent="0" algn="l" defTabSz="457200" rtl="0" eaLnBrk="1" fontAlgn="auto" latinLnBrk="0" hangingPunct="1">
              <a:lnSpc>
                <a:spcPts val="2600"/>
              </a:lnSpc>
              <a:spcBef>
                <a:spcPts val="1800"/>
              </a:spcBef>
              <a:spcAft>
                <a:spcPts val="0"/>
              </a:spcAft>
              <a:buClrTx/>
              <a:buSzTx/>
              <a:buFont typeface="Arial"/>
              <a:buNone/>
              <a:tabLst/>
              <a:defRPr/>
            </a:pPr>
            <a:r>
              <a:rPr kumimoji="0" lang="en-US" sz="2500" b="0" i="0" u="none" strike="noStrike" kern="1200" cap="none" spc="0" normalizeH="0" baseline="0" noProof="0">
                <a:ln>
                  <a:noFill/>
                </a:ln>
                <a:solidFill>
                  <a:sysClr val="window" lastClr="FFFFFF"/>
                </a:solidFill>
                <a:effectLst/>
                <a:uLnTx/>
                <a:uFillTx/>
                <a:latin typeface="Museo 100" panose="02000000000000000000" pitchFamily="50" charset="0"/>
                <a:ea typeface="+mn-ea"/>
                <a:cs typeface="Arial"/>
              </a:rPr>
              <a:t>Design and Technology </a:t>
            </a:r>
            <a:r>
              <a:rPr kumimoji="0" lang="en-US" sz="2500" b="0" i="0" u="none" strike="noStrike" kern="1200" cap="none" spc="0" normalizeH="0" baseline="0" noProof="0">
                <a:ln>
                  <a:noFill/>
                </a:ln>
                <a:solidFill>
                  <a:srgbClr val="2CB7FF"/>
                </a:solidFill>
                <a:effectLst/>
                <a:uLnTx/>
                <a:uFillTx/>
                <a:latin typeface="Museo 100" panose="02000000000000000000" pitchFamily="50" charset="0"/>
                <a:ea typeface="+mn-ea"/>
                <a:cs typeface="Arial"/>
              </a:rPr>
              <a:t>1DT0</a:t>
            </a:r>
          </a:p>
        </p:txBody>
      </p:sp>
      <p:sp>
        <p:nvSpPr>
          <p:cNvPr id="19" name="Text Placeholder 2">
            <a:extLst>
              <a:ext uri="{FF2B5EF4-FFF2-40B4-BE49-F238E27FC236}">
                <a16:creationId xmlns:a16="http://schemas.microsoft.com/office/drawing/2014/main" id="{E3BA9581-D986-44E7-917E-3201CA734A72}"/>
              </a:ext>
            </a:extLst>
          </p:cNvPr>
          <p:cNvSpPr>
            <a:spLocks noGrp="1"/>
          </p:cNvSpPr>
          <p:nvPr>
            <p:ph type="body" sz="quarter" idx="11" hasCustomPrompt="1"/>
          </p:nvPr>
        </p:nvSpPr>
        <p:spPr>
          <a:xfrm>
            <a:off x="4800600" y="1866631"/>
            <a:ext cx="2768600" cy="1288945"/>
          </a:xfrm>
          <a:prstGeom prst="rect">
            <a:avLst/>
          </a:prstGeom>
        </p:spPr>
        <p:txBody>
          <a:bodyPr/>
          <a:lstStyle>
            <a:lvl1pPr marL="0" indent="0">
              <a:spcBef>
                <a:spcPts val="600"/>
              </a:spcBef>
              <a:buNone/>
              <a:defRPr>
                <a:solidFill>
                  <a:schemeClr val="bg1"/>
                </a:solidFill>
              </a:defRPr>
            </a:lvl1pPr>
          </a:lstStyle>
          <a:p>
            <a:r>
              <a:rPr lang="en-GB">
                <a:latin typeface="Museo 900" panose="02000000000000000000" pitchFamily="2" charset="0"/>
              </a:rPr>
              <a:t>Material processing and finishing</a:t>
            </a:r>
            <a:endParaRPr lang="en-US">
              <a:latin typeface="Museo 900" panose="02000000000000000000" pitchFamily="2" charset="0"/>
            </a:endParaRPr>
          </a:p>
        </p:txBody>
      </p:sp>
      <p:sp>
        <p:nvSpPr>
          <p:cNvPr id="8" name="Rectangle 7">
            <a:extLst>
              <a:ext uri="{FF2B5EF4-FFF2-40B4-BE49-F238E27FC236}">
                <a16:creationId xmlns:a16="http://schemas.microsoft.com/office/drawing/2014/main" id="{98229B5C-7597-46BE-B500-7393A4851BC2}"/>
              </a:ext>
            </a:extLst>
          </p:cNvPr>
          <p:cNvSpPr/>
          <p:nvPr userDrawn="1"/>
        </p:nvSpPr>
        <p:spPr>
          <a:xfrm>
            <a:off x="4743450" y="3429000"/>
            <a:ext cx="2882900" cy="605294"/>
          </a:xfrm>
          <a:prstGeom prst="rect">
            <a:avLst/>
          </a:prstGeom>
        </p:spPr>
        <p:txBody>
          <a:bodyPr wrap="square">
            <a:spAutoFit/>
          </a:bodyPr>
          <a:lstStyle/>
          <a:p>
            <a:pPr>
              <a:lnSpc>
                <a:spcPts val="2000"/>
              </a:lnSpc>
              <a:spcBef>
                <a:spcPts val="5200"/>
              </a:spcBef>
            </a:pPr>
            <a:r>
              <a:rPr lang="en-US" sz="2000">
                <a:solidFill>
                  <a:schemeClr val="bg1"/>
                </a:solidFill>
                <a:latin typeface="Museo 100" panose="02000000000000000000" pitchFamily="2" charset="0"/>
              </a:rPr>
              <a:t>Unit 6-1</a:t>
            </a:r>
            <a:br>
              <a:rPr lang="en-US" sz="2000">
                <a:solidFill>
                  <a:schemeClr val="bg1"/>
                </a:solidFill>
                <a:latin typeface="Museo 100" panose="02000000000000000000" pitchFamily="2" charset="0"/>
              </a:rPr>
            </a:br>
            <a:r>
              <a:rPr lang="en-US" sz="2000">
                <a:solidFill>
                  <a:schemeClr val="bg1"/>
                </a:solidFill>
                <a:latin typeface="Museo 100" panose="02000000000000000000" pitchFamily="2" charset="0"/>
              </a:rPr>
              <a:t>Timbers</a:t>
            </a:r>
          </a:p>
        </p:txBody>
      </p:sp>
    </p:spTree>
    <p:extLst>
      <p:ext uri="{BB962C8B-B14F-4D97-AF65-F5344CB8AC3E}">
        <p14:creationId xmlns:p14="http://schemas.microsoft.com/office/powerpoint/2010/main" val="21816005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rgbClr val="453983"/>
        </a:solidFill>
        <a:effectLst/>
      </p:bgPr>
    </p:bg>
    <p:spTree>
      <p:nvGrpSpPr>
        <p:cNvPr id="1" name=""/>
        <p:cNvGrpSpPr/>
        <p:nvPr/>
      </p:nvGrpSpPr>
      <p:grpSpPr>
        <a:xfrm>
          <a:off x="0" y="0"/>
          <a:ext cx="0" cy="0"/>
          <a:chOff x="0" y="0"/>
          <a:chExt cx="0" cy="0"/>
        </a:xfrm>
      </p:grpSpPr>
      <p:cxnSp>
        <p:nvCxnSpPr>
          <p:cNvPr id="8" name="Straight Connector 7"/>
          <p:cNvCxnSpPr/>
          <p:nvPr userDrawn="1"/>
        </p:nvCxnSpPr>
        <p:spPr>
          <a:xfrm>
            <a:off x="584200" y="1702800"/>
            <a:ext cx="0" cy="4654868"/>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 name="Text Placeholder 11"/>
          <p:cNvSpPr>
            <a:spLocks noGrp="1"/>
          </p:cNvSpPr>
          <p:nvPr>
            <p:ph type="body" sz="quarter" idx="14"/>
          </p:nvPr>
        </p:nvSpPr>
        <p:spPr>
          <a:xfrm>
            <a:off x="723600" y="1702799"/>
            <a:ext cx="7861300" cy="4918133"/>
          </a:xfrm>
          <a:prstGeom prst="rect">
            <a:avLst/>
          </a:prstGeom>
          <a:effectLst/>
        </p:spPr>
        <p:txBody>
          <a:bodyPr vert="horz" lIns="0" tIns="0" rIns="0" bIns="0"/>
          <a:lstStyle>
            <a:lvl1pPr marL="271463" indent="-271463">
              <a:lnSpc>
                <a:spcPct val="100000"/>
              </a:lnSpc>
              <a:spcBef>
                <a:spcPts val="0"/>
              </a:spcBef>
              <a:spcAft>
                <a:spcPts val="1400"/>
              </a:spcAft>
              <a:buFont typeface="Arial"/>
              <a:buChar char="•"/>
              <a:defRPr sz="2500" b="0" cap="none" spc="0">
                <a:ln w="0"/>
                <a:solidFill>
                  <a:schemeClr val="bg1"/>
                </a:solidFill>
                <a:effectLst/>
                <a:latin typeface="Arial"/>
                <a:cs typeface="Arial"/>
              </a:defRPr>
            </a:lvl1pPr>
            <a:lvl2pPr marL="0" indent="0">
              <a:lnSpc>
                <a:spcPts val="2000"/>
              </a:lnSpc>
              <a:buNone/>
              <a:defRPr sz="2000">
                <a:solidFill>
                  <a:srgbClr val="9D9FA2"/>
                </a:solidFill>
                <a:latin typeface="Arial"/>
                <a:cs typeface="Arial"/>
              </a:defRPr>
            </a:lvl2pPr>
          </a:lstStyle>
          <a:p>
            <a:pPr lvl="0"/>
            <a:r>
              <a:rPr lang="en-US"/>
              <a:t>Click to edit Master text styles</a:t>
            </a:r>
          </a:p>
        </p:txBody>
      </p:sp>
      <p:sp>
        <p:nvSpPr>
          <p:cNvPr id="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Tree>
    <p:extLst>
      <p:ext uri="{BB962C8B-B14F-4D97-AF65-F5344CB8AC3E}">
        <p14:creationId xmlns:p14="http://schemas.microsoft.com/office/powerpoint/2010/main" val="9025596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Custom Layout">
    <p:bg>
      <p:bgPr>
        <a:solidFill>
          <a:srgbClr val="2CB7FF"/>
        </a:solidFill>
        <a:effectLst/>
      </p:bgPr>
    </p:bg>
    <p:spTree>
      <p:nvGrpSpPr>
        <p:cNvPr id="1" name=""/>
        <p:cNvGrpSpPr/>
        <p:nvPr/>
      </p:nvGrpSpPr>
      <p:grpSpPr>
        <a:xfrm>
          <a:off x="0" y="0"/>
          <a:ext cx="0" cy="0"/>
          <a:chOff x="0" y="0"/>
          <a:chExt cx="0" cy="0"/>
        </a:xfrm>
      </p:grpSpPr>
      <p:cxnSp>
        <p:nvCxnSpPr>
          <p:cNvPr id="9" name="Straight Connector 8"/>
          <p:cNvCxnSpPr>
            <a:cxnSpLocks/>
          </p:cNvCxnSpPr>
          <p:nvPr userDrawn="1"/>
        </p:nvCxnSpPr>
        <p:spPr>
          <a:xfrm>
            <a:off x="584200" y="1702800"/>
            <a:ext cx="0" cy="3148600"/>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bg1"/>
                </a:solidFill>
                <a:effectLst/>
                <a:latin typeface="Arial"/>
                <a:cs typeface="Arial"/>
              </a:defRPr>
            </a:lvl1pPr>
            <a:lvl2pPr marL="0" indent="0">
              <a:lnSpc>
                <a:spcPts val="2000"/>
              </a:lnSpc>
              <a:buNone/>
              <a:defRPr sz="2000">
                <a:solidFill>
                  <a:srgbClr val="9D9FA2"/>
                </a:solidFill>
                <a:latin typeface="Arial"/>
                <a:cs typeface="Arial"/>
              </a:defRPr>
            </a:lvl2pPr>
          </a:lstStyle>
          <a:p>
            <a:pPr lvl="0"/>
            <a:r>
              <a:rPr lang="en-US"/>
              <a:t>Click to edit Master text styles</a:t>
            </a:r>
          </a:p>
        </p:txBody>
      </p:sp>
      <mc:AlternateContent xmlns:mc="http://schemas.openxmlformats.org/markup-compatibility/2006" xmlns:p14="http://schemas.microsoft.com/office/powerpoint/2010/main">
        <mc:Choice Requires="p14">
          <p:contentPart p14:bwMode="auto" r:id="rId2">
            <p14:nvContentPartPr>
              <p14:cNvPr id="3" name="Ink 2"/>
              <p14:cNvContentPartPr/>
              <p14:nvPr userDrawn="1"/>
            </p14:nvContentPartPr>
            <p14:xfrm>
              <a:off x="2743171" y="4121897"/>
              <a:ext cx="14760" cy="360"/>
            </p14:xfrm>
          </p:contentPart>
        </mc:Choice>
        <mc:Fallback xmlns="">
          <p:pic>
            <p:nvPicPr>
              <p:cNvPr id="3" name="Ink 2"/>
              <p:cNvPicPr/>
              <p:nvPr/>
            </p:nvPicPr>
            <p:blipFill>
              <a:blip r:embed="rId3"/>
              <a:stretch>
                <a:fillRect/>
              </a:stretch>
            </p:blipFill>
            <p:spPr>
              <a:xfrm>
                <a:off x="2734171" y="4112897"/>
                <a:ext cx="32400" cy="18000"/>
              </a:xfrm>
              <a:prstGeom prst="rect">
                <a:avLst/>
              </a:prstGeom>
            </p:spPr>
          </p:pic>
        </mc:Fallback>
      </mc:AlternateContent>
    </p:spTree>
    <p:extLst>
      <p:ext uri="{BB962C8B-B14F-4D97-AF65-F5344CB8AC3E}">
        <p14:creationId xmlns:p14="http://schemas.microsoft.com/office/powerpoint/2010/main" val="9988180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F6B4F225-1810-41EF-8F0A-63E6D78F269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47701"/>
          </a:xfrm>
          <a:prstGeom prst="rect">
            <a:avLst/>
          </a:prstGeom>
        </p:spPr>
      </p:pic>
      <p:sp>
        <p:nvSpPr>
          <p:cNvPr id="8"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9" name="Text Placeholder 11"/>
          <p:cNvSpPr>
            <a:spLocks noGrp="1"/>
          </p:cNvSpPr>
          <p:nvPr>
            <p:ph type="body" sz="quarter" idx="14"/>
          </p:nvPr>
        </p:nvSpPr>
        <p:spPr>
          <a:xfrm>
            <a:off x="724280" y="1704179"/>
            <a:ext cx="7797230" cy="2004221"/>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453983"/>
                </a:solidFill>
                <a:latin typeface="Arial"/>
                <a:cs typeface="Arial"/>
              </a:defRPr>
            </a:lvl2pPr>
            <a:lvl3pPr marL="723900" indent="-279400">
              <a:lnSpc>
                <a:spcPct val="100000"/>
              </a:lnSpc>
              <a:buFont typeface="Arial"/>
              <a:buChar char="•"/>
              <a:defRPr lang="en-US" sz="2000" kern="1200" baseline="0" dirty="0" smtClean="0">
                <a:solidFill>
                  <a:srgbClr val="2CB7FF"/>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sp>
        <p:nvSpPr>
          <p:cNvPr id="7" name="TextBox 6"/>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a:solidFill>
                  <a:srgbClr val="FFFFFF"/>
                </a:solidFill>
                <a:effectLst>
                  <a:glow rad="228600">
                    <a:schemeClr val="tx1">
                      <a:alpha val="40000"/>
                    </a:schemeClr>
                  </a:glow>
                </a:effectLst>
                <a:latin typeface="Arial"/>
                <a:cs typeface="Arial"/>
              </a:rPr>
              <a:t>Material processing and finishing</a:t>
            </a:r>
          </a:p>
          <a:p>
            <a:pPr>
              <a:spcBef>
                <a:spcPts val="288"/>
              </a:spcBef>
            </a:pPr>
            <a:r>
              <a:rPr lang="en-US" sz="1200" b="0">
                <a:solidFill>
                  <a:srgbClr val="FFFFFF"/>
                </a:solidFill>
                <a:effectLst>
                  <a:glow rad="228600">
                    <a:schemeClr val="tx1">
                      <a:alpha val="40000"/>
                    </a:schemeClr>
                  </a:glow>
                </a:effectLst>
                <a:latin typeface="Arial"/>
                <a:cs typeface="Arial"/>
              </a:rPr>
              <a:t>Unit 6-1 Timbers</a:t>
            </a:r>
          </a:p>
        </p:txBody>
      </p:sp>
      <p:pic>
        <p:nvPicPr>
          <p:cNvPr id="10" name="Picture 9">
            <a:extLst>
              <a:ext uri="{FF2B5EF4-FFF2-40B4-BE49-F238E27FC236}">
                <a16:creationId xmlns:a16="http://schemas.microsoft.com/office/drawing/2014/main" id="{6537F040-A3EE-4A5C-8C23-7A70781CDF3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265468" y="6310632"/>
            <a:ext cx="1432859" cy="338521"/>
          </a:xfrm>
          <a:prstGeom prst="rect">
            <a:avLst/>
          </a:prstGeom>
        </p:spPr>
      </p:pic>
    </p:spTree>
    <p:extLst>
      <p:ext uri="{BB962C8B-B14F-4D97-AF65-F5344CB8AC3E}">
        <p14:creationId xmlns:p14="http://schemas.microsoft.com/office/powerpoint/2010/main" val="20232842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D303FA99-D5AA-4B23-99BB-1A5189CAB13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47701"/>
          </a:xfrm>
          <a:prstGeom prst="rect">
            <a:avLst/>
          </a:prstGeom>
        </p:spPr>
      </p:pic>
      <p:pic>
        <p:nvPicPr>
          <p:cNvPr id="6" name="Picture 5" descr="Untitled-1.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016500" y="901700"/>
            <a:ext cx="2979807" cy="3251200"/>
          </a:xfrm>
          <a:prstGeom prst="rect">
            <a:avLst/>
          </a:prstGeom>
        </p:spPr>
      </p:pic>
      <p:sp>
        <p:nvSpPr>
          <p:cNvPr id="1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8" name="Text Placeholder 11"/>
          <p:cNvSpPr>
            <a:spLocks noGrp="1"/>
          </p:cNvSpPr>
          <p:nvPr>
            <p:ph type="body" sz="quarter" idx="14" hasCustomPrompt="1"/>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453983"/>
                </a:solidFill>
                <a:latin typeface="Arial"/>
                <a:cs typeface="Arial"/>
              </a:defRPr>
            </a:lvl2pPr>
            <a:lvl3pPr marL="723900" indent="-279400">
              <a:lnSpc>
                <a:spcPct val="100000"/>
              </a:lnSpc>
              <a:buFont typeface="Arial"/>
              <a:buChar char="•"/>
              <a:defRPr lang="en-US" sz="2000" kern="1200" baseline="0" dirty="0" smtClean="0">
                <a:solidFill>
                  <a:srgbClr val="2CB7FF"/>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pic>
        <p:nvPicPr>
          <p:cNvPr id="9" name="Picture 8">
            <a:extLst>
              <a:ext uri="{FF2B5EF4-FFF2-40B4-BE49-F238E27FC236}">
                <a16:creationId xmlns:a16="http://schemas.microsoft.com/office/drawing/2014/main" id="{2BB5F8FA-C517-453D-B2FF-92984556A52D}"/>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265468" y="6310632"/>
            <a:ext cx="1432859" cy="338521"/>
          </a:xfrm>
          <a:prstGeom prst="rect">
            <a:avLst/>
          </a:prstGeom>
        </p:spPr>
      </p:pic>
      <p:sp>
        <p:nvSpPr>
          <p:cNvPr id="10" name="TextBox 9">
            <a:extLst>
              <a:ext uri="{FF2B5EF4-FFF2-40B4-BE49-F238E27FC236}">
                <a16:creationId xmlns:a16="http://schemas.microsoft.com/office/drawing/2014/main" id="{E4A998EB-4475-4661-9265-D7794FF703C3}"/>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a:solidFill>
                  <a:srgbClr val="FFFFFF"/>
                </a:solidFill>
                <a:effectLst>
                  <a:glow rad="228600">
                    <a:schemeClr val="tx1">
                      <a:alpha val="40000"/>
                    </a:schemeClr>
                  </a:glow>
                </a:effectLst>
                <a:latin typeface="Arial"/>
                <a:cs typeface="Arial"/>
              </a:rPr>
              <a:t>Material processing and finishing</a:t>
            </a:r>
          </a:p>
          <a:p>
            <a:pPr>
              <a:spcBef>
                <a:spcPts val="288"/>
              </a:spcBef>
            </a:pPr>
            <a:r>
              <a:rPr lang="en-US" sz="1200" b="0">
                <a:solidFill>
                  <a:srgbClr val="FFFFFF"/>
                </a:solidFill>
                <a:effectLst>
                  <a:glow rad="228600">
                    <a:schemeClr val="tx1">
                      <a:alpha val="40000"/>
                    </a:schemeClr>
                  </a:glow>
                </a:effectLst>
                <a:latin typeface="Arial"/>
                <a:cs typeface="Arial"/>
              </a:rPr>
              <a:t>Unit 6-1 Timbers</a:t>
            </a:r>
          </a:p>
        </p:txBody>
      </p:sp>
    </p:spTree>
    <p:extLst>
      <p:ext uri="{BB962C8B-B14F-4D97-AF65-F5344CB8AC3E}">
        <p14:creationId xmlns:p14="http://schemas.microsoft.com/office/powerpoint/2010/main" val="21987433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4D38B31-F408-42C2-B8BB-7199D7C5502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47701"/>
          </a:xfrm>
          <a:prstGeom prst="rect">
            <a:avLst/>
          </a:prstGeom>
        </p:spPr>
      </p:pic>
      <p:sp>
        <p:nvSpPr>
          <p:cNvPr id="8"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9" name="Text Placeholder 11"/>
          <p:cNvSpPr>
            <a:spLocks noGrp="1"/>
          </p:cNvSpPr>
          <p:nvPr>
            <p:ph type="body" sz="quarter" idx="14" hasCustomPrompt="1"/>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453983"/>
                </a:solidFill>
                <a:latin typeface="Arial"/>
                <a:cs typeface="Arial"/>
              </a:defRPr>
            </a:lvl2pPr>
            <a:lvl3pPr marL="723900" indent="-279400">
              <a:lnSpc>
                <a:spcPct val="100000"/>
              </a:lnSpc>
              <a:buFont typeface="Arial"/>
              <a:buChar char="•"/>
              <a:defRPr lang="en-US" sz="2000" kern="1200" baseline="0" dirty="0" smtClean="0">
                <a:solidFill>
                  <a:srgbClr val="2CB7FF"/>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sp>
        <p:nvSpPr>
          <p:cNvPr id="6" name="TextBox 5">
            <a:extLst>
              <a:ext uri="{FF2B5EF4-FFF2-40B4-BE49-F238E27FC236}">
                <a16:creationId xmlns:a16="http://schemas.microsoft.com/office/drawing/2014/main" id="{58D26BC0-FBFF-491C-8603-6DABDFDDDFA5}"/>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a:solidFill>
                  <a:srgbClr val="FFFFFF"/>
                </a:solidFill>
                <a:effectLst>
                  <a:glow rad="228600">
                    <a:schemeClr val="tx1">
                      <a:alpha val="40000"/>
                    </a:schemeClr>
                  </a:glow>
                </a:effectLst>
                <a:latin typeface="Arial"/>
                <a:cs typeface="Arial"/>
              </a:rPr>
              <a:t>Material processing and finishing</a:t>
            </a:r>
          </a:p>
          <a:p>
            <a:pPr>
              <a:spcBef>
                <a:spcPts val="288"/>
              </a:spcBef>
            </a:pPr>
            <a:r>
              <a:rPr lang="en-US" sz="1200" b="0">
                <a:solidFill>
                  <a:srgbClr val="FFFFFF"/>
                </a:solidFill>
                <a:effectLst>
                  <a:glow rad="228600">
                    <a:schemeClr val="tx1">
                      <a:alpha val="40000"/>
                    </a:schemeClr>
                  </a:glow>
                </a:effectLst>
                <a:latin typeface="Arial"/>
                <a:cs typeface="Arial"/>
              </a:rPr>
              <a:t>Unit 6-1 Timbers</a:t>
            </a:r>
          </a:p>
        </p:txBody>
      </p:sp>
    </p:spTree>
    <p:extLst>
      <p:ext uri="{BB962C8B-B14F-4D97-AF65-F5344CB8AC3E}">
        <p14:creationId xmlns:p14="http://schemas.microsoft.com/office/powerpoint/2010/main" val="408562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10" name="Picture 9" descr="Untitled-1.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16500" y="901700"/>
            <a:ext cx="2979807" cy="3251200"/>
          </a:xfrm>
          <a:prstGeom prst="rect">
            <a:avLst/>
          </a:prstGeom>
        </p:spPr>
      </p:pic>
      <p:sp>
        <p:nvSpPr>
          <p:cNvPr id="9"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4"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453983"/>
                </a:solidFill>
                <a:latin typeface="Arial"/>
                <a:cs typeface="Arial"/>
              </a:defRPr>
            </a:lvl2pPr>
            <a:lvl3pPr marL="723900" indent="-279400">
              <a:lnSpc>
                <a:spcPct val="100000"/>
              </a:lnSpc>
              <a:buFont typeface="Arial"/>
              <a:buChar char="•"/>
              <a:defRPr lang="en-US" sz="2000" kern="1200" baseline="0" dirty="0" smtClean="0">
                <a:solidFill>
                  <a:srgbClr val="2CB7FF"/>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pic>
        <p:nvPicPr>
          <p:cNvPr id="11" name="Picture 10">
            <a:extLst>
              <a:ext uri="{FF2B5EF4-FFF2-40B4-BE49-F238E27FC236}">
                <a16:creationId xmlns:a16="http://schemas.microsoft.com/office/drawing/2014/main" id="{2F5DF9BD-9395-4CFE-8F78-4458E6CBFED5}"/>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9144000" cy="647701"/>
          </a:xfrm>
          <a:prstGeom prst="rect">
            <a:avLst/>
          </a:prstGeom>
        </p:spPr>
      </p:pic>
      <p:sp>
        <p:nvSpPr>
          <p:cNvPr id="7" name="TextBox 6">
            <a:extLst>
              <a:ext uri="{FF2B5EF4-FFF2-40B4-BE49-F238E27FC236}">
                <a16:creationId xmlns:a16="http://schemas.microsoft.com/office/drawing/2014/main" id="{A799C237-AFFA-45FB-99EB-72BED683A250}"/>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a:solidFill>
                  <a:srgbClr val="FFFFFF"/>
                </a:solidFill>
                <a:effectLst>
                  <a:glow rad="228600">
                    <a:schemeClr val="tx1">
                      <a:alpha val="40000"/>
                    </a:schemeClr>
                  </a:glow>
                </a:effectLst>
                <a:latin typeface="Arial"/>
                <a:cs typeface="Arial"/>
              </a:rPr>
              <a:t>Material processing and finishing</a:t>
            </a:r>
          </a:p>
          <a:p>
            <a:pPr>
              <a:spcBef>
                <a:spcPts val="288"/>
              </a:spcBef>
            </a:pPr>
            <a:r>
              <a:rPr lang="en-US" sz="1200" b="0">
                <a:solidFill>
                  <a:srgbClr val="FFFFFF"/>
                </a:solidFill>
                <a:effectLst>
                  <a:glow rad="228600">
                    <a:schemeClr val="tx1">
                      <a:alpha val="40000"/>
                    </a:schemeClr>
                  </a:glow>
                </a:effectLst>
                <a:latin typeface="Arial"/>
                <a:cs typeface="Arial"/>
              </a:rPr>
              <a:t>Unit 6-1 Timbers</a:t>
            </a:r>
          </a:p>
        </p:txBody>
      </p:sp>
    </p:spTree>
    <p:extLst>
      <p:ext uri="{BB962C8B-B14F-4D97-AF65-F5344CB8AC3E}">
        <p14:creationId xmlns:p14="http://schemas.microsoft.com/office/powerpoint/2010/main" val="22869607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chemeClr val="tx1">
            <a:lumMod val="85000"/>
            <a:lumOff val="15000"/>
          </a:schemeClr>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BFFB616-4E27-4040-874A-FC6537B7ECA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47701"/>
          </a:xfrm>
          <a:prstGeom prst="rect">
            <a:avLst/>
          </a:prstGeom>
        </p:spPr>
      </p:pic>
      <p:sp>
        <p:nvSpPr>
          <p:cNvPr id="2" name="Rectangle 1"/>
          <p:cNvSpPr/>
          <p:nvPr userDrawn="1"/>
        </p:nvSpPr>
        <p:spPr>
          <a:xfrm>
            <a:off x="676274" y="1701461"/>
            <a:ext cx="7829551" cy="4555093"/>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a:ln>
                  <a:noFill/>
                </a:ln>
                <a:solidFill>
                  <a:schemeClr val="bg1"/>
                </a:solidFill>
                <a:effectLst/>
                <a:uLnTx/>
                <a:uFillTx/>
                <a:latin typeface="Arial"/>
                <a:ea typeface="+mn-ea"/>
                <a:cs typeface="Arial"/>
              </a:rPr>
              <a:t>Copyright</a:t>
            </a:r>
            <a:endParaRPr kumimoji="0" lang="en-GB" sz="1200" b="1" i="0" u="none" strike="noStrike" kern="1200" cap="none" spc="0" normalizeH="0" baseline="0" noProof="0">
              <a:ln>
                <a:noFill/>
              </a:ln>
              <a:solidFill>
                <a:schemeClr val="bg1"/>
              </a:solidFill>
              <a:effectLst/>
              <a:uLnTx/>
              <a:uFillTx/>
              <a:latin typeface="Arial"/>
              <a:ea typeface="+mn-ea"/>
              <a:cs typeface="Arial"/>
            </a:endParaRP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a:ln>
                  <a:noFill/>
                </a:ln>
                <a:solidFill>
                  <a:schemeClr val="bg1"/>
                </a:solidFill>
                <a:effectLst/>
                <a:uLnTx/>
                <a:uFillTx/>
                <a:latin typeface="Arial"/>
                <a:ea typeface="+mn-ea"/>
                <a:cs typeface="Arial"/>
              </a:rPr>
              <a:t>© 2018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a:ln>
                  <a:noFill/>
                </a:ln>
                <a:solidFill>
                  <a:schemeClr val="bg1"/>
                </a:solidFill>
                <a:effectLst/>
                <a:uLnTx/>
                <a:uFillTx/>
                <a:latin typeface="Arial"/>
                <a:ea typeface="+mn-ea"/>
                <a:cs typeface="Arial"/>
              </a:rPr>
              <a:t>The contents of this unit are protected by copyright. </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a:ln>
                  <a:noFill/>
                </a:ln>
                <a:solidFill>
                  <a:schemeClr val="bg1"/>
                </a:solidFill>
                <a:effectLst/>
                <a:uLnTx/>
                <a:uFillTx/>
                <a:latin typeface="Arial"/>
                <a:ea typeface="+mn-ea"/>
                <a:cs typeface="Arial"/>
              </a:rPr>
              <a:t>This unit and all the worksheets, PowerPoint presentations, teaching guides and other associated files distributed with it are supplied to you by PG Online Limited under licence and may be used and copied by you only in accordance with the terms of the licence. Except as expressly permitted by the licence, no part of the materials distributed with this unit may be used, reproduced, stored in a retrieval system, or transmitted, in any form or by any means, electronic or otherwise, without the prior written permission of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a:ln>
                  <a:noFill/>
                </a:ln>
                <a:solidFill>
                  <a:schemeClr val="bg1"/>
                </a:solidFill>
                <a:effectLst/>
                <a:uLnTx/>
                <a:uFillTx/>
                <a:latin typeface="Arial"/>
                <a:ea typeface="+mn-ea"/>
                <a:cs typeface="Arial"/>
              </a:rPr>
              <a:t>Licence agreement</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a:ln>
                  <a:noFill/>
                </a:ln>
                <a:solidFill>
                  <a:schemeClr val="bg1"/>
                </a:solidFill>
                <a:effectLst/>
                <a:uLnTx/>
                <a:uFillTx/>
                <a:latin typeface="Arial"/>
                <a:ea typeface="+mn-ea"/>
                <a:cs typeface="Arial"/>
              </a:rPr>
              <a:t>This is a legal agreement between you, the end user, and PG Online Limited. This unit and all the worksheets, PowerPoint presentations, teaching guides and other associated files distributed with it is licensed, not sold, to you by PG Online Limited for use under the terms of the licence.</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a:ln>
                  <a:noFill/>
                </a:ln>
                <a:solidFill>
                  <a:schemeClr val="bg1"/>
                </a:solidFill>
                <a:effectLst/>
                <a:uLnTx/>
                <a:uFillTx/>
                <a:latin typeface="Arial"/>
                <a:ea typeface="+mn-ea"/>
                <a:cs typeface="Arial"/>
              </a:rPr>
              <a:t>The materials distributed with this unit may be freely copied and used by members of a single institution on a single site only. You are not permitted to share in any way any of the materials or part of the materials with any third party, including users on another site or individuals who are members of a separate institution. You acknowledge that the materials must remain with you, the licencing institution, and no part of the materials may be transferred to another institution. You also agree not to procure, authorise, encourage, facilitate or enable any third party to reproduce these materials in whole or in part without the prior permission of PG Online Limited.</a:t>
            </a:r>
            <a:endParaRPr lang="en-GB" sz="1200">
              <a:solidFill>
                <a:schemeClr val="bg1"/>
              </a:solidFill>
            </a:endParaRPr>
          </a:p>
        </p:txBody>
      </p:sp>
      <p:pic>
        <p:nvPicPr>
          <p:cNvPr id="7" name="Picture 6">
            <a:extLst>
              <a:ext uri="{FF2B5EF4-FFF2-40B4-BE49-F238E27FC236}">
                <a16:creationId xmlns:a16="http://schemas.microsoft.com/office/drawing/2014/main" id="{F768268D-9A0A-4A76-AC40-D04F04C0BC1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265468" y="6310632"/>
            <a:ext cx="1432859" cy="338521"/>
          </a:xfrm>
          <a:prstGeom prst="rect">
            <a:avLst/>
          </a:prstGeom>
        </p:spPr>
      </p:pic>
      <p:sp>
        <p:nvSpPr>
          <p:cNvPr id="9" name="TextBox 8">
            <a:extLst>
              <a:ext uri="{FF2B5EF4-FFF2-40B4-BE49-F238E27FC236}">
                <a16:creationId xmlns:a16="http://schemas.microsoft.com/office/drawing/2014/main" id="{479E7356-1719-4564-8DE3-058A0EDC101B}"/>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a:solidFill>
                  <a:srgbClr val="FFFFFF"/>
                </a:solidFill>
                <a:effectLst>
                  <a:glow rad="228600">
                    <a:schemeClr val="tx1">
                      <a:alpha val="40000"/>
                    </a:schemeClr>
                  </a:glow>
                </a:effectLst>
                <a:latin typeface="Arial"/>
                <a:cs typeface="Arial"/>
              </a:rPr>
              <a:t>Material processing and finishing</a:t>
            </a:r>
          </a:p>
          <a:p>
            <a:pPr>
              <a:spcBef>
                <a:spcPts val="288"/>
              </a:spcBef>
            </a:pPr>
            <a:r>
              <a:rPr lang="en-US" sz="1200" b="0">
                <a:solidFill>
                  <a:srgbClr val="FFFFFF"/>
                </a:solidFill>
                <a:effectLst>
                  <a:glow rad="228600">
                    <a:schemeClr val="tx1">
                      <a:alpha val="40000"/>
                    </a:schemeClr>
                  </a:glow>
                </a:effectLst>
                <a:latin typeface="Arial"/>
                <a:cs typeface="Arial"/>
              </a:rPr>
              <a:t>Unit 6-1 Timbers</a:t>
            </a:r>
          </a:p>
        </p:txBody>
      </p:sp>
    </p:spTree>
    <p:extLst>
      <p:ext uri="{BB962C8B-B14F-4D97-AF65-F5344CB8AC3E}">
        <p14:creationId xmlns:p14="http://schemas.microsoft.com/office/powerpoint/2010/main" val="18951073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018606"/>
      </p:ext>
    </p:extLst>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4.xml"/><Relationship Id="rId4" Type="http://schemas.openxmlformats.org/officeDocument/2006/relationships/image" Target="../media/image21.svg"/></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4.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23.jpeg"/><Relationship Id="rId7" Type="http://schemas.openxmlformats.org/officeDocument/2006/relationships/image" Target="../media/image20.png"/><Relationship Id="rId2" Type="http://schemas.openxmlformats.org/officeDocument/2006/relationships/image" Target="../media/image22.jpeg"/><Relationship Id="rId1" Type="http://schemas.openxmlformats.org/officeDocument/2006/relationships/slideLayout" Target="../slideLayouts/slideLayout4.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2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2.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4.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5.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23">
            <a:extLst>
              <a:ext uri="{FF2B5EF4-FFF2-40B4-BE49-F238E27FC236}">
                <a16:creationId xmlns:a16="http://schemas.microsoft.com/office/drawing/2014/main" id="{2780B48C-BEDE-432E-A9FE-ACA0A8C1D81F}"/>
              </a:ext>
            </a:extLst>
          </p:cNvPr>
          <p:cNvSpPr>
            <a:spLocks noGrp="1"/>
          </p:cNvSpPr>
          <p:nvPr>
            <p:ph type="body" sz="quarter" idx="12" hasCustomPrompt="1"/>
          </p:nvPr>
        </p:nvSpPr>
        <p:spPr>
          <a:xfrm>
            <a:off x="1100725" y="4098600"/>
            <a:ext cx="972000" cy="972000"/>
          </a:xfrm>
          <a:prstGeom prst="rect">
            <a:avLst/>
          </a:prstGeom>
          <a:ln w="114300" cmpd="sng">
            <a:solidFill>
              <a:srgbClr val="2CB7FF"/>
            </a:solidFill>
            <a:miter lim="800000"/>
          </a:ln>
        </p:spPr>
        <p:txBody>
          <a:bodyPr vert="horz" lIns="0" tIns="0" rIns="0" bIns="0" anchor="ctr" anchorCtr="0"/>
          <a:lstStyle>
            <a:lvl1pPr marL="0" indent="0" algn="ctr">
              <a:buNone/>
              <a:defRPr sz="4500" b="1">
                <a:solidFill>
                  <a:srgbClr val="FD446D"/>
                </a:solidFill>
                <a:latin typeface="Arial"/>
                <a:cs typeface="Arial"/>
              </a:defRPr>
            </a:lvl1pPr>
          </a:lstStyle>
          <a:p>
            <a:pPr lvl="0"/>
            <a:r>
              <a:rPr lang="en-GB">
                <a:solidFill>
                  <a:srgbClr val="2CB7FF"/>
                </a:solidFill>
              </a:rPr>
              <a:t>4</a:t>
            </a:r>
            <a:endParaRPr lang="en-US">
              <a:solidFill>
                <a:srgbClr val="2CB7FF"/>
              </a:solidFill>
            </a:endParaRPr>
          </a:p>
        </p:txBody>
      </p:sp>
      <p:sp>
        <p:nvSpPr>
          <p:cNvPr id="8" name="Text Placeholder 2">
            <a:extLst>
              <a:ext uri="{FF2B5EF4-FFF2-40B4-BE49-F238E27FC236}">
                <a16:creationId xmlns:a16="http://schemas.microsoft.com/office/drawing/2014/main" id="{E484E96A-4F10-401C-A9D5-49DD4C09BE43}"/>
              </a:ext>
            </a:extLst>
          </p:cNvPr>
          <p:cNvSpPr>
            <a:spLocks noGrp="1"/>
          </p:cNvSpPr>
          <p:nvPr>
            <p:ph type="body" sz="quarter" idx="11"/>
          </p:nvPr>
        </p:nvSpPr>
        <p:spPr>
          <a:xfrm>
            <a:off x="4800600" y="1841231"/>
            <a:ext cx="2768600" cy="1162319"/>
          </a:xfrm>
          <a:prstGeom prst="rect">
            <a:avLst/>
          </a:prstGeom>
        </p:spPr>
        <p:txBody>
          <a:bodyPr lIns="0"/>
          <a:lstStyle>
            <a:lvl1pPr marL="0" indent="0">
              <a:spcBef>
                <a:spcPts val="1400"/>
              </a:spcBef>
              <a:buNone/>
              <a:defRPr>
                <a:solidFill>
                  <a:schemeClr val="bg1"/>
                </a:solidFill>
              </a:defRPr>
            </a:lvl1pPr>
          </a:lstStyle>
          <a:p>
            <a:pPr>
              <a:lnSpc>
                <a:spcPts val="2600"/>
              </a:lnSpc>
            </a:pPr>
            <a:r>
              <a:rPr lang="en-GB">
                <a:latin typeface="Museo 900" panose="02000000000000000000" pitchFamily="2" charset="0"/>
              </a:rPr>
              <a:t>Material processing and finishing </a:t>
            </a:r>
            <a:endParaRPr lang="en-US">
              <a:latin typeface="Museo 900" panose="02000000000000000000" pitchFamily="2" charset="0"/>
            </a:endParaRPr>
          </a:p>
        </p:txBody>
      </p:sp>
    </p:spTree>
    <p:extLst>
      <p:ext uri="{BB962C8B-B14F-4D97-AF65-F5344CB8AC3E}">
        <p14:creationId xmlns:p14="http://schemas.microsoft.com/office/powerpoint/2010/main" val="12682545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647701"/>
            <a:ext cx="9144000" cy="6210300"/>
          </a:xfrm>
          <a:prstGeom prst="rect">
            <a:avLst/>
          </a:prstGeom>
        </p:spPr>
      </p:pic>
      <p:sp>
        <p:nvSpPr>
          <p:cNvPr id="2" name="Text Placeholder 1"/>
          <p:cNvSpPr>
            <a:spLocks noGrp="1"/>
          </p:cNvSpPr>
          <p:nvPr>
            <p:ph type="body" sz="quarter" idx="13"/>
          </p:nvPr>
        </p:nvSpPr>
        <p:spPr/>
        <p:txBody>
          <a:bodyPr/>
          <a:lstStyle/>
          <a:p>
            <a:r>
              <a:rPr lang="en-GB"/>
              <a:t>Commercial routing</a:t>
            </a:r>
          </a:p>
        </p:txBody>
      </p:sp>
      <p:sp>
        <p:nvSpPr>
          <p:cNvPr id="4" name="Text Placeholder 2"/>
          <p:cNvSpPr>
            <a:spLocks noGrp="1"/>
          </p:cNvSpPr>
          <p:nvPr>
            <p:ph type="body" sz="quarter" idx="14"/>
          </p:nvPr>
        </p:nvSpPr>
        <p:spPr>
          <a:xfrm>
            <a:off x="743520" y="1704178"/>
            <a:ext cx="6076275" cy="4660045"/>
          </a:xfrm>
        </p:spPr>
        <p:txBody>
          <a:bodyPr/>
          <a:lstStyle/>
          <a:p>
            <a:r>
              <a:rPr lang="en-GB"/>
              <a:t>CNC machinery can cut, drill, shape, </a:t>
            </a:r>
            <a:br>
              <a:rPr lang="en-GB"/>
            </a:br>
            <a:r>
              <a:rPr lang="en-GB"/>
              <a:t>mill and profile manufactured or </a:t>
            </a:r>
            <a:br>
              <a:rPr lang="en-GB"/>
            </a:br>
            <a:r>
              <a:rPr lang="en-GB"/>
              <a:t>natural timbers very efficiently</a:t>
            </a:r>
          </a:p>
          <a:p>
            <a:pPr lvl="1"/>
            <a:r>
              <a:rPr lang="en-GB">
                <a:solidFill>
                  <a:schemeClr val="bg1"/>
                </a:solidFill>
              </a:rPr>
              <a:t>Screw holes, slots and patterns </a:t>
            </a:r>
            <a:br>
              <a:rPr lang="en-GB">
                <a:solidFill>
                  <a:schemeClr val="bg1"/>
                </a:solidFill>
              </a:rPr>
            </a:br>
            <a:r>
              <a:rPr lang="en-GB">
                <a:solidFill>
                  <a:schemeClr val="bg1"/>
                </a:solidFill>
              </a:rPr>
              <a:t>can all be cut in one process</a:t>
            </a:r>
          </a:p>
          <a:p>
            <a:pPr lvl="1"/>
            <a:r>
              <a:rPr lang="en-GB">
                <a:solidFill>
                  <a:schemeClr val="bg1"/>
                </a:solidFill>
              </a:rPr>
              <a:t>Machines can accommodate </a:t>
            </a:r>
            <a:br>
              <a:rPr lang="en-GB">
                <a:solidFill>
                  <a:schemeClr val="bg1"/>
                </a:solidFill>
              </a:rPr>
            </a:br>
            <a:r>
              <a:rPr lang="en-GB">
                <a:solidFill>
                  <a:schemeClr val="bg1"/>
                </a:solidFill>
              </a:rPr>
              <a:t>big sheets of material</a:t>
            </a:r>
          </a:p>
          <a:p>
            <a:pPr lvl="1"/>
            <a:r>
              <a:rPr lang="en-GB">
                <a:solidFill>
                  <a:schemeClr val="bg1"/>
                </a:solidFill>
              </a:rPr>
              <a:t>Machines work quickly and efficiently enabling a product to get to market swiftly</a:t>
            </a:r>
          </a:p>
          <a:p>
            <a:pPr lvl="1"/>
            <a:r>
              <a:rPr lang="en-GB">
                <a:solidFill>
                  <a:schemeClr val="bg1"/>
                </a:solidFill>
              </a:rPr>
              <a:t>What other advantages does CNC </a:t>
            </a:r>
            <a:br>
              <a:rPr lang="en-GB">
                <a:solidFill>
                  <a:schemeClr val="bg1"/>
                </a:solidFill>
              </a:rPr>
            </a:br>
            <a:r>
              <a:rPr lang="en-GB">
                <a:solidFill>
                  <a:schemeClr val="bg1"/>
                </a:solidFill>
              </a:rPr>
              <a:t>routing offer over hand cutting?</a:t>
            </a:r>
          </a:p>
          <a:p>
            <a:pPr lvl="1"/>
            <a:endParaRPr lang="en-GB"/>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65468" y="6310632"/>
            <a:ext cx="1432859" cy="338521"/>
          </a:xfrm>
          <a:prstGeom prst="rect">
            <a:avLst/>
          </a:prstGeom>
        </p:spPr>
      </p:pic>
    </p:spTree>
    <p:extLst>
      <p:ext uri="{BB962C8B-B14F-4D97-AF65-F5344CB8AC3E}">
        <p14:creationId xmlns:p14="http://schemas.microsoft.com/office/powerpoint/2010/main" val="19605284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538483" y="647700"/>
            <a:ext cx="2026312" cy="6210300"/>
          </a:xfrm>
          <a:prstGeom prst="rect">
            <a:avLst/>
          </a:prstGeom>
        </p:spPr>
      </p:pic>
      <p:pic>
        <p:nvPicPr>
          <p:cNvPr id="9" name="Picture 8"/>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384997" y="647700"/>
            <a:ext cx="854003" cy="6210300"/>
          </a:xfrm>
          <a:prstGeom prst="rect">
            <a:avLst/>
          </a:prstGeom>
        </p:spPr>
      </p:pic>
      <p:sp>
        <p:nvSpPr>
          <p:cNvPr id="2" name="Text Placeholder 1"/>
          <p:cNvSpPr>
            <a:spLocks noGrp="1"/>
          </p:cNvSpPr>
          <p:nvPr>
            <p:ph type="body" sz="quarter" idx="13"/>
          </p:nvPr>
        </p:nvSpPr>
        <p:spPr/>
        <p:txBody>
          <a:bodyPr/>
          <a:lstStyle/>
          <a:p>
            <a:r>
              <a:rPr lang="en-GB"/>
              <a:t>Commercial turning</a:t>
            </a:r>
          </a:p>
        </p:txBody>
      </p:sp>
      <p:sp>
        <p:nvSpPr>
          <p:cNvPr id="3" name="Text Placeholder 2"/>
          <p:cNvSpPr>
            <a:spLocks noGrp="1"/>
          </p:cNvSpPr>
          <p:nvPr>
            <p:ph type="body" sz="quarter" idx="14"/>
          </p:nvPr>
        </p:nvSpPr>
        <p:spPr>
          <a:xfrm>
            <a:off x="724280" y="1704179"/>
            <a:ext cx="4687577" cy="3453607"/>
          </a:xfrm>
        </p:spPr>
        <p:txBody>
          <a:bodyPr/>
          <a:lstStyle/>
          <a:p>
            <a:r>
              <a:rPr lang="en-GB"/>
              <a:t>CNC wood lathes produce cylindrical components</a:t>
            </a:r>
          </a:p>
          <a:p>
            <a:pPr lvl="1"/>
            <a:r>
              <a:rPr lang="en-GB"/>
              <a:t>Once programmed, they are very effective at producing complex shapes and spirals</a:t>
            </a:r>
          </a:p>
          <a:p>
            <a:pPr lvl="1"/>
            <a:r>
              <a:rPr lang="en-GB"/>
              <a:t>Ideal for repeat production</a:t>
            </a:r>
          </a:p>
          <a:p>
            <a:pPr lvl="1"/>
            <a:r>
              <a:rPr lang="en-GB"/>
              <a:t>Lathes can accept large and </a:t>
            </a:r>
            <a:br>
              <a:rPr lang="en-GB"/>
            </a:br>
            <a:r>
              <a:rPr lang="en-GB"/>
              <a:t>long pieces of material</a:t>
            </a:r>
          </a:p>
          <a:p>
            <a:pPr lvl="1"/>
            <a:r>
              <a:rPr lang="en-GB">
                <a:solidFill>
                  <a:srgbClr val="2CB7FF"/>
                </a:solidFill>
              </a:rPr>
              <a:t>What disadvantages would the introduction of CNC machinery present to a skilled workforce?</a:t>
            </a:r>
          </a:p>
          <a:p>
            <a:endParaRPr lang="en-GB"/>
          </a:p>
        </p:txBody>
      </p:sp>
    </p:spTree>
    <p:extLst>
      <p:ext uri="{BB962C8B-B14F-4D97-AF65-F5344CB8AC3E}">
        <p14:creationId xmlns:p14="http://schemas.microsoft.com/office/powerpoint/2010/main" val="1910443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metalware, bathroom, lock&#10;&#10;Description generated with very high confidence">
            <a:extLst>
              <a:ext uri="{FF2B5EF4-FFF2-40B4-BE49-F238E27FC236}">
                <a16:creationId xmlns:a16="http://schemas.microsoft.com/office/drawing/2014/main" id="{2878655D-329B-4951-B5CE-2DC85FAD8A7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692650" y="2583660"/>
            <a:ext cx="4451350" cy="3545959"/>
          </a:xfrm>
          <a:prstGeom prst="rect">
            <a:avLst/>
          </a:prstGeom>
        </p:spPr>
      </p:pic>
      <p:sp>
        <p:nvSpPr>
          <p:cNvPr id="2" name="Text Placeholder 1">
            <a:extLst>
              <a:ext uri="{FF2B5EF4-FFF2-40B4-BE49-F238E27FC236}">
                <a16:creationId xmlns:a16="http://schemas.microsoft.com/office/drawing/2014/main" id="{0B268015-17B0-4396-B099-1BEB15A03D40}"/>
              </a:ext>
            </a:extLst>
          </p:cNvPr>
          <p:cNvSpPr>
            <a:spLocks noGrp="1"/>
          </p:cNvSpPr>
          <p:nvPr>
            <p:ph type="body" sz="quarter" idx="13"/>
          </p:nvPr>
        </p:nvSpPr>
        <p:spPr/>
        <p:txBody>
          <a:bodyPr/>
          <a:lstStyle/>
          <a:p>
            <a:r>
              <a:rPr lang="en-GB"/>
              <a:t>Bought-in components</a:t>
            </a:r>
          </a:p>
        </p:txBody>
      </p:sp>
      <p:sp>
        <p:nvSpPr>
          <p:cNvPr id="3" name="Text Placeholder 2">
            <a:extLst>
              <a:ext uri="{FF2B5EF4-FFF2-40B4-BE49-F238E27FC236}">
                <a16:creationId xmlns:a16="http://schemas.microsoft.com/office/drawing/2014/main" id="{EC3F7A39-80D0-492C-A7CE-9F2326B8F907}"/>
              </a:ext>
            </a:extLst>
          </p:cNvPr>
          <p:cNvSpPr>
            <a:spLocks noGrp="1"/>
          </p:cNvSpPr>
          <p:nvPr>
            <p:ph type="body" sz="quarter" idx="14"/>
          </p:nvPr>
        </p:nvSpPr>
        <p:spPr/>
        <p:txBody>
          <a:bodyPr/>
          <a:lstStyle/>
          <a:p>
            <a:r>
              <a:rPr lang="en-GB" dirty="0"/>
              <a:t>In all levels of production some fittings may be bought in from other manufacturers</a:t>
            </a:r>
          </a:p>
          <a:p>
            <a:r>
              <a:rPr lang="en-GB" dirty="0"/>
              <a:t>They include:</a:t>
            </a:r>
          </a:p>
          <a:p>
            <a:pPr lvl="1"/>
            <a:r>
              <a:rPr lang="en-GB" dirty="0"/>
              <a:t>Hardware</a:t>
            </a:r>
          </a:p>
          <a:p>
            <a:pPr lvl="1"/>
            <a:r>
              <a:rPr lang="en-GB" dirty="0"/>
              <a:t>Electrical components</a:t>
            </a:r>
          </a:p>
          <a:p>
            <a:pPr lvl="1"/>
            <a:r>
              <a:rPr lang="en-GB" dirty="0"/>
              <a:t>Digital components</a:t>
            </a:r>
          </a:p>
          <a:p>
            <a:pPr lvl="1"/>
            <a:r>
              <a:rPr lang="en-GB" dirty="0"/>
              <a:t>Specialist parts </a:t>
            </a:r>
          </a:p>
          <a:p>
            <a:pPr lvl="1"/>
            <a:r>
              <a:rPr lang="en-GB" dirty="0">
                <a:solidFill>
                  <a:srgbClr val="2CB7FF"/>
                </a:solidFill>
              </a:rPr>
              <a:t>In the production of </a:t>
            </a:r>
            <a:br>
              <a:rPr lang="en-GB" dirty="0">
                <a:solidFill>
                  <a:srgbClr val="2CB7FF"/>
                </a:solidFill>
              </a:rPr>
            </a:br>
            <a:r>
              <a:rPr lang="en-GB" dirty="0">
                <a:solidFill>
                  <a:srgbClr val="2CB7FF"/>
                </a:solidFill>
              </a:rPr>
              <a:t>hardwood kitchens, what parts </a:t>
            </a:r>
            <a:br>
              <a:rPr lang="en-GB" dirty="0">
                <a:solidFill>
                  <a:srgbClr val="2CB7FF"/>
                </a:solidFill>
              </a:rPr>
            </a:br>
            <a:r>
              <a:rPr lang="en-GB" dirty="0">
                <a:solidFill>
                  <a:srgbClr val="2CB7FF"/>
                </a:solidFill>
              </a:rPr>
              <a:t>do you think might be bought in?</a:t>
            </a:r>
          </a:p>
        </p:txBody>
      </p:sp>
    </p:spTree>
    <p:extLst>
      <p:ext uri="{BB962C8B-B14F-4D97-AF65-F5344CB8AC3E}">
        <p14:creationId xmlns:p14="http://schemas.microsoft.com/office/powerpoint/2010/main" val="32796927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erson sitting on a chair&#10;&#10;Description generated with high confidence">
            <a:extLst>
              <a:ext uri="{FF2B5EF4-FFF2-40B4-BE49-F238E27FC236}">
                <a16:creationId xmlns:a16="http://schemas.microsoft.com/office/drawing/2014/main" id="{D87CCC1B-1959-46D2-ACC7-4F6826D6086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flipH="1">
            <a:off x="0" y="648621"/>
            <a:ext cx="9144000" cy="6209379"/>
          </a:xfrm>
          <a:prstGeom prst="rect">
            <a:avLst/>
          </a:prstGeom>
        </p:spPr>
      </p:pic>
      <p:sp>
        <p:nvSpPr>
          <p:cNvPr id="2" name="Text Placeholder 1">
            <a:extLst>
              <a:ext uri="{FF2B5EF4-FFF2-40B4-BE49-F238E27FC236}">
                <a16:creationId xmlns:a16="http://schemas.microsoft.com/office/drawing/2014/main" id="{74FBD987-985D-43FA-9283-C68F85468A9E}"/>
              </a:ext>
            </a:extLst>
          </p:cNvPr>
          <p:cNvSpPr>
            <a:spLocks noGrp="1"/>
          </p:cNvSpPr>
          <p:nvPr>
            <p:ph type="body" sz="quarter" idx="13"/>
          </p:nvPr>
        </p:nvSpPr>
        <p:spPr/>
        <p:txBody>
          <a:bodyPr/>
          <a:lstStyle/>
          <a:p>
            <a:r>
              <a:rPr lang="en-GB"/>
              <a:t>Sub assembly</a:t>
            </a:r>
          </a:p>
        </p:txBody>
      </p:sp>
      <p:sp>
        <p:nvSpPr>
          <p:cNvPr id="3" name="Text Placeholder 2">
            <a:extLst>
              <a:ext uri="{FF2B5EF4-FFF2-40B4-BE49-F238E27FC236}">
                <a16:creationId xmlns:a16="http://schemas.microsoft.com/office/drawing/2014/main" id="{1033C3FF-7BF4-431E-8F26-BF993758769B}"/>
              </a:ext>
            </a:extLst>
          </p:cNvPr>
          <p:cNvSpPr>
            <a:spLocks noGrp="1"/>
          </p:cNvSpPr>
          <p:nvPr>
            <p:ph type="body" sz="quarter" idx="14"/>
          </p:nvPr>
        </p:nvSpPr>
        <p:spPr>
          <a:xfrm>
            <a:off x="724280" y="1704179"/>
            <a:ext cx="6619055" cy="3453607"/>
          </a:xfrm>
        </p:spPr>
        <p:txBody>
          <a:bodyPr/>
          <a:lstStyle/>
          <a:p>
            <a:r>
              <a:rPr lang="en-GB"/>
              <a:t>Sometimes parts of a product are </a:t>
            </a:r>
            <a:br>
              <a:rPr lang="en-GB"/>
            </a:br>
            <a:r>
              <a:rPr lang="en-GB"/>
              <a:t>sub-assembled in separate ‘cells’ </a:t>
            </a:r>
            <a:br>
              <a:rPr lang="en-GB"/>
            </a:br>
            <a:r>
              <a:rPr lang="en-GB"/>
              <a:t>or offsite, prior to final assembly</a:t>
            </a:r>
          </a:p>
          <a:p>
            <a:pPr lvl="1"/>
            <a:r>
              <a:rPr lang="en-GB"/>
              <a:t>Allows manufactures to outsource parts</a:t>
            </a:r>
          </a:p>
          <a:p>
            <a:pPr lvl="1"/>
            <a:r>
              <a:rPr lang="en-GB"/>
              <a:t>Makes use of specialist skilled labour</a:t>
            </a:r>
          </a:p>
          <a:p>
            <a:pPr lvl="1"/>
            <a:r>
              <a:rPr lang="en-GB"/>
              <a:t>Increases efficiency and quality</a:t>
            </a:r>
          </a:p>
          <a:p>
            <a:pPr lvl="1"/>
            <a:r>
              <a:rPr lang="en-GB">
                <a:solidFill>
                  <a:srgbClr val="2CB7FF"/>
                </a:solidFill>
              </a:rPr>
              <a:t>What parts of this chair could be </a:t>
            </a:r>
            <a:br>
              <a:rPr lang="en-GB">
                <a:solidFill>
                  <a:srgbClr val="2CB7FF"/>
                </a:solidFill>
              </a:rPr>
            </a:br>
            <a:r>
              <a:rPr lang="en-GB">
                <a:solidFill>
                  <a:srgbClr val="2CB7FF"/>
                </a:solidFill>
              </a:rPr>
              <a:t>sub-assembled?</a:t>
            </a:r>
          </a:p>
          <a:p>
            <a:pPr lvl="1"/>
            <a:endParaRPr lang="en-GB"/>
          </a:p>
        </p:txBody>
      </p:sp>
    </p:spTree>
    <p:extLst>
      <p:ext uri="{BB962C8B-B14F-4D97-AF65-F5344CB8AC3E}">
        <p14:creationId xmlns:p14="http://schemas.microsoft.com/office/powerpoint/2010/main" val="20702647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a:t>Worksheet 4</a:t>
            </a:r>
          </a:p>
        </p:txBody>
      </p:sp>
      <p:sp>
        <p:nvSpPr>
          <p:cNvPr id="3" name="Text Placeholder 2"/>
          <p:cNvSpPr>
            <a:spLocks noGrp="1"/>
          </p:cNvSpPr>
          <p:nvPr>
            <p:ph type="body" sz="quarter" idx="14"/>
          </p:nvPr>
        </p:nvSpPr>
        <p:spPr/>
        <p:txBody>
          <a:bodyPr/>
          <a:lstStyle/>
          <a:p>
            <a:r>
              <a:rPr lang="en-GB"/>
              <a:t>Complete </a:t>
            </a:r>
            <a:r>
              <a:rPr lang="en-GB" b="1"/>
              <a:t>Task 1 </a:t>
            </a:r>
            <a:r>
              <a:rPr lang="en-GB"/>
              <a:t>on your Worksheet</a:t>
            </a:r>
          </a:p>
        </p:txBody>
      </p:sp>
    </p:spTree>
    <p:extLst>
      <p:ext uri="{BB962C8B-B14F-4D97-AF65-F5344CB8AC3E}">
        <p14:creationId xmlns:p14="http://schemas.microsoft.com/office/powerpoint/2010/main" val="5128575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737195" y="2886204"/>
            <a:ext cx="4253423" cy="3343146"/>
          </a:xfrm>
          <a:prstGeom prst="rect">
            <a:avLst/>
          </a:prstGeom>
        </p:spPr>
      </p:pic>
      <p:sp>
        <p:nvSpPr>
          <p:cNvPr id="2" name="Text Placeholder 1"/>
          <p:cNvSpPr>
            <a:spLocks noGrp="1"/>
          </p:cNvSpPr>
          <p:nvPr>
            <p:ph type="body" sz="quarter" idx="13"/>
          </p:nvPr>
        </p:nvSpPr>
        <p:spPr/>
        <p:txBody>
          <a:bodyPr/>
          <a:lstStyle/>
          <a:p>
            <a:r>
              <a:rPr lang="en-GB"/>
              <a:t>Quality Control (QC)</a:t>
            </a:r>
          </a:p>
        </p:txBody>
      </p:sp>
      <p:sp>
        <p:nvSpPr>
          <p:cNvPr id="3" name="Text Placeholder 2"/>
          <p:cNvSpPr>
            <a:spLocks noGrp="1"/>
          </p:cNvSpPr>
          <p:nvPr>
            <p:ph type="body" sz="quarter" idx="14"/>
          </p:nvPr>
        </p:nvSpPr>
        <p:spPr>
          <a:xfrm>
            <a:off x="724280" y="1704179"/>
            <a:ext cx="7797230" cy="3728433"/>
          </a:xfrm>
        </p:spPr>
        <p:txBody>
          <a:bodyPr/>
          <a:lstStyle/>
          <a:p>
            <a:r>
              <a:rPr lang="en-GB"/>
              <a:t>The process where products are checked to ensure they meet the design specification</a:t>
            </a:r>
          </a:p>
          <a:p>
            <a:r>
              <a:rPr lang="en-GB"/>
              <a:t>They should also:</a:t>
            </a:r>
          </a:p>
          <a:p>
            <a:pPr lvl="1"/>
            <a:r>
              <a:rPr lang="en-GB"/>
              <a:t>function correctly</a:t>
            </a:r>
          </a:p>
          <a:p>
            <a:pPr lvl="1"/>
            <a:r>
              <a:rPr lang="en-GB"/>
              <a:t>be free of defects</a:t>
            </a:r>
          </a:p>
          <a:p>
            <a:pPr lvl="1"/>
            <a:r>
              <a:rPr lang="en-GB"/>
              <a:t>be consistent and accurate</a:t>
            </a:r>
          </a:p>
          <a:p>
            <a:pPr lvl="1"/>
            <a:r>
              <a:rPr lang="en-GB"/>
              <a:t>meet set size tolerances</a:t>
            </a:r>
          </a:p>
          <a:p>
            <a:pPr lvl="1"/>
            <a:r>
              <a:rPr lang="en-GB">
                <a:solidFill>
                  <a:srgbClr val="2CB7FF"/>
                </a:solidFill>
              </a:rPr>
              <a:t>In pairs, write a QC checklist for </a:t>
            </a:r>
            <a:br>
              <a:rPr lang="en-GB">
                <a:solidFill>
                  <a:srgbClr val="2CB7FF"/>
                </a:solidFill>
              </a:rPr>
            </a:br>
            <a:r>
              <a:rPr lang="en-GB">
                <a:solidFill>
                  <a:srgbClr val="2CB7FF"/>
                </a:solidFill>
              </a:rPr>
              <a:t>the child's shape sorter pictured</a:t>
            </a:r>
          </a:p>
        </p:txBody>
      </p:sp>
    </p:spTree>
    <p:extLst>
      <p:ext uri="{BB962C8B-B14F-4D97-AF65-F5344CB8AC3E}">
        <p14:creationId xmlns:p14="http://schemas.microsoft.com/office/powerpoint/2010/main" val="9174186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390606" y="2505173"/>
            <a:ext cx="3515904" cy="2648648"/>
          </a:xfrm>
          <a:prstGeom prst="rect">
            <a:avLst/>
          </a:prstGeom>
        </p:spPr>
      </p:pic>
      <p:sp>
        <p:nvSpPr>
          <p:cNvPr id="2" name="Text Placeholder 1"/>
          <p:cNvSpPr>
            <a:spLocks noGrp="1"/>
          </p:cNvSpPr>
          <p:nvPr>
            <p:ph type="body" sz="quarter" idx="13"/>
          </p:nvPr>
        </p:nvSpPr>
        <p:spPr/>
        <p:txBody>
          <a:bodyPr/>
          <a:lstStyle/>
          <a:p>
            <a:r>
              <a:rPr lang="en-GB"/>
              <a:t>Tolerance</a:t>
            </a:r>
          </a:p>
        </p:txBody>
      </p:sp>
      <p:sp>
        <p:nvSpPr>
          <p:cNvPr id="3" name="Text Placeholder 2"/>
          <p:cNvSpPr>
            <a:spLocks noGrp="1"/>
          </p:cNvSpPr>
          <p:nvPr>
            <p:ph type="body" sz="quarter" idx="14"/>
          </p:nvPr>
        </p:nvSpPr>
        <p:spPr>
          <a:xfrm>
            <a:off x="724280" y="1704179"/>
            <a:ext cx="7797230" cy="3453607"/>
          </a:xfrm>
        </p:spPr>
        <p:txBody>
          <a:bodyPr/>
          <a:lstStyle/>
          <a:p>
            <a:r>
              <a:rPr lang="en-GB"/>
              <a:t>Tolerance is the amount a specific dimension or property is permitted to vary</a:t>
            </a:r>
          </a:p>
          <a:p>
            <a:pPr lvl="1"/>
            <a:r>
              <a:rPr lang="en-GB"/>
              <a:t>This can apply to hole depth, length, </a:t>
            </a:r>
            <a:br>
              <a:rPr lang="en-GB"/>
            </a:br>
            <a:r>
              <a:rPr lang="en-GB"/>
              <a:t>angle, thickness, weight and elasticity</a:t>
            </a:r>
          </a:p>
          <a:p>
            <a:pPr lvl="1"/>
            <a:r>
              <a:rPr lang="en-GB"/>
              <a:t>Go-no gauges can be used to test </a:t>
            </a:r>
            <a:br>
              <a:rPr lang="en-GB"/>
            </a:br>
            <a:r>
              <a:rPr lang="en-GB"/>
              <a:t>components to see if sizes fall</a:t>
            </a:r>
            <a:br>
              <a:rPr lang="en-GB"/>
            </a:br>
            <a:r>
              <a:rPr lang="en-GB"/>
              <a:t>within tolerance</a:t>
            </a:r>
          </a:p>
          <a:p>
            <a:pPr lvl="1"/>
            <a:r>
              <a:rPr lang="en-GB"/>
              <a:t>If parts are not within the specified </a:t>
            </a:r>
            <a:br>
              <a:rPr lang="en-GB"/>
            </a:br>
            <a:r>
              <a:rPr lang="en-GB"/>
              <a:t>tolerances they are corrected, discarded </a:t>
            </a:r>
            <a:br>
              <a:rPr lang="en-GB"/>
            </a:br>
            <a:r>
              <a:rPr lang="en-GB"/>
              <a:t>or recycled</a:t>
            </a:r>
          </a:p>
          <a:p>
            <a:pPr lvl="1"/>
            <a:r>
              <a:rPr lang="en-GB">
                <a:solidFill>
                  <a:srgbClr val="2CB7FF"/>
                </a:solidFill>
              </a:rPr>
              <a:t>Why is it important for a manufacturer to ensure they have rigorous quality control systems in place?</a:t>
            </a:r>
          </a:p>
          <a:p>
            <a:pPr lvl="1"/>
            <a:endParaRPr lang="en-GB"/>
          </a:p>
        </p:txBody>
      </p:sp>
    </p:spTree>
    <p:extLst>
      <p:ext uri="{BB962C8B-B14F-4D97-AF65-F5344CB8AC3E}">
        <p14:creationId xmlns:p14="http://schemas.microsoft.com/office/powerpoint/2010/main" val="14395402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172892" y="2502624"/>
            <a:ext cx="3514339" cy="3267960"/>
          </a:xfrm>
          <a:prstGeom prst="rect">
            <a:avLst/>
          </a:prstGeom>
        </p:spPr>
      </p:pic>
      <p:sp>
        <p:nvSpPr>
          <p:cNvPr id="2" name="Text Placeholder 1"/>
          <p:cNvSpPr>
            <a:spLocks noGrp="1"/>
          </p:cNvSpPr>
          <p:nvPr>
            <p:ph type="body" sz="quarter" idx="13"/>
          </p:nvPr>
        </p:nvSpPr>
        <p:spPr/>
        <p:txBody>
          <a:bodyPr/>
          <a:lstStyle/>
          <a:p>
            <a:r>
              <a:rPr lang="en-GB"/>
              <a:t>Go / No Go?</a:t>
            </a:r>
          </a:p>
        </p:txBody>
      </p:sp>
      <p:sp>
        <p:nvSpPr>
          <p:cNvPr id="3" name="Text Placeholder 2"/>
          <p:cNvSpPr>
            <a:spLocks noGrp="1"/>
          </p:cNvSpPr>
          <p:nvPr>
            <p:ph type="body" sz="quarter" idx="14"/>
          </p:nvPr>
        </p:nvSpPr>
        <p:spPr>
          <a:xfrm>
            <a:off x="724280" y="1704179"/>
            <a:ext cx="7797230" cy="3791186"/>
          </a:xfrm>
        </p:spPr>
        <p:txBody>
          <a:bodyPr/>
          <a:lstStyle/>
          <a:p>
            <a:r>
              <a:rPr lang="en-GB"/>
              <a:t>The required thickness for the legs of a flat packed table is 25mm</a:t>
            </a:r>
          </a:p>
          <a:p>
            <a:r>
              <a:rPr lang="en-GB"/>
              <a:t>Four legs are measured – </a:t>
            </a:r>
            <a:br>
              <a:rPr lang="en-GB"/>
            </a:br>
            <a:r>
              <a:rPr lang="en-GB"/>
              <a:t>the tolerance is +/- 0.5mm</a:t>
            </a:r>
          </a:p>
          <a:p>
            <a:r>
              <a:rPr lang="en-GB"/>
              <a:t>Are they Go or No Go?</a:t>
            </a:r>
          </a:p>
          <a:p>
            <a:pPr lvl="1"/>
            <a:r>
              <a:rPr lang="en-GB"/>
              <a:t>Leg 1: 25.46mm</a:t>
            </a:r>
            <a:endParaRPr lang="en-GB" b="1">
              <a:solidFill>
                <a:srgbClr val="00B050"/>
              </a:solidFill>
            </a:endParaRPr>
          </a:p>
          <a:p>
            <a:pPr lvl="1"/>
            <a:r>
              <a:rPr lang="en-GB"/>
              <a:t>Leg 2: 24.42mm</a:t>
            </a:r>
            <a:endParaRPr lang="en-GB" b="1">
              <a:solidFill>
                <a:srgbClr val="FF0000"/>
              </a:solidFill>
            </a:endParaRPr>
          </a:p>
          <a:p>
            <a:pPr lvl="1"/>
            <a:r>
              <a:rPr lang="en-GB"/>
              <a:t>Leg 3: 25.51mm </a:t>
            </a:r>
            <a:endParaRPr lang="en-GB" b="1">
              <a:solidFill>
                <a:srgbClr val="FF0000"/>
              </a:solidFill>
            </a:endParaRPr>
          </a:p>
          <a:p>
            <a:pPr lvl="1"/>
            <a:r>
              <a:rPr lang="en-GB"/>
              <a:t>Leg 4: 24.68mm </a:t>
            </a:r>
            <a:endParaRPr lang="en-GB" b="1">
              <a:solidFill>
                <a:srgbClr val="00B050"/>
              </a:solidFill>
            </a:endParaRPr>
          </a:p>
          <a:p>
            <a:pPr lvl="1"/>
            <a:endParaRPr lang="en-GB"/>
          </a:p>
        </p:txBody>
      </p:sp>
    </p:spTree>
    <p:extLst>
      <p:ext uri="{BB962C8B-B14F-4D97-AF65-F5344CB8AC3E}">
        <p14:creationId xmlns:p14="http://schemas.microsoft.com/office/powerpoint/2010/main" val="11211665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172892" y="2502624"/>
            <a:ext cx="3514339" cy="3267960"/>
          </a:xfrm>
          <a:prstGeom prst="rect">
            <a:avLst/>
          </a:prstGeom>
        </p:spPr>
      </p:pic>
      <p:sp>
        <p:nvSpPr>
          <p:cNvPr id="2" name="Text Placeholder 1"/>
          <p:cNvSpPr>
            <a:spLocks noGrp="1"/>
          </p:cNvSpPr>
          <p:nvPr>
            <p:ph type="body" sz="quarter" idx="13"/>
          </p:nvPr>
        </p:nvSpPr>
        <p:spPr/>
        <p:txBody>
          <a:bodyPr/>
          <a:lstStyle/>
          <a:p>
            <a:r>
              <a:rPr lang="en-GB"/>
              <a:t>Go / No Go?</a:t>
            </a:r>
          </a:p>
        </p:txBody>
      </p:sp>
      <p:sp>
        <p:nvSpPr>
          <p:cNvPr id="3" name="Text Placeholder 2"/>
          <p:cNvSpPr>
            <a:spLocks noGrp="1"/>
          </p:cNvSpPr>
          <p:nvPr>
            <p:ph type="body" sz="quarter" idx="14"/>
          </p:nvPr>
        </p:nvSpPr>
        <p:spPr>
          <a:xfrm>
            <a:off x="724280" y="1704179"/>
            <a:ext cx="7797230" cy="3791186"/>
          </a:xfrm>
        </p:spPr>
        <p:txBody>
          <a:bodyPr/>
          <a:lstStyle/>
          <a:p>
            <a:r>
              <a:rPr lang="en-GB"/>
              <a:t>The required thickness for the legs of a flat packed table is 25mm</a:t>
            </a:r>
          </a:p>
          <a:p>
            <a:r>
              <a:rPr lang="en-GB"/>
              <a:t>Four legs are measured – </a:t>
            </a:r>
            <a:br>
              <a:rPr lang="en-GB"/>
            </a:br>
            <a:r>
              <a:rPr lang="en-GB"/>
              <a:t>the tolerance is +/- 0.5mm</a:t>
            </a:r>
          </a:p>
          <a:p>
            <a:r>
              <a:rPr lang="en-GB"/>
              <a:t>Are they Go or No Go?</a:t>
            </a:r>
          </a:p>
          <a:p>
            <a:pPr lvl="1"/>
            <a:r>
              <a:rPr lang="en-GB"/>
              <a:t>Leg 1: 25.46mm </a:t>
            </a:r>
            <a:r>
              <a:rPr lang="en-GB" b="1">
                <a:solidFill>
                  <a:srgbClr val="00B050"/>
                </a:solidFill>
              </a:rPr>
              <a:t>Go</a:t>
            </a:r>
          </a:p>
          <a:p>
            <a:pPr lvl="1"/>
            <a:r>
              <a:rPr lang="en-GB"/>
              <a:t>Leg 2: 24.42mm </a:t>
            </a:r>
            <a:r>
              <a:rPr lang="en-GB" b="1">
                <a:solidFill>
                  <a:srgbClr val="FF0000"/>
                </a:solidFill>
              </a:rPr>
              <a:t>No Go</a:t>
            </a:r>
          </a:p>
          <a:p>
            <a:pPr lvl="1"/>
            <a:r>
              <a:rPr lang="en-GB"/>
              <a:t>Leg 3: 25.51mm </a:t>
            </a:r>
            <a:r>
              <a:rPr lang="en-GB" b="1">
                <a:solidFill>
                  <a:srgbClr val="FF0000"/>
                </a:solidFill>
              </a:rPr>
              <a:t>No Go</a:t>
            </a:r>
          </a:p>
          <a:p>
            <a:pPr lvl="1"/>
            <a:r>
              <a:rPr lang="en-GB"/>
              <a:t>Leg 4: 24.68mm </a:t>
            </a:r>
            <a:r>
              <a:rPr lang="en-GB" b="1">
                <a:solidFill>
                  <a:srgbClr val="00B050"/>
                </a:solidFill>
              </a:rPr>
              <a:t>Go</a:t>
            </a:r>
          </a:p>
          <a:p>
            <a:pPr lvl="1"/>
            <a:r>
              <a:rPr lang="en-GB">
                <a:solidFill>
                  <a:srgbClr val="2CB7FF"/>
                </a:solidFill>
              </a:rPr>
              <a:t>What might be the consequences if the table </a:t>
            </a:r>
            <a:br>
              <a:rPr lang="en-GB">
                <a:solidFill>
                  <a:srgbClr val="2CB7FF"/>
                </a:solidFill>
              </a:rPr>
            </a:br>
            <a:r>
              <a:rPr lang="en-GB">
                <a:solidFill>
                  <a:srgbClr val="2CB7FF"/>
                </a:solidFill>
              </a:rPr>
              <a:t>leg doesn’t fall within tolerance?</a:t>
            </a:r>
          </a:p>
          <a:p>
            <a:pPr lvl="1"/>
            <a:endParaRPr lang="en-GB"/>
          </a:p>
        </p:txBody>
      </p:sp>
      <p:pic>
        <p:nvPicPr>
          <p:cNvPr id="5" name="Graphic 4">
            <a:extLst>
              <a:ext uri="{FF2B5EF4-FFF2-40B4-BE49-F238E27FC236}">
                <a16:creationId xmlns:a16="http://schemas.microsoft.com/office/drawing/2014/main" id="{F25D932C-F7CA-4C3A-811C-A2086BC880C1}"/>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680300" y="877951"/>
            <a:ext cx="1478837" cy="555954"/>
          </a:xfrm>
          <a:prstGeom prst="rect">
            <a:avLst/>
          </a:prstGeom>
        </p:spPr>
      </p:pic>
    </p:spTree>
    <p:extLst>
      <p:ext uri="{BB962C8B-B14F-4D97-AF65-F5344CB8AC3E}">
        <p14:creationId xmlns:p14="http://schemas.microsoft.com/office/powerpoint/2010/main" val="19586767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A7BFBAE7-18D3-4DC0-B35C-4DEA53523287}"/>
              </a:ext>
            </a:extLst>
          </p:cNvPr>
          <p:cNvGrpSpPr/>
          <p:nvPr/>
        </p:nvGrpSpPr>
        <p:grpSpPr>
          <a:xfrm>
            <a:off x="446811" y="3147114"/>
            <a:ext cx="8401908" cy="3026208"/>
            <a:chOff x="446811" y="3274114"/>
            <a:chExt cx="8401908" cy="3026208"/>
          </a:xfrm>
        </p:grpSpPr>
        <p:pic>
          <p:nvPicPr>
            <p:cNvPr id="16" name="Picture 15" descr="A picture containing hammer, tool&#10;&#10;Description generated with very high confidence">
              <a:extLst>
                <a:ext uri="{FF2B5EF4-FFF2-40B4-BE49-F238E27FC236}">
                  <a16:creationId xmlns:a16="http://schemas.microsoft.com/office/drawing/2014/main" id="{9715AD02-67AA-4C89-A211-12363B4D60C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483301" y="4864099"/>
              <a:ext cx="2365418" cy="1225162"/>
            </a:xfrm>
            <a:prstGeom prst="rect">
              <a:avLst/>
            </a:prstGeom>
          </p:spPr>
        </p:pic>
        <p:pic>
          <p:nvPicPr>
            <p:cNvPr id="13" name="Picture 12" descr="A close up of a piece of paper&#10;&#10;Description generated with high confidence">
              <a:extLst>
                <a:ext uri="{FF2B5EF4-FFF2-40B4-BE49-F238E27FC236}">
                  <a16:creationId xmlns:a16="http://schemas.microsoft.com/office/drawing/2014/main" id="{708A5103-735D-4881-94E7-98B27975281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835351" y="4864099"/>
              <a:ext cx="2647950" cy="1436223"/>
            </a:xfrm>
            <a:prstGeom prst="rect">
              <a:avLst/>
            </a:prstGeom>
          </p:spPr>
        </p:pic>
        <p:pic>
          <p:nvPicPr>
            <p:cNvPr id="10" name="Picture 9">
              <a:extLst>
                <a:ext uri="{FF2B5EF4-FFF2-40B4-BE49-F238E27FC236}">
                  <a16:creationId xmlns:a16="http://schemas.microsoft.com/office/drawing/2014/main" id="{1CCFF19B-358D-4ED8-9F02-DDF4B53BB05D}"/>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t="-425"/>
            <a:stretch/>
          </p:blipFill>
          <p:spPr>
            <a:xfrm rot="5400000" flipH="1">
              <a:off x="5678930" y="2814297"/>
              <a:ext cx="1608742" cy="2528376"/>
            </a:xfrm>
            <a:prstGeom prst="rect">
              <a:avLst/>
            </a:prstGeom>
          </p:spPr>
        </p:pic>
        <p:pic>
          <p:nvPicPr>
            <p:cNvPr id="8" name="Picture 7" descr="A close up of a device&#10;&#10;Description generated with high confidence">
              <a:extLst>
                <a:ext uri="{FF2B5EF4-FFF2-40B4-BE49-F238E27FC236}">
                  <a16:creationId xmlns:a16="http://schemas.microsoft.com/office/drawing/2014/main" id="{8A4AC29C-AF63-4AA1-A6C1-E968BA803472}"/>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073183" y="3292871"/>
              <a:ext cx="2958891" cy="1680637"/>
            </a:xfrm>
            <a:prstGeom prst="rect">
              <a:avLst/>
            </a:prstGeom>
          </p:spPr>
        </p:pic>
        <p:pic>
          <p:nvPicPr>
            <p:cNvPr id="21" name="Picture 20"/>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rot="10800000">
              <a:off x="446811" y="5405509"/>
              <a:ext cx="3263996" cy="444426"/>
            </a:xfrm>
            <a:prstGeom prst="rect">
              <a:avLst/>
            </a:prstGeom>
          </p:spPr>
        </p:pic>
      </p:grpSp>
      <p:sp>
        <p:nvSpPr>
          <p:cNvPr id="2" name="Text Placeholder 1"/>
          <p:cNvSpPr>
            <a:spLocks noGrp="1"/>
          </p:cNvSpPr>
          <p:nvPr>
            <p:ph type="body" sz="quarter" idx="13"/>
          </p:nvPr>
        </p:nvSpPr>
        <p:spPr/>
        <p:txBody>
          <a:bodyPr/>
          <a:lstStyle/>
          <a:p>
            <a:r>
              <a:rPr lang="en-US"/>
              <a:t>Marking out tools</a:t>
            </a:r>
          </a:p>
        </p:txBody>
      </p:sp>
      <p:sp>
        <p:nvSpPr>
          <p:cNvPr id="3" name="Text Placeholder 2"/>
          <p:cNvSpPr>
            <a:spLocks noGrp="1"/>
          </p:cNvSpPr>
          <p:nvPr>
            <p:ph type="body" sz="quarter" idx="14"/>
          </p:nvPr>
        </p:nvSpPr>
        <p:spPr/>
        <p:txBody>
          <a:bodyPr/>
          <a:lstStyle/>
          <a:p>
            <a:r>
              <a:rPr lang="en-US"/>
              <a:t>Accurate measuring and marking out ensures quality products are made within tolerance</a:t>
            </a:r>
          </a:p>
          <a:p>
            <a:pPr lvl="1"/>
            <a:r>
              <a:rPr lang="en-US"/>
              <a:t>Identify each of the tools below?</a:t>
            </a:r>
          </a:p>
        </p:txBody>
      </p:sp>
    </p:spTree>
    <p:extLst>
      <p:ext uri="{BB962C8B-B14F-4D97-AF65-F5344CB8AC3E}">
        <p14:creationId xmlns:p14="http://schemas.microsoft.com/office/powerpoint/2010/main" val="2509274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a:t>Objectives</a:t>
            </a:r>
          </a:p>
        </p:txBody>
      </p:sp>
      <p:sp>
        <p:nvSpPr>
          <p:cNvPr id="3" name="Text Placeholder 2"/>
          <p:cNvSpPr>
            <a:spLocks noGrp="1"/>
          </p:cNvSpPr>
          <p:nvPr>
            <p:ph type="body" sz="quarter" idx="14"/>
          </p:nvPr>
        </p:nvSpPr>
        <p:spPr>
          <a:xfrm>
            <a:off x="723600" y="1702800"/>
            <a:ext cx="7861300" cy="4478926"/>
          </a:xfrm>
        </p:spPr>
        <p:txBody>
          <a:bodyPr/>
          <a:lstStyle/>
          <a:p>
            <a:r>
              <a:rPr lang="en-GB" dirty="0"/>
              <a:t>Describe the different scales of production used to manufacture commercial products</a:t>
            </a:r>
          </a:p>
          <a:p>
            <a:r>
              <a:rPr lang="en-GB"/>
              <a:t>Explain </a:t>
            </a:r>
            <a:r>
              <a:rPr lang="en-GB" dirty="0"/>
              <a:t>how materials are cut, shaped and formed </a:t>
            </a:r>
            <a:br>
              <a:rPr lang="en-GB" dirty="0"/>
            </a:br>
            <a:r>
              <a:rPr lang="en-GB" dirty="0"/>
              <a:t>to a tolerance and with minimum waste</a:t>
            </a:r>
          </a:p>
          <a:p>
            <a:r>
              <a:rPr lang="en-GB" dirty="0"/>
              <a:t>Learn about the preparation for, and application of treatments and finishes to enhance functional and aesthetic properties</a:t>
            </a:r>
          </a:p>
        </p:txBody>
      </p:sp>
    </p:spTree>
    <p:extLst>
      <p:ext uri="{BB962C8B-B14F-4D97-AF65-F5344CB8AC3E}">
        <p14:creationId xmlns:p14="http://schemas.microsoft.com/office/powerpoint/2010/main" val="38975157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9F066BF8-8BF6-49F2-B29A-379CAAFE2CEE}"/>
              </a:ext>
            </a:extLst>
          </p:cNvPr>
          <p:cNvGrpSpPr/>
          <p:nvPr/>
        </p:nvGrpSpPr>
        <p:grpSpPr>
          <a:xfrm>
            <a:off x="446811" y="2766375"/>
            <a:ext cx="8401908" cy="3026208"/>
            <a:chOff x="446811" y="3274114"/>
            <a:chExt cx="8401908" cy="3026208"/>
          </a:xfrm>
        </p:grpSpPr>
        <p:pic>
          <p:nvPicPr>
            <p:cNvPr id="32" name="Picture 31" descr="A picture containing hammer, tool&#10;&#10;Description generated with very high confidence">
              <a:extLst>
                <a:ext uri="{FF2B5EF4-FFF2-40B4-BE49-F238E27FC236}">
                  <a16:creationId xmlns:a16="http://schemas.microsoft.com/office/drawing/2014/main" id="{98B55A5E-0706-40B0-9653-C5C431C8606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483301" y="4864099"/>
              <a:ext cx="2365418" cy="1225162"/>
            </a:xfrm>
            <a:prstGeom prst="rect">
              <a:avLst/>
            </a:prstGeom>
          </p:spPr>
        </p:pic>
        <p:pic>
          <p:nvPicPr>
            <p:cNvPr id="33" name="Picture 32" descr="A close up of a piece of paper&#10;&#10;Description generated with high confidence">
              <a:extLst>
                <a:ext uri="{FF2B5EF4-FFF2-40B4-BE49-F238E27FC236}">
                  <a16:creationId xmlns:a16="http://schemas.microsoft.com/office/drawing/2014/main" id="{8C6CCD8B-FD3D-41AA-9D32-8C56E0A6CC7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835351" y="4864099"/>
              <a:ext cx="2647950" cy="1436223"/>
            </a:xfrm>
            <a:prstGeom prst="rect">
              <a:avLst/>
            </a:prstGeom>
          </p:spPr>
        </p:pic>
        <p:pic>
          <p:nvPicPr>
            <p:cNvPr id="34" name="Picture 33">
              <a:extLst>
                <a:ext uri="{FF2B5EF4-FFF2-40B4-BE49-F238E27FC236}">
                  <a16:creationId xmlns:a16="http://schemas.microsoft.com/office/drawing/2014/main" id="{BFEA5D07-B01B-4C41-9909-021424E25EAC}"/>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t="-425"/>
            <a:stretch/>
          </p:blipFill>
          <p:spPr>
            <a:xfrm rot="5400000" flipH="1">
              <a:off x="5678930" y="2814297"/>
              <a:ext cx="1608742" cy="2528376"/>
            </a:xfrm>
            <a:prstGeom prst="rect">
              <a:avLst/>
            </a:prstGeom>
          </p:spPr>
        </p:pic>
        <p:pic>
          <p:nvPicPr>
            <p:cNvPr id="35" name="Picture 34" descr="A close up of a device&#10;&#10;Description generated with high confidence">
              <a:extLst>
                <a:ext uri="{FF2B5EF4-FFF2-40B4-BE49-F238E27FC236}">
                  <a16:creationId xmlns:a16="http://schemas.microsoft.com/office/drawing/2014/main" id="{24C408DA-19B8-4132-82CE-28929C6B8A5A}"/>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073183" y="3292871"/>
              <a:ext cx="2958891" cy="1680637"/>
            </a:xfrm>
            <a:prstGeom prst="rect">
              <a:avLst/>
            </a:prstGeom>
          </p:spPr>
        </p:pic>
        <p:pic>
          <p:nvPicPr>
            <p:cNvPr id="36" name="Picture 35">
              <a:extLst>
                <a:ext uri="{FF2B5EF4-FFF2-40B4-BE49-F238E27FC236}">
                  <a16:creationId xmlns:a16="http://schemas.microsoft.com/office/drawing/2014/main" id="{870A20EC-FDA3-4539-A613-A29DEA31483A}"/>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rot="10800000">
              <a:off x="446811" y="5405509"/>
              <a:ext cx="3263996" cy="444426"/>
            </a:xfrm>
            <a:prstGeom prst="rect">
              <a:avLst/>
            </a:prstGeom>
          </p:spPr>
        </p:pic>
      </p:grpSp>
      <p:sp>
        <p:nvSpPr>
          <p:cNvPr id="2" name="Text Placeholder 1"/>
          <p:cNvSpPr>
            <a:spLocks noGrp="1"/>
          </p:cNvSpPr>
          <p:nvPr>
            <p:ph type="body" sz="quarter" idx="13"/>
          </p:nvPr>
        </p:nvSpPr>
        <p:spPr/>
        <p:txBody>
          <a:bodyPr/>
          <a:lstStyle/>
          <a:p>
            <a:r>
              <a:rPr lang="en-US"/>
              <a:t>Marking out tools</a:t>
            </a:r>
          </a:p>
        </p:txBody>
      </p:sp>
      <p:sp>
        <p:nvSpPr>
          <p:cNvPr id="3" name="Text Placeholder 2"/>
          <p:cNvSpPr>
            <a:spLocks noGrp="1"/>
          </p:cNvSpPr>
          <p:nvPr>
            <p:ph type="body" sz="quarter" idx="14"/>
          </p:nvPr>
        </p:nvSpPr>
        <p:spPr/>
        <p:txBody>
          <a:bodyPr/>
          <a:lstStyle/>
          <a:p>
            <a:r>
              <a:rPr lang="en-US"/>
              <a:t>Explain how each tool is used for marking out </a:t>
            </a:r>
          </a:p>
        </p:txBody>
      </p:sp>
      <p:pic>
        <p:nvPicPr>
          <p:cNvPr id="10" name="Graphic 9">
            <a:extLst>
              <a:ext uri="{FF2B5EF4-FFF2-40B4-BE49-F238E27FC236}">
                <a16:creationId xmlns:a16="http://schemas.microsoft.com/office/drawing/2014/main" id="{08F7D30D-4789-4BC7-9484-A75508ABDD44}"/>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7680300" y="877951"/>
            <a:ext cx="1478837" cy="555954"/>
          </a:xfrm>
          <a:prstGeom prst="rect">
            <a:avLst/>
          </a:prstGeom>
        </p:spPr>
      </p:pic>
      <p:sp>
        <p:nvSpPr>
          <p:cNvPr id="11" name="TextBox 10">
            <a:extLst>
              <a:ext uri="{FF2B5EF4-FFF2-40B4-BE49-F238E27FC236}">
                <a16:creationId xmlns:a16="http://schemas.microsoft.com/office/drawing/2014/main" id="{F4F5EE05-933B-43D7-8D95-37F452135FC1}"/>
              </a:ext>
            </a:extLst>
          </p:cNvPr>
          <p:cNvSpPr txBox="1"/>
          <p:nvPr/>
        </p:nvSpPr>
        <p:spPr>
          <a:xfrm>
            <a:off x="1304875" y="2460287"/>
            <a:ext cx="2140874" cy="307777"/>
          </a:xfrm>
          <a:prstGeom prst="rect">
            <a:avLst/>
          </a:prstGeom>
          <a:noFill/>
        </p:spPr>
        <p:txBody>
          <a:bodyPr wrap="square" rtlCol="0">
            <a:spAutoFit/>
          </a:bodyPr>
          <a:lstStyle/>
          <a:p>
            <a:pPr algn="ctr"/>
            <a:r>
              <a:rPr lang="en-GB" sz="1400">
                <a:solidFill>
                  <a:srgbClr val="633F31"/>
                </a:solidFill>
                <a:latin typeface="Arial" panose="020B0604020202020204" pitchFamily="34" charset="0"/>
                <a:cs typeface="Arial" panose="020B0604020202020204" pitchFamily="34" charset="0"/>
              </a:rPr>
              <a:t>Try square</a:t>
            </a:r>
          </a:p>
        </p:txBody>
      </p:sp>
      <p:sp>
        <p:nvSpPr>
          <p:cNvPr id="13" name="TextBox 12">
            <a:extLst>
              <a:ext uri="{FF2B5EF4-FFF2-40B4-BE49-F238E27FC236}">
                <a16:creationId xmlns:a16="http://schemas.microsoft.com/office/drawing/2014/main" id="{0554B28D-A0C9-4638-97BA-83347ED6F40D}"/>
              </a:ext>
            </a:extLst>
          </p:cNvPr>
          <p:cNvSpPr txBox="1"/>
          <p:nvPr/>
        </p:nvSpPr>
        <p:spPr>
          <a:xfrm>
            <a:off x="5464313" y="2460287"/>
            <a:ext cx="2140874" cy="307777"/>
          </a:xfrm>
          <a:prstGeom prst="rect">
            <a:avLst/>
          </a:prstGeom>
          <a:noFill/>
        </p:spPr>
        <p:txBody>
          <a:bodyPr wrap="square" rtlCol="0">
            <a:spAutoFit/>
          </a:bodyPr>
          <a:lstStyle/>
          <a:p>
            <a:pPr algn="ctr"/>
            <a:r>
              <a:rPr lang="en-GB" sz="1400">
                <a:solidFill>
                  <a:srgbClr val="633F31"/>
                </a:solidFill>
                <a:latin typeface="Arial" panose="020B0604020202020204" pitchFamily="34" charset="0"/>
                <a:cs typeface="Arial" panose="020B0604020202020204" pitchFamily="34" charset="0"/>
              </a:rPr>
              <a:t>Sliding bevel</a:t>
            </a:r>
          </a:p>
        </p:txBody>
      </p:sp>
      <p:sp>
        <p:nvSpPr>
          <p:cNvPr id="14" name="TextBox 13">
            <a:extLst>
              <a:ext uri="{FF2B5EF4-FFF2-40B4-BE49-F238E27FC236}">
                <a16:creationId xmlns:a16="http://schemas.microsoft.com/office/drawing/2014/main" id="{EACD44EF-B449-41C8-B28D-854F6D5E2B80}"/>
              </a:ext>
            </a:extLst>
          </p:cNvPr>
          <p:cNvSpPr txBox="1"/>
          <p:nvPr/>
        </p:nvSpPr>
        <p:spPr>
          <a:xfrm>
            <a:off x="584199" y="5769010"/>
            <a:ext cx="3041553" cy="307777"/>
          </a:xfrm>
          <a:prstGeom prst="rect">
            <a:avLst/>
          </a:prstGeom>
          <a:noFill/>
        </p:spPr>
        <p:txBody>
          <a:bodyPr wrap="square" rtlCol="0">
            <a:spAutoFit/>
          </a:bodyPr>
          <a:lstStyle/>
          <a:p>
            <a:pPr algn="ctr"/>
            <a:r>
              <a:rPr lang="en-GB" sz="1400">
                <a:solidFill>
                  <a:srgbClr val="633F31"/>
                </a:solidFill>
                <a:latin typeface="Arial" panose="020B0604020202020204" pitchFamily="34" charset="0"/>
                <a:cs typeface="Arial" panose="020B0604020202020204" pitchFamily="34" charset="0"/>
              </a:rPr>
              <a:t>Steel rule</a:t>
            </a:r>
          </a:p>
        </p:txBody>
      </p:sp>
      <p:sp>
        <p:nvSpPr>
          <p:cNvPr id="16" name="TextBox 15">
            <a:extLst>
              <a:ext uri="{FF2B5EF4-FFF2-40B4-BE49-F238E27FC236}">
                <a16:creationId xmlns:a16="http://schemas.microsoft.com/office/drawing/2014/main" id="{EBC987EE-2A2C-4767-AEEA-C671D0C3BBDD}"/>
              </a:ext>
            </a:extLst>
          </p:cNvPr>
          <p:cNvSpPr txBox="1"/>
          <p:nvPr/>
        </p:nvSpPr>
        <p:spPr>
          <a:xfrm>
            <a:off x="3990168" y="5769010"/>
            <a:ext cx="2397752" cy="307777"/>
          </a:xfrm>
          <a:prstGeom prst="rect">
            <a:avLst/>
          </a:prstGeom>
          <a:noFill/>
        </p:spPr>
        <p:txBody>
          <a:bodyPr wrap="square" rtlCol="0">
            <a:spAutoFit/>
          </a:bodyPr>
          <a:lstStyle/>
          <a:p>
            <a:pPr algn="ctr"/>
            <a:r>
              <a:rPr lang="en-GB" sz="1400">
                <a:solidFill>
                  <a:srgbClr val="633F31"/>
                </a:solidFill>
                <a:latin typeface="Arial" panose="020B0604020202020204" pitchFamily="34" charset="0"/>
                <a:cs typeface="Arial" panose="020B0604020202020204" pitchFamily="34" charset="0"/>
              </a:rPr>
              <a:t>Mitre square</a:t>
            </a:r>
          </a:p>
        </p:txBody>
      </p:sp>
      <p:sp>
        <p:nvSpPr>
          <p:cNvPr id="17" name="TextBox 16">
            <a:extLst>
              <a:ext uri="{FF2B5EF4-FFF2-40B4-BE49-F238E27FC236}">
                <a16:creationId xmlns:a16="http://schemas.microsoft.com/office/drawing/2014/main" id="{184E4B6D-1694-43C1-B53B-6433FD49895C}"/>
              </a:ext>
            </a:extLst>
          </p:cNvPr>
          <p:cNvSpPr txBox="1"/>
          <p:nvPr/>
        </p:nvSpPr>
        <p:spPr>
          <a:xfrm>
            <a:off x="6638118" y="5769010"/>
            <a:ext cx="2162981" cy="307777"/>
          </a:xfrm>
          <a:prstGeom prst="rect">
            <a:avLst/>
          </a:prstGeom>
          <a:noFill/>
        </p:spPr>
        <p:txBody>
          <a:bodyPr wrap="square" rtlCol="0">
            <a:spAutoFit/>
          </a:bodyPr>
          <a:lstStyle/>
          <a:p>
            <a:pPr algn="ctr"/>
            <a:r>
              <a:rPr lang="en-GB" sz="1400">
                <a:solidFill>
                  <a:srgbClr val="633F31"/>
                </a:solidFill>
                <a:latin typeface="Arial" panose="020B0604020202020204" pitchFamily="34" charset="0"/>
                <a:cs typeface="Arial" panose="020B0604020202020204" pitchFamily="34" charset="0"/>
              </a:rPr>
              <a:t>Marking gauge</a:t>
            </a:r>
          </a:p>
        </p:txBody>
      </p:sp>
    </p:spTree>
    <p:extLst>
      <p:ext uri="{BB962C8B-B14F-4D97-AF65-F5344CB8AC3E}">
        <p14:creationId xmlns:p14="http://schemas.microsoft.com/office/powerpoint/2010/main" val="11096432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a:t>Reducing waste</a:t>
            </a:r>
          </a:p>
        </p:txBody>
      </p:sp>
      <p:sp>
        <p:nvSpPr>
          <p:cNvPr id="3" name="Text Placeholder 2"/>
          <p:cNvSpPr>
            <a:spLocks noGrp="1"/>
          </p:cNvSpPr>
          <p:nvPr>
            <p:ph type="body" sz="quarter" idx="14"/>
          </p:nvPr>
        </p:nvSpPr>
        <p:spPr/>
        <p:txBody>
          <a:bodyPr/>
          <a:lstStyle/>
          <a:p>
            <a:r>
              <a:rPr lang="en-GB" dirty="0"/>
              <a:t>Cutting parts or components from the edge of a piece of material saves space and reduces wastage</a:t>
            </a:r>
          </a:p>
          <a:p>
            <a:pPr lvl="1"/>
            <a:r>
              <a:rPr lang="en-GB" dirty="0"/>
              <a:t>Consider the following options to cut six wooden components</a:t>
            </a:r>
          </a:p>
        </p:txBody>
      </p:sp>
      <p:pic>
        <p:nvPicPr>
          <p:cNvPr id="1026" name="Picture 2" descr="C:\Users\Rob\AppData\Roaming\PixelMetrics\CaptureWiz\Temp\8.png">
            <a:extLst>
              <a:ext uri="{FF2B5EF4-FFF2-40B4-BE49-F238E27FC236}">
                <a16:creationId xmlns:a16="http://schemas.microsoft.com/office/drawing/2014/main" id="{FAEF1C35-9125-4C13-8E0F-281F296F9F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2471" y="3247317"/>
            <a:ext cx="7119059" cy="24953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59177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a:t>Tessellation</a:t>
            </a:r>
          </a:p>
        </p:txBody>
      </p:sp>
      <p:sp>
        <p:nvSpPr>
          <p:cNvPr id="3" name="Text Placeholder 2"/>
          <p:cNvSpPr>
            <a:spLocks noGrp="1"/>
          </p:cNvSpPr>
          <p:nvPr>
            <p:ph type="body" sz="quarter" idx="14"/>
          </p:nvPr>
        </p:nvSpPr>
        <p:spPr/>
        <p:txBody>
          <a:bodyPr/>
          <a:lstStyle/>
          <a:p>
            <a:r>
              <a:rPr lang="en-US" dirty="0"/>
              <a:t>Nesting shapes is a process that limits the amount of waste material by closely grouping them together</a:t>
            </a:r>
          </a:p>
          <a:p>
            <a:pPr lvl="1"/>
            <a:r>
              <a:rPr lang="en-US" dirty="0"/>
              <a:t>Using nesting revises the same plan to include 20 components, increasing efficiency and reducing waste</a:t>
            </a:r>
            <a:endParaRPr lang="en-GB" dirty="0"/>
          </a:p>
        </p:txBody>
      </p:sp>
      <p:pic>
        <p:nvPicPr>
          <p:cNvPr id="8" name="Picture 7" descr="A close up of a sign&#10;&#10;Description generated with very high confidence">
            <a:extLst>
              <a:ext uri="{FF2B5EF4-FFF2-40B4-BE49-F238E27FC236}">
                <a16:creationId xmlns:a16="http://schemas.microsoft.com/office/drawing/2014/main" id="{04DD2626-4460-45E5-89AE-50914EFBB2D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950460" y="3708400"/>
            <a:ext cx="3243079" cy="2307341"/>
          </a:xfrm>
          <a:prstGeom prst="rect">
            <a:avLst/>
          </a:prstGeom>
        </p:spPr>
      </p:pic>
    </p:spTree>
    <p:extLst>
      <p:ext uri="{BB962C8B-B14F-4D97-AF65-F5344CB8AC3E}">
        <p14:creationId xmlns:p14="http://schemas.microsoft.com/office/powerpoint/2010/main" val="35222105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a:t>Datum points</a:t>
            </a:r>
          </a:p>
        </p:txBody>
      </p:sp>
      <p:sp>
        <p:nvSpPr>
          <p:cNvPr id="3" name="Text Placeholder 2"/>
          <p:cNvSpPr>
            <a:spLocks noGrp="1"/>
          </p:cNvSpPr>
          <p:nvPr>
            <p:ph type="body" sz="quarter" idx="14"/>
          </p:nvPr>
        </p:nvSpPr>
        <p:spPr/>
        <p:txBody>
          <a:bodyPr/>
          <a:lstStyle/>
          <a:p>
            <a:r>
              <a:rPr lang="en-US"/>
              <a:t>A datum is a point from which all measurements </a:t>
            </a:r>
            <a:br>
              <a:rPr lang="en-US"/>
            </a:br>
            <a:r>
              <a:rPr lang="en-US"/>
              <a:t>are taken</a:t>
            </a:r>
          </a:p>
          <a:p>
            <a:pPr lvl="1"/>
            <a:r>
              <a:rPr lang="en-US"/>
              <a:t>A datum symbol may be used to show the square face side and face edge of a piece of timber</a:t>
            </a:r>
          </a:p>
          <a:p>
            <a:pPr lvl="1"/>
            <a:r>
              <a:rPr lang="en-US"/>
              <a:t>Graphic illustrations may use a datum to show which point a measurement was taken from</a:t>
            </a:r>
          </a:p>
        </p:txBody>
      </p:sp>
      <p:pic>
        <p:nvPicPr>
          <p:cNvPr id="5" name="Picture 4">
            <a:extLst>
              <a:ext uri="{FF2B5EF4-FFF2-40B4-BE49-F238E27FC236}">
                <a16:creationId xmlns:a16="http://schemas.microsoft.com/office/drawing/2014/main" id="{3FF2FD59-4370-455D-BAE6-A30822AF248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711001" y="3629931"/>
            <a:ext cx="5843028" cy="2810262"/>
          </a:xfrm>
          <a:prstGeom prst="rect">
            <a:avLst/>
          </a:prstGeom>
        </p:spPr>
      </p:pic>
    </p:spTree>
    <p:extLst>
      <p:ext uri="{BB962C8B-B14F-4D97-AF65-F5344CB8AC3E}">
        <p14:creationId xmlns:p14="http://schemas.microsoft.com/office/powerpoint/2010/main" val="13393638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a:t>Grain and pattern matching</a:t>
            </a:r>
          </a:p>
        </p:txBody>
      </p:sp>
      <p:sp>
        <p:nvSpPr>
          <p:cNvPr id="3" name="Text Placeholder 2"/>
          <p:cNvSpPr>
            <a:spLocks noGrp="1"/>
          </p:cNvSpPr>
          <p:nvPr>
            <p:ph type="body" sz="quarter" idx="14"/>
          </p:nvPr>
        </p:nvSpPr>
        <p:spPr/>
        <p:txBody>
          <a:bodyPr/>
          <a:lstStyle/>
          <a:p>
            <a:r>
              <a:rPr lang="en-GB"/>
              <a:t>A set of kitchen cabinet door fronts is marked out on a single sheet of natural wood</a:t>
            </a:r>
          </a:p>
          <a:p>
            <a:pPr lvl="1"/>
            <a:r>
              <a:rPr lang="en-GB"/>
              <a:t>Why was a more efficient cutting plan </a:t>
            </a:r>
            <a:br>
              <a:rPr lang="en-GB"/>
            </a:br>
            <a:r>
              <a:rPr lang="en-GB"/>
              <a:t>not chosen to reduce waste?</a:t>
            </a:r>
          </a:p>
          <a:p>
            <a:pPr lvl="1"/>
            <a:r>
              <a:rPr lang="en-GB"/>
              <a:t>Other than for aesthetic reasons, </a:t>
            </a:r>
            <a:br>
              <a:rPr lang="en-GB"/>
            </a:br>
            <a:r>
              <a:rPr lang="en-GB"/>
              <a:t>how might the direction of the grain</a:t>
            </a:r>
            <a:br>
              <a:rPr lang="en-GB"/>
            </a:br>
            <a:r>
              <a:rPr lang="en-GB"/>
              <a:t>be a consideration when marking out</a:t>
            </a:r>
            <a:br>
              <a:rPr lang="en-GB"/>
            </a:br>
            <a:r>
              <a:rPr lang="en-GB"/>
              <a:t>timber for making products?</a:t>
            </a:r>
          </a:p>
          <a:p>
            <a:pPr lvl="1"/>
            <a:r>
              <a:rPr lang="en-GB"/>
              <a:t>What other factors might influence</a:t>
            </a:r>
            <a:br>
              <a:rPr lang="en-GB"/>
            </a:br>
            <a:r>
              <a:rPr lang="en-GB"/>
              <a:t>how pieces are laid out on timber </a:t>
            </a:r>
            <a:br>
              <a:rPr lang="en-GB"/>
            </a:br>
            <a:r>
              <a:rPr lang="en-GB"/>
              <a:t>and potentially increase waste?</a:t>
            </a:r>
          </a:p>
        </p:txBody>
      </p:sp>
      <p:pic>
        <p:nvPicPr>
          <p:cNvPr id="9" name="Picture 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6200000">
            <a:off x="5467597" y="3193239"/>
            <a:ext cx="3327809" cy="2219648"/>
          </a:xfrm>
          <a:prstGeom prst="rect">
            <a:avLst/>
          </a:prstGeom>
        </p:spPr>
      </p:pic>
      <p:sp>
        <p:nvSpPr>
          <p:cNvPr id="10" name="Rectangle 9"/>
          <p:cNvSpPr/>
          <p:nvPr/>
        </p:nvSpPr>
        <p:spPr>
          <a:xfrm>
            <a:off x="6101572" y="2735090"/>
            <a:ext cx="962025" cy="1209675"/>
          </a:xfrm>
          <a:prstGeom prst="rect">
            <a:avLst/>
          </a:prstGeom>
          <a:noFill/>
          <a:ln w="28575">
            <a:solidFill>
              <a:srgbClr val="F8F07B"/>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2" name="Rectangle 11"/>
          <p:cNvSpPr/>
          <p:nvPr/>
        </p:nvSpPr>
        <p:spPr>
          <a:xfrm>
            <a:off x="7063597" y="2735090"/>
            <a:ext cx="962025" cy="1209675"/>
          </a:xfrm>
          <a:prstGeom prst="rect">
            <a:avLst/>
          </a:prstGeom>
          <a:noFill/>
          <a:ln w="28575">
            <a:solidFill>
              <a:srgbClr val="F8F07B"/>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3" name="Rectangle 12"/>
          <p:cNvSpPr/>
          <p:nvPr/>
        </p:nvSpPr>
        <p:spPr>
          <a:xfrm>
            <a:off x="6101572" y="3944765"/>
            <a:ext cx="962025" cy="1209675"/>
          </a:xfrm>
          <a:prstGeom prst="rect">
            <a:avLst/>
          </a:prstGeom>
          <a:noFill/>
          <a:ln w="28575">
            <a:solidFill>
              <a:srgbClr val="F8F07B"/>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4" name="Rectangle 13"/>
          <p:cNvSpPr/>
          <p:nvPr/>
        </p:nvSpPr>
        <p:spPr>
          <a:xfrm>
            <a:off x="7063597" y="3944765"/>
            <a:ext cx="962025" cy="1209675"/>
          </a:xfrm>
          <a:prstGeom prst="rect">
            <a:avLst/>
          </a:prstGeom>
          <a:noFill/>
          <a:ln w="28575">
            <a:solidFill>
              <a:srgbClr val="F8F07B"/>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Tree>
    <p:extLst>
      <p:ext uri="{BB962C8B-B14F-4D97-AF65-F5344CB8AC3E}">
        <p14:creationId xmlns:p14="http://schemas.microsoft.com/office/powerpoint/2010/main" val="26647242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descr="C:\Users\Rob\AppData\Roaming\PixelMetrics\CaptureWiz\Temp\17.png"/>
          <p:cNvPicPr>
            <a:picLocks noChangeAspect="1" noChangeArrowheads="1"/>
          </p:cNvPicPr>
          <p:nvPr/>
        </p:nvPicPr>
        <p:blipFill rotWithShape="1">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r="12022" b="4721"/>
          <a:stretch/>
        </p:blipFill>
        <p:spPr bwMode="auto">
          <a:xfrm>
            <a:off x="5565775" y="1859584"/>
            <a:ext cx="3578226" cy="4998416"/>
          </a:xfrm>
          <a:prstGeom prst="rect">
            <a:avLst/>
          </a:prstGeom>
          <a:noFill/>
          <a:extLst>
            <a:ext uri="{909E8E84-426E-40DD-AFC4-6F175D3DCCD1}">
              <a14:hiddenFill xmlns:a14="http://schemas.microsoft.com/office/drawing/2010/main">
                <a:solidFill>
                  <a:srgbClr val="FFFFFF"/>
                </a:solidFill>
              </a14:hiddenFill>
            </a:ext>
          </a:extLst>
        </p:spPr>
      </p:pic>
      <p:sp>
        <p:nvSpPr>
          <p:cNvPr id="2" name="Text Placeholder 1"/>
          <p:cNvSpPr>
            <a:spLocks noGrp="1"/>
          </p:cNvSpPr>
          <p:nvPr>
            <p:ph type="body" sz="quarter" idx="13"/>
          </p:nvPr>
        </p:nvSpPr>
        <p:spPr/>
        <p:txBody>
          <a:bodyPr/>
          <a:lstStyle/>
          <a:p>
            <a:r>
              <a:rPr lang="en-GB"/>
              <a:t>Joint overlap</a:t>
            </a:r>
          </a:p>
        </p:txBody>
      </p:sp>
      <p:sp>
        <p:nvSpPr>
          <p:cNvPr id="3" name="Text Placeholder 2"/>
          <p:cNvSpPr>
            <a:spLocks noGrp="1"/>
          </p:cNvSpPr>
          <p:nvPr>
            <p:ph type="body" sz="quarter" idx="14"/>
          </p:nvPr>
        </p:nvSpPr>
        <p:spPr/>
        <p:txBody>
          <a:bodyPr/>
          <a:lstStyle/>
          <a:p>
            <a:r>
              <a:rPr lang="en-GB"/>
              <a:t>A joint is often created with each plank protruding slightly beyond the edge of the joint</a:t>
            </a:r>
          </a:p>
          <a:p>
            <a:pPr lvl="1"/>
            <a:r>
              <a:rPr lang="en-GB"/>
              <a:t>This makes allowances for </a:t>
            </a:r>
            <a:r>
              <a:rPr lang="en-GB" err="1"/>
              <a:t>planing</a:t>
            </a:r>
            <a:r>
              <a:rPr lang="en-GB"/>
              <a:t> </a:t>
            </a:r>
            <a:br>
              <a:rPr lang="en-GB"/>
            </a:br>
            <a:r>
              <a:rPr lang="en-GB"/>
              <a:t>and sanding to make the joint </a:t>
            </a:r>
            <a:br>
              <a:rPr lang="en-GB"/>
            </a:br>
            <a:r>
              <a:rPr lang="en-GB"/>
              <a:t>perfectly smooth</a:t>
            </a:r>
          </a:p>
          <a:p>
            <a:pPr lvl="1"/>
            <a:r>
              <a:rPr lang="en-GB"/>
              <a:t>If 1mm of material is wasted with </a:t>
            </a:r>
            <a:br>
              <a:rPr lang="en-GB"/>
            </a:br>
            <a:r>
              <a:rPr lang="en-GB"/>
              <a:t>each cut due to the kerf of the saw, </a:t>
            </a:r>
            <a:br>
              <a:rPr lang="en-GB"/>
            </a:br>
            <a:r>
              <a:rPr lang="en-GB"/>
              <a:t>how might this affect the way the </a:t>
            </a:r>
            <a:br>
              <a:rPr lang="en-GB"/>
            </a:br>
            <a:r>
              <a:rPr lang="en-GB"/>
              <a:t>joint is measured or cut?</a:t>
            </a:r>
          </a:p>
        </p:txBody>
      </p:sp>
      <p:pic>
        <p:nvPicPr>
          <p:cNvPr id="6" name="Picture 5">
            <a:extLst>
              <a:ext uri="{FF2B5EF4-FFF2-40B4-BE49-F238E27FC236}">
                <a16:creationId xmlns:a16="http://schemas.microsoft.com/office/drawing/2014/main" id="{1A81E257-EEB3-4612-BE84-50071225028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65468" y="6310632"/>
            <a:ext cx="1432859" cy="338521"/>
          </a:xfrm>
          <a:prstGeom prst="rect">
            <a:avLst/>
          </a:prstGeom>
        </p:spPr>
      </p:pic>
    </p:spTree>
    <p:extLst>
      <p:ext uri="{BB962C8B-B14F-4D97-AF65-F5344CB8AC3E}">
        <p14:creationId xmlns:p14="http://schemas.microsoft.com/office/powerpoint/2010/main" val="9496942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5742" y="646922"/>
            <a:ext cx="9189741" cy="6242148"/>
          </a:xfrm>
          <a:prstGeom prst="rect">
            <a:avLst/>
          </a:prstGeom>
        </p:spPr>
      </p:pic>
      <p:sp>
        <p:nvSpPr>
          <p:cNvPr id="2" name="Text Placeholder 1"/>
          <p:cNvSpPr>
            <a:spLocks noGrp="1"/>
          </p:cNvSpPr>
          <p:nvPr>
            <p:ph type="body" sz="quarter" idx="13"/>
          </p:nvPr>
        </p:nvSpPr>
        <p:spPr/>
        <p:txBody>
          <a:bodyPr/>
          <a:lstStyle/>
          <a:p>
            <a:r>
              <a:rPr lang="en-GB"/>
              <a:t>Surface treatments and finishes</a:t>
            </a:r>
          </a:p>
        </p:txBody>
      </p:sp>
      <p:sp>
        <p:nvSpPr>
          <p:cNvPr id="3" name="Text Placeholder 2"/>
          <p:cNvSpPr>
            <a:spLocks noGrp="1"/>
          </p:cNvSpPr>
          <p:nvPr>
            <p:ph type="body" sz="quarter" idx="14"/>
          </p:nvPr>
        </p:nvSpPr>
        <p:spPr>
          <a:xfrm>
            <a:off x="724280" y="1704179"/>
            <a:ext cx="7816470" cy="4436645"/>
          </a:xfrm>
        </p:spPr>
        <p:txBody>
          <a:bodyPr/>
          <a:lstStyle/>
          <a:p>
            <a:r>
              <a:rPr lang="en-GB" dirty="0"/>
              <a:t>Wood can be protected and visually enhanced using:</a:t>
            </a:r>
          </a:p>
          <a:p>
            <a:pPr lvl="1">
              <a:spcAft>
                <a:spcPts val="600"/>
              </a:spcAft>
            </a:pPr>
            <a:r>
              <a:rPr lang="en-GB" dirty="0"/>
              <a:t>Paint</a:t>
            </a:r>
          </a:p>
          <a:p>
            <a:pPr lvl="1">
              <a:spcAft>
                <a:spcPts val="600"/>
              </a:spcAft>
            </a:pPr>
            <a:r>
              <a:rPr lang="en-GB" dirty="0"/>
              <a:t>Wax</a:t>
            </a:r>
          </a:p>
          <a:p>
            <a:pPr lvl="1">
              <a:spcAft>
                <a:spcPts val="600"/>
              </a:spcAft>
            </a:pPr>
            <a:r>
              <a:rPr lang="en-GB" dirty="0"/>
              <a:t>Oil</a:t>
            </a:r>
          </a:p>
          <a:p>
            <a:pPr lvl="1">
              <a:spcAft>
                <a:spcPts val="600"/>
              </a:spcAft>
            </a:pPr>
            <a:r>
              <a:rPr lang="en-GB" dirty="0"/>
              <a:t>Stain</a:t>
            </a:r>
          </a:p>
          <a:p>
            <a:pPr lvl="1">
              <a:spcAft>
                <a:spcPts val="600"/>
              </a:spcAft>
            </a:pPr>
            <a:r>
              <a:rPr lang="en-GB" dirty="0"/>
              <a:t>Varnish</a:t>
            </a:r>
          </a:p>
          <a:p>
            <a:pPr lvl="1">
              <a:spcAft>
                <a:spcPts val="600"/>
              </a:spcAft>
            </a:pPr>
            <a:r>
              <a:rPr lang="en-GB" dirty="0"/>
              <a:t>Shellac</a:t>
            </a:r>
          </a:p>
          <a:p>
            <a:pPr lvl="1">
              <a:spcAft>
                <a:spcPts val="600"/>
              </a:spcAft>
            </a:pPr>
            <a:r>
              <a:rPr lang="en-GB" dirty="0"/>
              <a:t>Preservative</a:t>
            </a:r>
          </a:p>
          <a:p>
            <a:r>
              <a:rPr lang="en-GB" dirty="0">
                <a:solidFill>
                  <a:schemeClr val="tx1"/>
                </a:solidFill>
              </a:rPr>
              <a:t>Finishes can be applied by brushing, </a:t>
            </a:r>
            <a:br>
              <a:rPr lang="en-GB" dirty="0">
                <a:solidFill>
                  <a:schemeClr val="tx1"/>
                </a:solidFill>
              </a:rPr>
            </a:br>
            <a:r>
              <a:rPr lang="en-GB" dirty="0">
                <a:solidFill>
                  <a:schemeClr val="tx1"/>
                </a:solidFill>
              </a:rPr>
              <a:t>rubbing or spraying</a:t>
            </a:r>
          </a:p>
          <a:p>
            <a:pPr lvl="1"/>
            <a:r>
              <a:rPr lang="en-GB" dirty="0">
                <a:solidFill>
                  <a:srgbClr val="2CB7FF"/>
                </a:solidFill>
              </a:rPr>
              <a:t>Suggest finishes for a garden shed, </a:t>
            </a:r>
            <a:br>
              <a:rPr lang="en-GB" dirty="0">
                <a:solidFill>
                  <a:srgbClr val="2CB7FF"/>
                </a:solidFill>
              </a:rPr>
            </a:br>
            <a:r>
              <a:rPr lang="en-GB" dirty="0">
                <a:solidFill>
                  <a:srgbClr val="2CB7FF"/>
                </a:solidFill>
              </a:rPr>
              <a:t>a model wooden boat and a cricket bat </a:t>
            </a:r>
          </a:p>
        </p:txBody>
      </p:sp>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65468" y="6310632"/>
            <a:ext cx="1432859" cy="338521"/>
          </a:xfrm>
          <a:prstGeom prst="rect">
            <a:avLst/>
          </a:prstGeom>
        </p:spPr>
      </p:pic>
    </p:spTree>
    <p:extLst>
      <p:ext uri="{BB962C8B-B14F-4D97-AF65-F5344CB8AC3E}">
        <p14:creationId xmlns:p14="http://schemas.microsoft.com/office/powerpoint/2010/main" val="38565237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flipH="1">
            <a:off x="2678115" y="3596643"/>
            <a:ext cx="3787770" cy="3261357"/>
          </a:xfrm>
          <a:prstGeom prst="rect">
            <a:avLst/>
          </a:prstGeom>
        </p:spPr>
      </p:pic>
      <p:sp>
        <p:nvSpPr>
          <p:cNvPr id="2" name="Text Placeholder 1"/>
          <p:cNvSpPr>
            <a:spLocks noGrp="1"/>
          </p:cNvSpPr>
          <p:nvPr>
            <p:ph type="body" sz="quarter" idx="13"/>
          </p:nvPr>
        </p:nvSpPr>
        <p:spPr/>
        <p:txBody>
          <a:bodyPr/>
          <a:lstStyle/>
          <a:p>
            <a:r>
              <a:rPr lang="en-GB"/>
              <a:t>Enhancing the appearance</a:t>
            </a:r>
          </a:p>
        </p:txBody>
      </p:sp>
      <p:sp>
        <p:nvSpPr>
          <p:cNvPr id="3" name="Text Placeholder 2"/>
          <p:cNvSpPr>
            <a:spLocks noGrp="1"/>
          </p:cNvSpPr>
          <p:nvPr>
            <p:ph type="body" sz="quarter" idx="14"/>
          </p:nvPr>
        </p:nvSpPr>
        <p:spPr/>
        <p:txBody>
          <a:bodyPr/>
          <a:lstStyle/>
          <a:p>
            <a:r>
              <a:rPr lang="en-GB"/>
              <a:t>As well as improving the function, finishes can make a product more appealing</a:t>
            </a:r>
          </a:p>
          <a:p>
            <a:pPr lvl="1"/>
            <a:r>
              <a:rPr lang="en-GB"/>
              <a:t>How would you enhance the natural grain of wood?</a:t>
            </a:r>
          </a:p>
          <a:p>
            <a:pPr lvl="1"/>
            <a:r>
              <a:rPr lang="en-GB"/>
              <a:t>Why would you choose to paint a child’s toy rather than leaving it bare? </a:t>
            </a:r>
          </a:p>
        </p:txBody>
      </p:sp>
    </p:spTree>
    <p:extLst>
      <p:ext uri="{BB962C8B-B14F-4D97-AF65-F5344CB8AC3E}">
        <p14:creationId xmlns:p14="http://schemas.microsoft.com/office/powerpoint/2010/main" val="9786982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4313390"/>
            <a:ext cx="9144000" cy="2335763"/>
          </a:xfrm>
          <a:prstGeom prst="rect">
            <a:avLst/>
          </a:prstGeom>
        </p:spPr>
      </p:pic>
      <p:sp>
        <p:nvSpPr>
          <p:cNvPr id="2" name="Text Placeholder 1"/>
          <p:cNvSpPr>
            <a:spLocks noGrp="1"/>
          </p:cNvSpPr>
          <p:nvPr>
            <p:ph type="body" sz="quarter" idx="13"/>
          </p:nvPr>
        </p:nvSpPr>
        <p:spPr/>
        <p:txBody>
          <a:bodyPr/>
          <a:lstStyle/>
          <a:p>
            <a:r>
              <a:rPr lang="en-GB"/>
              <a:t>Wood preservation</a:t>
            </a:r>
          </a:p>
        </p:txBody>
      </p:sp>
      <p:sp>
        <p:nvSpPr>
          <p:cNvPr id="3" name="Text Placeholder 2"/>
          <p:cNvSpPr>
            <a:spLocks noGrp="1"/>
          </p:cNvSpPr>
          <p:nvPr>
            <p:ph type="body" sz="quarter" idx="14"/>
          </p:nvPr>
        </p:nvSpPr>
        <p:spPr/>
        <p:txBody>
          <a:bodyPr/>
          <a:lstStyle/>
          <a:p>
            <a:r>
              <a:rPr lang="en-GB"/>
              <a:t>Treating timber can help extend its life for decades</a:t>
            </a:r>
          </a:p>
          <a:p>
            <a:r>
              <a:rPr lang="en-GB"/>
              <a:t>Wood preservative can be applied by hand or it can be bought pre-treated or ‘tantalised’ </a:t>
            </a:r>
          </a:p>
          <a:p>
            <a:pPr lvl="1"/>
            <a:r>
              <a:rPr lang="en-GB"/>
              <a:t>Tanalised timber uses hydraulic pressure to force preservative into the timber which delays the rotting process and protects against insect and fungal attack</a:t>
            </a:r>
          </a:p>
          <a:p>
            <a:pPr lvl="1"/>
            <a:r>
              <a:rPr lang="en-GB"/>
              <a:t>Where might you find tantalised timber in use?</a:t>
            </a:r>
          </a:p>
          <a:p>
            <a:pPr lvl="1"/>
            <a:endParaRPr lang="en-GB"/>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65468" y="6310632"/>
            <a:ext cx="1432859" cy="338521"/>
          </a:xfrm>
          <a:prstGeom prst="rect">
            <a:avLst/>
          </a:prstGeom>
        </p:spPr>
      </p:pic>
    </p:spTree>
    <p:extLst>
      <p:ext uri="{BB962C8B-B14F-4D97-AF65-F5344CB8AC3E}">
        <p14:creationId xmlns:p14="http://schemas.microsoft.com/office/powerpoint/2010/main" val="19584774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641342"/>
            <a:ext cx="9144000" cy="6207694"/>
          </a:xfrm>
          <a:prstGeom prst="rect">
            <a:avLst/>
          </a:prstGeom>
        </p:spPr>
      </p:pic>
      <p:sp>
        <p:nvSpPr>
          <p:cNvPr id="2" name="Text Placeholder 1"/>
          <p:cNvSpPr>
            <a:spLocks noGrp="1"/>
          </p:cNvSpPr>
          <p:nvPr>
            <p:ph type="body" sz="quarter" idx="13"/>
          </p:nvPr>
        </p:nvSpPr>
        <p:spPr/>
        <p:txBody>
          <a:bodyPr/>
          <a:lstStyle/>
          <a:p>
            <a:r>
              <a:rPr lang="en-GB"/>
              <a:t>Commercial finishing</a:t>
            </a:r>
          </a:p>
        </p:txBody>
      </p:sp>
      <p:sp>
        <p:nvSpPr>
          <p:cNvPr id="3" name="Text Placeholder 2"/>
          <p:cNvSpPr>
            <a:spLocks noGrp="1"/>
          </p:cNvSpPr>
          <p:nvPr>
            <p:ph type="body" sz="quarter" idx="14"/>
          </p:nvPr>
        </p:nvSpPr>
        <p:spPr>
          <a:xfrm>
            <a:off x="724280" y="1704179"/>
            <a:ext cx="6790946" cy="3988409"/>
          </a:xfrm>
        </p:spPr>
        <p:txBody>
          <a:bodyPr/>
          <a:lstStyle/>
          <a:p>
            <a:r>
              <a:rPr lang="en-GB"/>
              <a:t>Modern finishes can extend the life of </a:t>
            </a:r>
            <a:br>
              <a:rPr lang="en-GB"/>
            </a:br>
            <a:r>
              <a:rPr lang="en-GB"/>
              <a:t>timber based products</a:t>
            </a:r>
            <a:endParaRPr lang="en-GB" sz="2800"/>
          </a:p>
          <a:p>
            <a:pPr lvl="1"/>
            <a:r>
              <a:rPr lang="en-GB"/>
              <a:t>Products can be sprayed by hand or machine </a:t>
            </a:r>
          </a:p>
          <a:p>
            <a:pPr lvl="1"/>
            <a:r>
              <a:rPr lang="en-GB"/>
              <a:t>Patterns, logos or wording can </a:t>
            </a:r>
            <a:br>
              <a:rPr lang="en-GB"/>
            </a:br>
            <a:r>
              <a:rPr lang="en-GB"/>
              <a:t>be printed onto the surface</a:t>
            </a:r>
          </a:p>
          <a:p>
            <a:pPr lvl="1"/>
            <a:r>
              <a:rPr lang="en-GB"/>
              <a:t>One of the fastest ways of </a:t>
            </a:r>
            <a:br>
              <a:rPr lang="en-GB"/>
            </a:br>
            <a:r>
              <a:rPr lang="en-GB"/>
              <a:t>painting is using a </a:t>
            </a:r>
            <a:br>
              <a:rPr lang="en-GB"/>
            </a:br>
            <a:r>
              <a:rPr lang="en-GB"/>
              <a:t>‘curtain coater’ which gives </a:t>
            </a:r>
            <a:br>
              <a:rPr lang="en-GB"/>
            </a:br>
            <a:r>
              <a:rPr lang="en-GB"/>
              <a:t>a smooth and even coat</a:t>
            </a:r>
          </a:p>
          <a:p>
            <a:pPr lvl="1"/>
            <a:r>
              <a:rPr lang="en-GB">
                <a:solidFill>
                  <a:schemeClr val="bg1"/>
                </a:solidFill>
              </a:rPr>
              <a:t>What are the advantages of </a:t>
            </a:r>
            <a:br>
              <a:rPr lang="en-GB">
                <a:solidFill>
                  <a:schemeClr val="bg1"/>
                </a:solidFill>
              </a:rPr>
            </a:br>
            <a:r>
              <a:rPr lang="en-GB">
                <a:solidFill>
                  <a:schemeClr val="bg1"/>
                </a:solidFill>
              </a:rPr>
              <a:t>applying a finish on a </a:t>
            </a:r>
            <a:br>
              <a:rPr lang="en-GB">
                <a:solidFill>
                  <a:schemeClr val="bg1"/>
                </a:solidFill>
              </a:rPr>
            </a:br>
            <a:r>
              <a:rPr lang="en-GB">
                <a:solidFill>
                  <a:schemeClr val="bg1"/>
                </a:solidFill>
              </a:rPr>
              <a:t>production line?</a:t>
            </a:r>
          </a:p>
        </p:txBody>
      </p:sp>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65468" y="6310632"/>
            <a:ext cx="1432859" cy="338521"/>
          </a:xfrm>
          <a:prstGeom prst="rect">
            <a:avLst/>
          </a:prstGeom>
        </p:spPr>
      </p:pic>
    </p:spTree>
    <p:extLst>
      <p:ext uri="{BB962C8B-B14F-4D97-AF65-F5344CB8AC3E}">
        <p14:creationId xmlns:p14="http://schemas.microsoft.com/office/powerpoint/2010/main" val="42729237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981293" y="2422105"/>
            <a:ext cx="3162707" cy="3885389"/>
          </a:xfrm>
          <a:prstGeom prst="rect">
            <a:avLst/>
          </a:prstGeom>
        </p:spPr>
      </p:pic>
      <p:sp>
        <p:nvSpPr>
          <p:cNvPr id="2" name="Text Placeholder 1"/>
          <p:cNvSpPr>
            <a:spLocks noGrp="1"/>
          </p:cNvSpPr>
          <p:nvPr>
            <p:ph type="body" sz="quarter" idx="13"/>
          </p:nvPr>
        </p:nvSpPr>
        <p:spPr/>
        <p:txBody>
          <a:bodyPr/>
          <a:lstStyle/>
          <a:p>
            <a:r>
              <a:rPr lang="en-GB"/>
              <a:t>Mechanisation and automation</a:t>
            </a:r>
          </a:p>
        </p:txBody>
      </p:sp>
      <p:sp>
        <p:nvSpPr>
          <p:cNvPr id="3" name="Text Placeholder 2"/>
          <p:cNvSpPr>
            <a:spLocks noGrp="1"/>
          </p:cNvSpPr>
          <p:nvPr>
            <p:ph type="body" sz="quarter" idx="14"/>
          </p:nvPr>
        </p:nvSpPr>
        <p:spPr/>
        <p:txBody>
          <a:bodyPr/>
          <a:lstStyle/>
          <a:p>
            <a:r>
              <a:rPr lang="en-GB" dirty="0"/>
              <a:t>Automated machinery has changed the way industry manufactures timber-based products</a:t>
            </a:r>
          </a:p>
          <a:p>
            <a:pPr lvl="1"/>
            <a:r>
              <a:rPr lang="en-GB" dirty="0"/>
              <a:t>Improvements in manufacturing methods </a:t>
            </a:r>
            <a:br>
              <a:rPr lang="en-GB" dirty="0"/>
            </a:br>
            <a:r>
              <a:rPr lang="en-GB" dirty="0"/>
              <a:t>have been embraced by designers</a:t>
            </a:r>
          </a:p>
          <a:p>
            <a:pPr lvl="1"/>
            <a:r>
              <a:rPr lang="en-GB" dirty="0"/>
              <a:t>Stringent quality control methods have </a:t>
            </a:r>
            <a:br>
              <a:rPr lang="en-GB" dirty="0"/>
            </a:br>
            <a:r>
              <a:rPr lang="en-GB" dirty="0"/>
              <a:t>increased consistency and accuracy </a:t>
            </a:r>
          </a:p>
          <a:p>
            <a:pPr lvl="1"/>
            <a:r>
              <a:rPr lang="en-GB" dirty="0"/>
              <a:t>Increased availability of manufactured </a:t>
            </a:r>
            <a:br>
              <a:rPr lang="en-GB" dirty="0"/>
            </a:br>
            <a:r>
              <a:rPr lang="en-GB" dirty="0"/>
              <a:t>boards means products can be batch,</a:t>
            </a:r>
            <a:br>
              <a:rPr lang="en-GB" dirty="0"/>
            </a:br>
            <a:r>
              <a:rPr lang="en-GB" dirty="0"/>
              <a:t>mass or continuously produced</a:t>
            </a:r>
          </a:p>
          <a:p>
            <a:pPr lvl="1"/>
            <a:r>
              <a:rPr lang="en-GB" dirty="0">
                <a:solidFill>
                  <a:srgbClr val="2CB7FF"/>
                </a:solidFill>
              </a:rPr>
              <a:t>Discuss the differences between </a:t>
            </a:r>
            <a:br>
              <a:rPr lang="en-GB" dirty="0">
                <a:solidFill>
                  <a:srgbClr val="2CB7FF"/>
                </a:solidFill>
              </a:rPr>
            </a:br>
            <a:r>
              <a:rPr lang="en-GB" dirty="0">
                <a:solidFill>
                  <a:srgbClr val="2CB7FF"/>
                </a:solidFill>
              </a:rPr>
              <a:t>‘mechanisation’ and ‘automation’</a:t>
            </a:r>
          </a:p>
        </p:txBody>
      </p:sp>
    </p:spTree>
    <p:extLst>
      <p:ext uri="{BB962C8B-B14F-4D97-AF65-F5344CB8AC3E}">
        <p14:creationId xmlns:p14="http://schemas.microsoft.com/office/powerpoint/2010/main" val="24702071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5400000">
            <a:off x="4133078" y="1273019"/>
            <a:ext cx="1373679" cy="7983818"/>
          </a:xfrm>
          <a:prstGeom prst="rect">
            <a:avLst/>
          </a:prstGeom>
        </p:spPr>
      </p:pic>
      <p:sp>
        <p:nvSpPr>
          <p:cNvPr id="2" name="Text Placeholder 1"/>
          <p:cNvSpPr>
            <a:spLocks noGrp="1"/>
          </p:cNvSpPr>
          <p:nvPr>
            <p:ph type="body" sz="quarter" idx="13"/>
          </p:nvPr>
        </p:nvSpPr>
        <p:spPr/>
        <p:txBody>
          <a:bodyPr/>
          <a:lstStyle/>
          <a:p>
            <a:r>
              <a:rPr lang="en-GB"/>
              <a:t>Environmental impacts</a:t>
            </a:r>
          </a:p>
        </p:txBody>
      </p:sp>
      <p:sp>
        <p:nvSpPr>
          <p:cNvPr id="3" name="Text Placeholder 2"/>
          <p:cNvSpPr>
            <a:spLocks noGrp="1"/>
          </p:cNvSpPr>
          <p:nvPr>
            <p:ph type="body" sz="quarter" idx="14"/>
          </p:nvPr>
        </p:nvSpPr>
        <p:spPr/>
        <p:txBody>
          <a:bodyPr/>
          <a:lstStyle/>
          <a:p>
            <a:r>
              <a:rPr lang="en-GB"/>
              <a:t>Traditional paints and finishes can have harmful effects on the environment</a:t>
            </a:r>
          </a:p>
          <a:p>
            <a:pPr lvl="1"/>
            <a:r>
              <a:rPr lang="en-GB"/>
              <a:t>Oil or solvent based products offer long lasting finishes, but contain high levels of VOCs – Volatile Organic Compounds</a:t>
            </a:r>
          </a:p>
          <a:p>
            <a:pPr lvl="1"/>
            <a:r>
              <a:rPr lang="en-GB"/>
              <a:t>Water based products are kinder to the environment</a:t>
            </a:r>
          </a:p>
          <a:p>
            <a:pPr lvl="1"/>
            <a:r>
              <a:rPr lang="en-GB"/>
              <a:t>What items of PPE would you use when using a solvent based finish on a wooden floor?</a:t>
            </a:r>
          </a:p>
          <a:p>
            <a:endParaRPr lang="en-GB"/>
          </a:p>
        </p:txBody>
      </p:sp>
    </p:spTree>
    <p:extLst>
      <p:ext uri="{BB962C8B-B14F-4D97-AF65-F5344CB8AC3E}">
        <p14:creationId xmlns:p14="http://schemas.microsoft.com/office/powerpoint/2010/main" val="30939633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a:t>Worksheet 4</a:t>
            </a:r>
          </a:p>
        </p:txBody>
      </p:sp>
      <p:sp>
        <p:nvSpPr>
          <p:cNvPr id="3" name="Text Placeholder 2"/>
          <p:cNvSpPr>
            <a:spLocks noGrp="1"/>
          </p:cNvSpPr>
          <p:nvPr>
            <p:ph type="body" sz="quarter" idx="14"/>
          </p:nvPr>
        </p:nvSpPr>
        <p:spPr/>
        <p:txBody>
          <a:bodyPr/>
          <a:lstStyle/>
          <a:p>
            <a:r>
              <a:rPr lang="en-GB" dirty="0"/>
              <a:t>Complete </a:t>
            </a:r>
            <a:r>
              <a:rPr lang="en-GB" b="1" dirty="0"/>
              <a:t>Task 2 </a:t>
            </a:r>
            <a:r>
              <a:rPr lang="en-GB" dirty="0"/>
              <a:t>on your Worksheet</a:t>
            </a:r>
          </a:p>
        </p:txBody>
      </p:sp>
      <p:pic>
        <p:nvPicPr>
          <p:cNvPr id="8" name="Picture 7" descr="A picture containing pool ball, pool table, sport, poolroom&#10;&#10;Description generated with very high confidence">
            <a:extLst>
              <a:ext uri="{FF2B5EF4-FFF2-40B4-BE49-F238E27FC236}">
                <a16:creationId xmlns:a16="http://schemas.microsoft.com/office/drawing/2014/main" id="{D4F4B7DF-4BA7-412B-A422-95504E19B32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841815" y="2921869"/>
            <a:ext cx="3581400" cy="3029898"/>
          </a:xfrm>
          <a:prstGeom prst="rect">
            <a:avLst/>
          </a:prstGeom>
        </p:spPr>
      </p:pic>
    </p:spTree>
    <p:extLst>
      <p:ext uri="{BB962C8B-B14F-4D97-AF65-F5344CB8AC3E}">
        <p14:creationId xmlns:p14="http://schemas.microsoft.com/office/powerpoint/2010/main" val="20395219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a:t>Plenary</a:t>
            </a:r>
          </a:p>
        </p:txBody>
      </p:sp>
      <p:sp>
        <p:nvSpPr>
          <p:cNvPr id="3" name="Text Placeholder 2"/>
          <p:cNvSpPr>
            <a:spLocks noGrp="1"/>
          </p:cNvSpPr>
          <p:nvPr>
            <p:ph type="body" sz="quarter" idx="14"/>
          </p:nvPr>
        </p:nvSpPr>
        <p:spPr>
          <a:xfrm>
            <a:off x="724280" y="1704179"/>
            <a:ext cx="7797230" cy="4248386"/>
          </a:xfrm>
        </p:spPr>
        <p:txBody>
          <a:bodyPr/>
          <a:lstStyle/>
          <a:p>
            <a:r>
              <a:rPr lang="en-GB"/>
              <a:t>How has machinery improved the production of mass produced timber components?</a:t>
            </a:r>
          </a:p>
          <a:p>
            <a:r>
              <a:rPr lang="en-GB"/>
              <a:t>What are the key characteristics of:</a:t>
            </a:r>
          </a:p>
          <a:p>
            <a:pPr lvl="1"/>
            <a:r>
              <a:rPr lang="en-GB"/>
              <a:t>One off production</a:t>
            </a:r>
          </a:p>
          <a:p>
            <a:pPr lvl="1"/>
            <a:r>
              <a:rPr lang="en-GB"/>
              <a:t>Batch production</a:t>
            </a:r>
          </a:p>
          <a:p>
            <a:pPr lvl="1"/>
            <a:r>
              <a:rPr lang="en-GB"/>
              <a:t>Mass production</a:t>
            </a:r>
          </a:p>
          <a:p>
            <a:pPr lvl="1"/>
            <a:r>
              <a:rPr lang="en-GB"/>
              <a:t>Continuous production</a:t>
            </a:r>
          </a:p>
          <a:p>
            <a:r>
              <a:rPr lang="en-GB"/>
              <a:t>Why are tolerances so important to check as part of the quality control process?</a:t>
            </a:r>
          </a:p>
          <a:p>
            <a:endParaRPr lang="en-GB"/>
          </a:p>
        </p:txBody>
      </p:sp>
    </p:spTree>
    <p:extLst>
      <p:ext uri="{BB962C8B-B14F-4D97-AF65-F5344CB8AC3E}">
        <p14:creationId xmlns:p14="http://schemas.microsoft.com/office/powerpoint/2010/main" val="3663958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379215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sky, stationary, indoor, writing implement&#10;&#10;Description generated with high confidence">
            <a:extLst>
              <a:ext uri="{FF2B5EF4-FFF2-40B4-BE49-F238E27FC236}">
                <a16:creationId xmlns:a16="http://schemas.microsoft.com/office/drawing/2014/main" id="{B626EFD5-981A-477D-B7DE-47B7C31040D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561045" y="1700214"/>
            <a:ext cx="3290596" cy="4528374"/>
          </a:xfrm>
          <a:prstGeom prst="rect">
            <a:avLst/>
          </a:prstGeom>
        </p:spPr>
      </p:pic>
      <p:sp>
        <p:nvSpPr>
          <p:cNvPr id="2" name="Text Placeholder 1">
            <a:extLst>
              <a:ext uri="{FF2B5EF4-FFF2-40B4-BE49-F238E27FC236}">
                <a16:creationId xmlns:a16="http://schemas.microsoft.com/office/drawing/2014/main" id="{B0CA6DE6-89E8-49EA-8CF8-4123F82599C5}"/>
              </a:ext>
            </a:extLst>
          </p:cNvPr>
          <p:cNvSpPr>
            <a:spLocks noGrp="1"/>
          </p:cNvSpPr>
          <p:nvPr>
            <p:ph type="body" sz="quarter" idx="13"/>
          </p:nvPr>
        </p:nvSpPr>
        <p:spPr/>
        <p:txBody>
          <a:bodyPr/>
          <a:lstStyle/>
          <a:p>
            <a:r>
              <a:rPr lang="en-GB"/>
              <a:t>Scales of production</a:t>
            </a:r>
          </a:p>
        </p:txBody>
      </p:sp>
      <p:sp>
        <p:nvSpPr>
          <p:cNvPr id="3" name="Text Placeholder 2">
            <a:extLst>
              <a:ext uri="{FF2B5EF4-FFF2-40B4-BE49-F238E27FC236}">
                <a16:creationId xmlns:a16="http://schemas.microsoft.com/office/drawing/2014/main" id="{2DB5B78D-2F98-4E55-A918-EA0D11561A9B}"/>
              </a:ext>
            </a:extLst>
          </p:cNvPr>
          <p:cNvSpPr>
            <a:spLocks noGrp="1"/>
          </p:cNvSpPr>
          <p:nvPr>
            <p:ph type="body" sz="quarter" idx="14"/>
          </p:nvPr>
        </p:nvSpPr>
        <p:spPr>
          <a:xfrm>
            <a:off x="724280" y="1704179"/>
            <a:ext cx="6000077" cy="3453607"/>
          </a:xfrm>
        </p:spPr>
        <p:txBody>
          <a:bodyPr/>
          <a:lstStyle/>
          <a:p>
            <a:r>
              <a:rPr lang="en-GB"/>
              <a:t>Depending on the specific product, </a:t>
            </a:r>
            <a:br>
              <a:rPr lang="en-GB"/>
            </a:br>
            <a:r>
              <a:rPr lang="en-GB"/>
              <a:t>timber-based products are </a:t>
            </a:r>
            <a:br>
              <a:rPr lang="en-GB"/>
            </a:br>
            <a:r>
              <a:rPr lang="en-GB"/>
              <a:t>produced on different scales</a:t>
            </a:r>
          </a:p>
          <a:p>
            <a:pPr lvl="1"/>
            <a:r>
              <a:rPr lang="en-GB"/>
              <a:t>One-off or ‘bespoke’</a:t>
            </a:r>
          </a:p>
          <a:p>
            <a:pPr lvl="1"/>
            <a:r>
              <a:rPr lang="en-GB"/>
              <a:t>Batch production</a:t>
            </a:r>
          </a:p>
          <a:p>
            <a:pPr lvl="1"/>
            <a:r>
              <a:rPr lang="en-GB"/>
              <a:t>Mass production</a:t>
            </a:r>
          </a:p>
          <a:p>
            <a:pPr lvl="1"/>
            <a:r>
              <a:rPr lang="en-GB"/>
              <a:t>Continuous production</a:t>
            </a:r>
          </a:p>
          <a:p>
            <a:pPr lvl="1"/>
            <a:r>
              <a:rPr lang="en-GB">
                <a:solidFill>
                  <a:srgbClr val="2CB7FF"/>
                </a:solidFill>
              </a:rPr>
              <a:t>Think of examples of products </a:t>
            </a:r>
            <a:br>
              <a:rPr lang="en-GB">
                <a:solidFill>
                  <a:srgbClr val="2CB7FF"/>
                </a:solidFill>
              </a:rPr>
            </a:br>
            <a:r>
              <a:rPr lang="en-GB">
                <a:solidFill>
                  <a:srgbClr val="2CB7FF"/>
                </a:solidFill>
              </a:rPr>
              <a:t>which would be suitable for </a:t>
            </a:r>
            <a:br>
              <a:rPr lang="en-GB">
                <a:solidFill>
                  <a:srgbClr val="2CB7FF"/>
                </a:solidFill>
              </a:rPr>
            </a:br>
            <a:r>
              <a:rPr lang="en-GB">
                <a:solidFill>
                  <a:srgbClr val="2CB7FF"/>
                </a:solidFill>
              </a:rPr>
              <a:t>each scale of production</a:t>
            </a:r>
          </a:p>
          <a:p>
            <a:pPr lvl="1"/>
            <a:endParaRPr lang="en-GB"/>
          </a:p>
        </p:txBody>
      </p:sp>
    </p:spTree>
    <p:extLst>
      <p:ext uri="{BB962C8B-B14F-4D97-AF65-F5344CB8AC3E}">
        <p14:creationId xmlns:p14="http://schemas.microsoft.com/office/powerpoint/2010/main" val="35866312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pic>
        <p:nvPicPr>
          <p:cNvPr id="5" name="Picture 4" descr="A wooden table&#10;&#10;Description generated with high confidence">
            <a:extLst>
              <a:ext uri="{FF2B5EF4-FFF2-40B4-BE49-F238E27FC236}">
                <a16:creationId xmlns:a16="http://schemas.microsoft.com/office/drawing/2014/main" id="{E00039BF-9B8F-4183-820A-337554930B3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16781"/>
          <a:stretch/>
        </p:blipFill>
        <p:spPr>
          <a:xfrm>
            <a:off x="4677746" y="2612570"/>
            <a:ext cx="4466253" cy="3982253"/>
          </a:xfrm>
          <a:prstGeom prst="rect">
            <a:avLst/>
          </a:prstGeom>
        </p:spPr>
      </p:pic>
      <p:sp>
        <p:nvSpPr>
          <p:cNvPr id="2" name="Text Placeholder 1">
            <a:extLst>
              <a:ext uri="{FF2B5EF4-FFF2-40B4-BE49-F238E27FC236}">
                <a16:creationId xmlns:a16="http://schemas.microsoft.com/office/drawing/2014/main" id="{FB92459E-3116-447A-BB47-486607629152}"/>
              </a:ext>
            </a:extLst>
          </p:cNvPr>
          <p:cNvSpPr>
            <a:spLocks noGrp="1"/>
          </p:cNvSpPr>
          <p:nvPr>
            <p:ph type="body" sz="quarter" idx="13"/>
          </p:nvPr>
        </p:nvSpPr>
        <p:spPr/>
        <p:txBody>
          <a:bodyPr/>
          <a:lstStyle/>
          <a:p>
            <a:r>
              <a:rPr lang="en-GB"/>
              <a:t>One off or bespoke</a:t>
            </a:r>
          </a:p>
        </p:txBody>
      </p:sp>
      <p:sp>
        <p:nvSpPr>
          <p:cNvPr id="3" name="Text Placeholder 2">
            <a:extLst>
              <a:ext uri="{FF2B5EF4-FFF2-40B4-BE49-F238E27FC236}">
                <a16:creationId xmlns:a16="http://schemas.microsoft.com/office/drawing/2014/main" id="{A28712E9-A6A9-463D-B095-AB854BE911EC}"/>
              </a:ext>
            </a:extLst>
          </p:cNvPr>
          <p:cNvSpPr>
            <a:spLocks noGrp="1"/>
          </p:cNvSpPr>
          <p:nvPr>
            <p:ph type="body" sz="quarter" idx="14"/>
          </p:nvPr>
        </p:nvSpPr>
        <p:spPr/>
        <p:txBody>
          <a:bodyPr/>
          <a:lstStyle/>
          <a:p>
            <a:r>
              <a:rPr lang="en-GB"/>
              <a:t>A cabinet maker may be commissioned to make a special piece of furniture for a client</a:t>
            </a:r>
          </a:p>
          <a:p>
            <a:pPr lvl="1"/>
            <a:r>
              <a:rPr lang="en-GB"/>
              <a:t>It will be predominantly handmade</a:t>
            </a:r>
          </a:p>
          <a:p>
            <a:pPr lvl="1"/>
            <a:r>
              <a:rPr lang="en-GB"/>
              <a:t>It will take time to make and the </a:t>
            </a:r>
            <a:br>
              <a:rPr lang="en-GB"/>
            </a:br>
            <a:r>
              <a:rPr lang="en-GB"/>
              <a:t>client is often involved in decisions</a:t>
            </a:r>
          </a:p>
          <a:p>
            <a:pPr lvl="1"/>
            <a:r>
              <a:rPr lang="en-GB"/>
              <a:t>High value materials may be used</a:t>
            </a:r>
          </a:p>
          <a:p>
            <a:pPr lvl="1"/>
            <a:r>
              <a:rPr lang="en-GB"/>
              <a:t>The design will not be repeated</a:t>
            </a:r>
          </a:p>
          <a:p>
            <a:pPr lvl="1"/>
            <a:r>
              <a:rPr lang="en-GB"/>
              <a:t>The end product will be more </a:t>
            </a:r>
            <a:br>
              <a:rPr lang="en-GB"/>
            </a:br>
            <a:r>
              <a:rPr lang="en-GB"/>
              <a:t>expensive but unique</a:t>
            </a:r>
          </a:p>
          <a:p>
            <a:pPr>
              <a:spcBef>
                <a:spcPct val="0"/>
              </a:spcBef>
              <a:buFont typeface="Arial" panose="020B0604020202020204" pitchFamily="34" charset="0"/>
              <a:buChar char="•"/>
            </a:pPr>
            <a:r>
              <a:rPr lang="en-GB" altLang="en-US">
                <a:latin typeface="Arial" panose="020B0604020202020204" pitchFamily="34" charset="0"/>
                <a:cs typeface="Arial" panose="020B0604020202020204" pitchFamily="34" charset="0"/>
              </a:rPr>
              <a:t>Bespoke items are usually made by very </a:t>
            </a:r>
            <a:br>
              <a:rPr lang="en-GB" altLang="en-US">
                <a:latin typeface="Arial" panose="020B0604020202020204" pitchFamily="34" charset="0"/>
                <a:cs typeface="Arial" panose="020B0604020202020204" pitchFamily="34" charset="0"/>
              </a:rPr>
            </a:br>
            <a:r>
              <a:rPr lang="en-GB" altLang="en-US">
                <a:latin typeface="Arial" panose="020B0604020202020204" pitchFamily="34" charset="0"/>
                <a:cs typeface="Arial" panose="020B0604020202020204" pitchFamily="34" charset="0"/>
              </a:rPr>
              <a:t>small companies or a single craftsperson </a:t>
            </a:r>
          </a:p>
        </p:txBody>
      </p:sp>
    </p:spTree>
    <p:extLst>
      <p:ext uri="{BB962C8B-B14F-4D97-AF65-F5344CB8AC3E}">
        <p14:creationId xmlns:p14="http://schemas.microsoft.com/office/powerpoint/2010/main" val="3053753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wooden chair&#10;&#10;Description generated with high confidence">
            <a:extLst>
              <a:ext uri="{FF2B5EF4-FFF2-40B4-BE49-F238E27FC236}">
                <a16:creationId xmlns:a16="http://schemas.microsoft.com/office/drawing/2014/main" id="{C994683B-6509-4412-BAB6-390ED3B048F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flipH="1">
            <a:off x="6058845" y="2606001"/>
            <a:ext cx="2245399" cy="3415354"/>
          </a:xfrm>
          <a:prstGeom prst="rect">
            <a:avLst/>
          </a:prstGeom>
        </p:spPr>
      </p:pic>
      <p:sp>
        <p:nvSpPr>
          <p:cNvPr id="2" name="Text Placeholder 1">
            <a:extLst>
              <a:ext uri="{FF2B5EF4-FFF2-40B4-BE49-F238E27FC236}">
                <a16:creationId xmlns:a16="http://schemas.microsoft.com/office/drawing/2014/main" id="{16EB504C-2710-405B-B860-DCD4D2761B4F}"/>
              </a:ext>
            </a:extLst>
          </p:cNvPr>
          <p:cNvSpPr>
            <a:spLocks noGrp="1"/>
          </p:cNvSpPr>
          <p:nvPr>
            <p:ph type="body" sz="quarter" idx="13"/>
          </p:nvPr>
        </p:nvSpPr>
        <p:spPr/>
        <p:txBody>
          <a:bodyPr/>
          <a:lstStyle/>
          <a:p>
            <a:r>
              <a:rPr lang="en-GB"/>
              <a:t>Batch</a:t>
            </a:r>
          </a:p>
        </p:txBody>
      </p:sp>
      <p:sp>
        <p:nvSpPr>
          <p:cNvPr id="3" name="Text Placeholder 2">
            <a:extLst>
              <a:ext uri="{FF2B5EF4-FFF2-40B4-BE49-F238E27FC236}">
                <a16:creationId xmlns:a16="http://schemas.microsoft.com/office/drawing/2014/main" id="{AB5AC994-80D6-4B60-9CAA-BE76552CDE33}"/>
              </a:ext>
            </a:extLst>
          </p:cNvPr>
          <p:cNvSpPr>
            <a:spLocks noGrp="1"/>
          </p:cNvSpPr>
          <p:nvPr>
            <p:ph type="body" sz="quarter" idx="14"/>
          </p:nvPr>
        </p:nvSpPr>
        <p:spPr>
          <a:xfrm>
            <a:off x="724280" y="1704179"/>
            <a:ext cx="7747916" cy="2004221"/>
          </a:xfrm>
        </p:spPr>
        <p:txBody>
          <a:bodyPr/>
          <a:lstStyle/>
          <a:p>
            <a:r>
              <a:rPr lang="en-GB"/>
              <a:t>In batch production, runs of anything from more than one to thousands of identical products are produced</a:t>
            </a:r>
          </a:p>
          <a:p>
            <a:pPr lvl="1"/>
            <a:r>
              <a:rPr lang="en-GB"/>
              <a:t>Jigs, templates, fixtures, moulds, formers and </a:t>
            </a:r>
            <a:br>
              <a:rPr lang="en-GB"/>
            </a:br>
            <a:r>
              <a:rPr lang="en-GB"/>
              <a:t>patterns are used to speed up production</a:t>
            </a:r>
          </a:p>
          <a:p>
            <a:pPr lvl="1"/>
            <a:r>
              <a:rPr lang="en-GB"/>
              <a:t>Materials are purchased in bulk</a:t>
            </a:r>
          </a:p>
          <a:p>
            <a:pPr lvl="1"/>
            <a:r>
              <a:rPr lang="en-GB"/>
              <a:t>Skilled and semi-skilled labour used</a:t>
            </a:r>
          </a:p>
          <a:p>
            <a:pPr lvl="1"/>
            <a:r>
              <a:rPr lang="en-GB"/>
              <a:t>Limited runs with lower unit cost</a:t>
            </a:r>
          </a:p>
          <a:p>
            <a:pPr lvl="1"/>
            <a:r>
              <a:rPr lang="en-GB"/>
              <a:t>Simple production lines with some </a:t>
            </a:r>
            <a:br>
              <a:rPr lang="en-GB"/>
            </a:br>
            <a:r>
              <a:rPr lang="en-GB"/>
              <a:t>automation but still very flexible</a:t>
            </a:r>
          </a:p>
          <a:p>
            <a:pPr lvl="1"/>
            <a:r>
              <a:rPr lang="en-GB">
                <a:solidFill>
                  <a:srgbClr val="2CB7FF"/>
                </a:solidFill>
              </a:rPr>
              <a:t>Seasonal goods tend to be </a:t>
            </a:r>
            <a:br>
              <a:rPr lang="en-GB">
                <a:solidFill>
                  <a:srgbClr val="2CB7FF"/>
                </a:solidFill>
              </a:rPr>
            </a:br>
            <a:r>
              <a:rPr lang="en-GB">
                <a:solidFill>
                  <a:srgbClr val="2CB7FF"/>
                </a:solidFill>
              </a:rPr>
              <a:t>batch produced – why is this? </a:t>
            </a:r>
          </a:p>
        </p:txBody>
      </p:sp>
    </p:spTree>
    <p:extLst>
      <p:ext uri="{BB962C8B-B14F-4D97-AF65-F5344CB8AC3E}">
        <p14:creationId xmlns:p14="http://schemas.microsoft.com/office/powerpoint/2010/main" val="13079095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2914288-A06C-4731-A419-F78A432C8259}"/>
              </a:ext>
            </a:extLst>
          </p:cNvPr>
          <p:cNvSpPr>
            <a:spLocks noGrp="1"/>
          </p:cNvSpPr>
          <p:nvPr>
            <p:ph type="body" sz="quarter" idx="13"/>
          </p:nvPr>
        </p:nvSpPr>
        <p:spPr/>
        <p:txBody>
          <a:bodyPr/>
          <a:lstStyle/>
          <a:p>
            <a:r>
              <a:rPr lang="en-GB"/>
              <a:t>Jig, template, pattern, fixture</a:t>
            </a:r>
          </a:p>
        </p:txBody>
      </p:sp>
      <p:sp>
        <p:nvSpPr>
          <p:cNvPr id="3" name="Text Placeholder 2">
            <a:extLst>
              <a:ext uri="{FF2B5EF4-FFF2-40B4-BE49-F238E27FC236}">
                <a16:creationId xmlns:a16="http://schemas.microsoft.com/office/drawing/2014/main" id="{F656A56F-F45D-48E8-BFDD-B661E78A7EFF}"/>
              </a:ext>
            </a:extLst>
          </p:cNvPr>
          <p:cNvSpPr>
            <a:spLocks noGrp="1"/>
          </p:cNvSpPr>
          <p:nvPr>
            <p:ph type="body" sz="quarter" idx="14"/>
          </p:nvPr>
        </p:nvSpPr>
        <p:spPr/>
        <p:txBody>
          <a:bodyPr/>
          <a:lstStyle/>
          <a:p>
            <a:r>
              <a:rPr lang="en-GB"/>
              <a:t>These are used to save time and increase accuracy - especially common in batch production</a:t>
            </a:r>
          </a:p>
          <a:p>
            <a:pPr lvl="1"/>
            <a:r>
              <a:rPr lang="en-GB"/>
              <a:t>Note: some terms are interchangeable and even have different meanings between material areas and industries</a:t>
            </a:r>
          </a:p>
          <a:p>
            <a:pPr lvl="1"/>
            <a:r>
              <a:rPr lang="en-GB" b="1"/>
              <a:t>Patterns</a:t>
            </a:r>
            <a:r>
              <a:rPr lang="en-GB"/>
              <a:t> – can be full size guides (or collection of) on paper, card or hardboard and include accurate information for drilling, cutting etc., but a pattern is also the term for a wooden shape used for casting</a:t>
            </a:r>
          </a:p>
          <a:p>
            <a:pPr lvl="1"/>
            <a:r>
              <a:rPr lang="en-GB" b="1"/>
              <a:t>Templates</a:t>
            </a:r>
            <a:r>
              <a:rPr lang="en-GB"/>
              <a:t> – can be more permanent than a pattern; this will often be a piece of board material cut from a pattern </a:t>
            </a:r>
          </a:p>
          <a:p>
            <a:pPr lvl="1"/>
            <a:r>
              <a:rPr lang="en-GB" b="1"/>
              <a:t>Jigs and fixtures</a:t>
            </a:r>
            <a:r>
              <a:rPr lang="en-GB"/>
              <a:t> – are used to hold materials to be cut, drilled or machined accurately and safely </a:t>
            </a:r>
          </a:p>
        </p:txBody>
      </p:sp>
    </p:spTree>
    <p:extLst>
      <p:ext uri="{BB962C8B-B14F-4D97-AF65-F5344CB8AC3E}">
        <p14:creationId xmlns:p14="http://schemas.microsoft.com/office/powerpoint/2010/main" val="24743911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ground&#10;&#10;Description generated with very high confidence">
            <a:extLst>
              <a:ext uri="{FF2B5EF4-FFF2-40B4-BE49-F238E27FC236}">
                <a16:creationId xmlns:a16="http://schemas.microsoft.com/office/drawing/2014/main" id="{FCCB6650-D4D8-4578-A1A7-D466D35CA06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647700"/>
            <a:ext cx="9144000" cy="6210300"/>
          </a:xfrm>
          <a:prstGeom prst="rect">
            <a:avLst/>
          </a:prstGeom>
        </p:spPr>
      </p:pic>
      <p:sp>
        <p:nvSpPr>
          <p:cNvPr id="2" name="Text Placeholder 1">
            <a:extLst>
              <a:ext uri="{FF2B5EF4-FFF2-40B4-BE49-F238E27FC236}">
                <a16:creationId xmlns:a16="http://schemas.microsoft.com/office/drawing/2014/main" id="{875BB4C7-53EC-43A6-A063-BE730F1A542A}"/>
              </a:ext>
            </a:extLst>
          </p:cNvPr>
          <p:cNvSpPr>
            <a:spLocks noGrp="1"/>
          </p:cNvSpPr>
          <p:nvPr>
            <p:ph type="body" sz="quarter" idx="13"/>
          </p:nvPr>
        </p:nvSpPr>
        <p:spPr>
          <a:xfrm>
            <a:off x="724279" y="906233"/>
            <a:ext cx="8138367" cy="670772"/>
          </a:xfrm>
        </p:spPr>
        <p:txBody>
          <a:bodyPr/>
          <a:lstStyle/>
          <a:p>
            <a:r>
              <a:rPr lang="en-GB"/>
              <a:t>Mass and continuous production</a:t>
            </a:r>
          </a:p>
        </p:txBody>
      </p:sp>
      <p:sp>
        <p:nvSpPr>
          <p:cNvPr id="3" name="Text Placeholder 2">
            <a:extLst>
              <a:ext uri="{FF2B5EF4-FFF2-40B4-BE49-F238E27FC236}">
                <a16:creationId xmlns:a16="http://schemas.microsoft.com/office/drawing/2014/main" id="{A0B70018-A168-4107-9DDA-6BC74297CD5D}"/>
              </a:ext>
            </a:extLst>
          </p:cNvPr>
          <p:cNvSpPr>
            <a:spLocks noGrp="1"/>
          </p:cNvSpPr>
          <p:nvPr>
            <p:ph type="body" sz="quarter" idx="14"/>
          </p:nvPr>
        </p:nvSpPr>
        <p:spPr>
          <a:xfrm>
            <a:off x="724280" y="1704179"/>
            <a:ext cx="7797230" cy="2004221"/>
          </a:xfrm>
        </p:spPr>
        <p:txBody>
          <a:bodyPr/>
          <a:lstStyle/>
          <a:p>
            <a:r>
              <a:rPr lang="en-GB"/>
              <a:t>Products made in very high numbers </a:t>
            </a:r>
            <a:br>
              <a:rPr lang="en-GB"/>
            </a:br>
            <a:r>
              <a:rPr lang="en-GB"/>
              <a:t>or produced continuously require:</a:t>
            </a:r>
          </a:p>
          <a:p>
            <a:pPr lvl="1"/>
            <a:r>
              <a:rPr lang="en-GB"/>
              <a:t>larger plants </a:t>
            </a:r>
            <a:r>
              <a:rPr lang="en-GB" altLang="en-US">
                <a:latin typeface="Arial" panose="020B0604020202020204" pitchFamily="34" charset="0"/>
                <a:cs typeface="Arial" panose="020B0604020202020204" pitchFamily="34" charset="0"/>
              </a:rPr>
              <a:t>and use production or </a:t>
            </a:r>
            <a:br>
              <a:rPr lang="en-GB" altLang="en-US">
                <a:latin typeface="Arial" panose="020B0604020202020204" pitchFamily="34" charset="0"/>
                <a:cs typeface="Arial" panose="020B0604020202020204" pitchFamily="34" charset="0"/>
              </a:rPr>
            </a:br>
            <a:r>
              <a:rPr lang="en-GB" altLang="en-US">
                <a:latin typeface="Arial" panose="020B0604020202020204" pitchFamily="34" charset="0"/>
                <a:cs typeface="Arial" panose="020B0604020202020204" pitchFamily="34" charset="0"/>
              </a:rPr>
              <a:t>assembly lines</a:t>
            </a:r>
          </a:p>
          <a:p>
            <a:pPr lvl="1"/>
            <a:r>
              <a:rPr lang="en-GB"/>
              <a:t>shift work to facilitate 24/7 production</a:t>
            </a:r>
          </a:p>
          <a:p>
            <a:pPr lvl="1"/>
            <a:r>
              <a:rPr lang="en-GB"/>
              <a:t>a high level of automation including </a:t>
            </a:r>
            <a:br>
              <a:rPr lang="en-GB"/>
            </a:br>
            <a:r>
              <a:rPr lang="en-GB"/>
              <a:t>e</a:t>
            </a:r>
            <a:r>
              <a:rPr lang="en-GB" altLang="en-US">
                <a:latin typeface="Arial" panose="020B0604020202020204" pitchFamily="34" charset="0"/>
                <a:cs typeface="Arial" panose="020B0604020202020204" pitchFamily="34" charset="0"/>
              </a:rPr>
              <a:t>xpensive tooling and machinery</a:t>
            </a:r>
            <a:endParaRPr lang="en-GB"/>
          </a:p>
          <a:p>
            <a:pPr lvl="1"/>
            <a:r>
              <a:rPr lang="en-GB"/>
              <a:t>systems for quality control</a:t>
            </a:r>
          </a:p>
          <a:p>
            <a:pPr lvl="1"/>
            <a:r>
              <a:rPr lang="en-GB">
                <a:solidFill>
                  <a:schemeClr val="tx1"/>
                </a:solidFill>
              </a:rPr>
              <a:t>The downside is less </a:t>
            </a:r>
            <a:r>
              <a:rPr lang="en-GB" altLang="en-US">
                <a:solidFill>
                  <a:schemeClr val="tx1"/>
                </a:solidFill>
                <a:latin typeface="Arial" panose="020B0604020202020204" pitchFamily="34" charset="0"/>
                <a:cs typeface="Arial" panose="020B0604020202020204" pitchFamily="34" charset="0"/>
              </a:rPr>
              <a:t>flexibility for product </a:t>
            </a:r>
            <a:br>
              <a:rPr lang="en-GB" altLang="en-US">
                <a:solidFill>
                  <a:schemeClr val="tx1"/>
                </a:solidFill>
                <a:latin typeface="Arial" panose="020B0604020202020204" pitchFamily="34" charset="0"/>
                <a:cs typeface="Arial" panose="020B0604020202020204" pitchFamily="34" charset="0"/>
              </a:rPr>
            </a:br>
            <a:r>
              <a:rPr lang="en-GB" altLang="en-US">
                <a:solidFill>
                  <a:schemeClr val="tx1"/>
                </a:solidFill>
                <a:latin typeface="Arial" panose="020B0604020202020204" pitchFamily="34" charset="0"/>
                <a:cs typeface="Arial" panose="020B0604020202020204" pitchFamily="34" charset="0"/>
              </a:rPr>
              <a:t>diversity and slow to respond to change</a:t>
            </a:r>
            <a:endParaRPr lang="en-GB">
              <a:solidFill>
                <a:schemeClr val="tx1"/>
              </a:solidFill>
            </a:endParaRPr>
          </a:p>
          <a:p>
            <a:pPr lvl="1"/>
            <a:r>
              <a:rPr lang="en-GB">
                <a:solidFill>
                  <a:schemeClr val="tx1"/>
                </a:solidFill>
              </a:rPr>
              <a:t>What timber-based products are likely to use</a:t>
            </a:r>
            <a:br>
              <a:rPr lang="en-GB">
                <a:solidFill>
                  <a:schemeClr val="tx1"/>
                </a:solidFill>
              </a:rPr>
            </a:br>
            <a:r>
              <a:rPr lang="en-GB">
                <a:solidFill>
                  <a:schemeClr val="tx1"/>
                </a:solidFill>
              </a:rPr>
              <a:t>these levels of production?</a:t>
            </a:r>
          </a:p>
          <a:p>
            <a:pPr lvl="1"/>
            <a:endParaRPr lang="en-GB"/>
          </a:p>
        </p:txBody>
      </p:sp>
    </p:spTree>
    <p:extLst>
      <p:ext uri="{BB962C8B-B14F-4D97-AF65-F5344CB8AC3E}">
        <p14:creationId xmlns:p14="http://schemas.microsoft.com/office/powerpoint/2010/main" val="13902750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666265" y="4149561"/>
            <a:ext cx="3932500" cy="2202200"/>
          </a:xfrm>
          <a:prstGeom prst="rect">
            <a:avLst/>
          </a:prstGeom>
        </p:spPr>
      </p:pic>
      <p:sp>
        <p:nvSpPr>
          <p:cNvPr id="2" name="Text Placeholder 1"/>
          <p:cNvSpPr>
            <a:spLocks noGrp="1"/>
          </p:cNvSpPr>
          <p:nvPr>
            <p:ph type="body" sz="quarter" idx="13"/>
          </p:nvPr>
        </p:nvSpPr>
        <p:spPr/>
        <p:txBody>
          <a:bodyPr/>
          <a:lstStyle/>
          <a:p>
            <a:r>
              <a:rPr lang="en-GB"/>
              <a:t>Commercial manufacturing</a:t>
            </a:r>
          </a:p>
        </p:txBody>
      </p:sp>
      <p:sp>
        <p:nvSpPr>
          <p:cNvPr id="3" name="Text Placeholder 2"/>
          <p:cNvSpPr>
            <a:spLocks noGrp="1"/>
          </p:cNvSpPr>
          <p:nvPr>
            <p:ph type="body" sz="quarter" idx="14"/>
          </p:nvPr>
        </p:nvSpPr>
        <p:spPr/>
        <p:txBody>
          <a:bodyPr/>
          <a:lstStyle/>
          <a:p>
            <a:r>
              <a:rPr lang="en-GB"/>
              <a:t>Mass produced timber components are often made using CAM (computer aided manufacture) </a:t>
            </a:r>
          </a:p>
          <a:p>
            <a:pPr lvl="1"/>
            <a:r>
              <a:rPr lang="en-GB"/>
              <a:t>This enables large quantities of equal-sized parts or products to be produced</a:t>
            </a:r>
          </a:p>
          <a:p>
            <a:pPr lvl="1"/>
            <a:r>
              <a:rPr lang="en-GB"/>
              <a:t>CAD (computer aided design) files are saved and reused or adapted to save time</a:t>
            </a:r>
          </a:p>
          <a:p>
            <a:pPr lvl="1"/>
            <a:endParaRPr lang="en-GB"/>
          </a:p>
        </p:txBody>
      </p:sp>
    </p:spTree>
    <p:extLst>
      <p:ext uri="{BB962C8B-B14F-4D97-AF65-F5344CB8AC3E}">
        <p14:creationId xmlns:p14="http://schemas.microsoft.com/office/powerpoint/2010/main" val="29114641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4951742A866DD4C8563BF4DFAFD4423" ma:contentTypeVersion="10" ma:contentTypeDescription="Create a new document." ma:contentTypeScope="" ma:versionID="c4b9e2c0e455e51b0b5566c8c481736b">
  <xsd:schema xmlns:xsd="http://www.w3.org/2001/XMLSchema" xmlns:xs="http://www.w3.org/2001/XMLSchema" xmlns:p="http://schemas.microsoft.com/office/2006/metadata/properties" xmlns:ns2="1ef05dc5-97a2-498b-bf7c-bd189143a1ff" xmlns:ns3="94dce8ab-38ff-4714-b1ed-1fc5e4d9abd1" targetNamespace="http://schemas.microsoft.com/office/2006/metadata/properties" ma:root="true" ma:fieldsID="7e2b83479773afbe70a8cda7143781fe" ns2:_="" ns3:_="">
    <xsd:import namespace="1ef05dc5-97a2-498b-bf7c-bd189143a1ff"/>
    <xsd:import namespace="94dce8ab-38ff-4714-b1ed-1fc5e4d9abd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ef05dc5-97a2-498b-bf7c-bd189143a1f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4dce8ab-38ff-4714-b1ed-1fc5e4d9abd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9182FA8-CB9A-4336-9515-A3F7898F25B2}">
  <ds:schemaRefs>
    <ds:schemaRef ds:uri="http://schemas.microsoft.com/office/2006/documentManagement/types"/>
    <ds:schemaRef ds:uri="http://schemas.openxmlformats.org/package/2006/metadata/core-properties"/>
    <ds:schemaRef ds:uri="94dce8ab-38ff-4714-b1ed-1fc5e4d9abd1"/>
    <ds:schemaRef ds:uri="http://purl.org/dc/dcmitype/"/>
    <ds:schemaRef ds:uri="http://schemas.microsoft.com/office/infopath/2007/PartnerControls"/>
    <ds:schemaRef ds:uri="http://purl.org/dc/elements/1.1/"/>
    <ds:schemaRef ds:uri="http://schemas.microsoft.com/office/2006/metadata/properties"/>
    <ds:schemaRef ds:uri="1ef05dc5-97a2-498b-bf7c-bd189143a1ff"/>
    <ds:schemaRef ds:uri="http://www.w3.org/XML/1998/namespace"/>
    <ds:schemaRef ds:uri="http://purl.org/dc/terms/"/>
  </ds:schemaRefs>
</ds:datastoreItem>
</file>

<file path=customXml/itemProps2.xml><?xml version="1.0" encoding="utf-8"?>
<ds:datastoreItem xmlns:ds="http://schemas.openxmlformats.org/officeDocument/2006/customXml" ds:itemID="{0B89D131-B0E1-4CD5-ADCF-CB8FCD2E23B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ef05dc5-97a2-498b-bf7c-bd189143a1ff"/>
    <ds:schemaRef ds:uri="94dce8ab-38ff-4714-b1ed-1fc5e4d9abd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FC9F68B-3A1E-406C-A05E-B923FECD11E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9</TotalTime>
  <Words>910</Words>
  <Application>Microsoft Office PowerPoint</Application>
  <PresentationFormat>On-screen Show (4:3)</PresentationFormat>
  <Paragraphs>185</Paragraphs>
  <Slides>33</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33</vt:i4>
      </vt:variant>
    </vt:vector>
  </HeadingPairs>
  <TitlesOfParts>
    <vt:vector size="40" baseType="lpstr">
      <vt:lpstr>Calibri</vt:lpstr>
      <vt:lpstr>Museo 500</vt:lpstr>
      <vt:lpstr>Museo 700</vt:lpstr>
      <vt:lpstr>Arial</vt:lpstr>
      <vt:lpstr>Museo 900</vt:lpstr>
      <vt:lpstr>Museo 100</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PG Online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Rob Heathcote</cp:lastModifiedBy>
  <cp:revision>1</cp:revision>
  <cp:lastPrinted>2017-01-13T09:31:21Z</cp:lastPrinted>
  <dcterms:created xsi:type="dcterms:W3CDTF">2016-09-28T14:39:23Z</dcterms:created>
  <dcterms:modified xsi:type="dcterms:W3CDTF">2018-11-30T13:40:02Z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0x01010024951742A866DD4C8563BF4DFAFD4423</vt:lpwstr>
  </property>
</Properties>
</file>