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9" r:id="rId5"/>
    <p:sldId id="258" r:id="rId6"/>
    <p:sldId id="260" r:id="rId7"/>
    <p:sldId id="261" r:id="rId8"/>
    <p:sldId id="12539" r:id="rId9"/>
    <p:sldId id="12540" r:id="rId10"/>
    <p:sldId id="1254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ECA1A6-8598-4206-B129-36EFF2D4091E}" v="2" dt="2025-01-25T14:21:42.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ina Khrais" userId="abdf03a7-03de-4120-b30e-84737be1e3e8" providerId="ADAL" clId="{F6ECA1A6-8598-4206-B129-36EFF2D4091E}"/>
    <pc:docChg chg="undo custSel addSld modSld">
      <pc:chgData name="Rodina Khrais" userId="abdf03a7-03de-4120-b30e-84737be1e3e8" providerId="ADAL" clId="{F6ECA1A6-8598-4206-B129-36EFF2D4091E}" dt="2025-01-25T14:41:36.516" v="132" actId="14100"/>
      <pc:docMkLst>
        <pc:docMk/>
      </pc:docMkLst>
      <pc:sldChg chg="addSp modSp mod">
        <pc:chgData name="Rodina Khrais" userId="abdf03a7-03de-4120-b30e-84737be1e3e8" providerId="ADAL" clId="{F6ECA1A6-8598-4206-B129-36EFF2D4091E}" dt="2025-01-25T14:21:49.772" v="5" actId="1076"/>
        <pc:sldMkLst>
          <pc:docMk/>
          <pc:sldMk cId="866455443" sldId="256"/>
        </pc:sldMkLst>
        <pc:spChg chg="mod">
          <ac:chgData name="Rodina Khrais" userId="abdf03a7-03de-4120-b30e-84737be1e3e8" providerId="ADAL" clId="{F6ECA1A6-8598-4206-B129-36EFF2D4091E}" dt="2025-01-25T14:21:40.619" v="1" actId="1076"/>
          <ac:spMkLst>
            <pc:docMk/>
            <pc:sldMk cId="866455443" sldId="256"/>
            <ac:spMk id="6" creationId="{BCE21587-DC52-2A4E-8F4F-B7C6ACF355E3}"/>
          </ac:spMkLst>
        </pc:spChg>
        <pc:spChg chg="add mod">
          <ac:chgData name="Rodina Khrais" userId="abdf03a7-03de-4120-b30e-84737be1e3e8" providerId="ADAL" clId="{F6ECA1A6-8598-4206-B129-36EFF2D4091E}" dt="2025-01-25T14:21:49.772" v="5" actId="1076"/>
          <ac:spMkLst>
            <pc:docMk/>
            <pc:sldMk cId="866455443" sldId="256"/>
            <ac:spMk id="7" creationId="{F52F60CF-86EA-3E3D-1BE2-B497C77C42ED}"/>
          </ac:spMkLst>
        </pc:spChg>
      </pc:sldChg>
      <pc:sldChg chg="modSp mod">
        <pc:chgData name="Rodina Khrais" userId="abdf03a7-03de-4120-b30e-84737be1e3e8" providerId="ADAL" clId="{F6ECA1A6-8598-4206-B129-36EFF2D4091E}" dt="2025-01-25T14:21:35.805" v="0" actId="1076"/>
        <pc:sldMkLst>
          <pc:docMk/>
          <pc:sldMk cId="3246313245" sldId="258"/>
        </pc:sldMkLst>
        <pc:spChg chg="mod">
          <ac:chgData name="Rodina Khrais" userId="abdf03a7-03de-4120-b30e-84737be1e3e8" providerId="ADAL" clId="{F6ECA1A6-8598-4206-B129-36EFF2D4091E}" dt="2025-01-25T14:21:35.805" v="0" actId="1076"/>
          <ac:spMkLst>
            <pc:docMk/>
            <pc:sldMk cId="3246313245" sldId="258"/>
            <ac:spMk id="3" creationId="{5362553C-6CFD-A757-B489-1B7E3A79E809}"/>
          </ac:spMkLst>
        </pc:spChg>
      </pc:sldChg>
      <pc:sldChg chg="modSp mod">
        <pc:chgData name="Rodina Khrais" userId="abdf03a7-03de-4120-b30e-84737be1e3e8" providerId="ADAL" clId="{F6ECA1A6-8598-4206-B129-36EFF2D4091E}" dt="2025-01-25T14:23:05.570" v="116" actId="13926"/>
        <pc:sldMkLst>
          <pc:docMk/>
          <pc:sldMk cId="2347975316" sldId="261"/>
        </pc:sldMkLst>
        <pc:spChg chg="mod">
          <ac:chgData name="Rodina Khrais" userId="abdf03a7-03de-4120-b30e-84737be1e3e8" providerId="ADAL" clId="{F6ECA1A6-8598-4206-B129-36EFF2D4091E}" dt="2025-01-25T14:23:05.570" v="116" actId="13926"/>
          <ac:spMkLst>
            <pc:docMk/>
            <pc:sldMk cId="2347975316" sldId="261"/>
            <ac:spMk id="3" creationId="{6D111DCF-4D5C-1B35-8CB4-0E31E7531EEC}"/>
          </ac:spMkLst>
        </pc:spChg>
      </pc:sldChg>
      <pc:sldChg chg="addSp delSp modSp new mod setBg">
        <pc:chgData name="Rodina Khrais" userId="abdf03a7-03de-4120-b30e-84737be1e3e8" providerId="ADAL" clId="{F6ECA1A6-8598-4206-B129-36EFF2D4091E}" dt="2025-01-25T14:40:47.868" v="127" actId="14100"/>
        <pc:sldMkLst>
          <pc:docMk/>
          <pc:sldMk cId="2402248858" sldId="12540"/>
        </pc:sldMkLst>
        <pc:spChg chg="add del">
          <ac:chgData name="Rodina Khrais" userId="abdf03a7-03de-4120-b30e-84737be1e3e8" providerId="ADAL" clId="{F6ECA1A6-8598-4206-B129-36EFF2D4091E}" dt="2025-01-25T14:39:51.353" v="121" actId="26606"/>
          <ac:spMkLst>
            <pc:docMk/>
            <pc:sldMk cId="2402248858" sldId="12540"/>
            <ac:spMk id="8" creationId="{42A4FC2C-047E-45A5-965D-8E1E3BF09BC6}"/>
          </ac:spMkLst>
        </pc:spChg>
        <pc:picChg chg="add del mod">
          <ac:chgData name="Rodina Khrais" userId="abdf03a7-03de-4120-b30e-84737be1e3e8" providerId="ADAL" clId="{F6ECA1A6-8598-4206-B129-36EFF2D4091E}" dt="2025-01-25T14:39:57.186" v="124" actId="478"/>
          <ac:picMkLst>
            <pc:docMk/>
            <pc:sldMk cId="2402248858" sldId="12540"/>
            <ac:picMk id="3" creationId="{131E9714-75CA-1CF1-48C5-D02D024AB872}"/>
          </ac:picMkLst>
        </pc:picChg>
        <pc:picChg chg="add mod">
          <ac:chgData name="Rodina Khrais" userId="abdf03a7-03de-4120-b30e-84737be1e3e8" providerId="ADAL" clId="{F6ECA1A6-8598-4206-B129-36EFF2D4091E}" dt="2025-01-25T14:40:47.868" v="127" actId="14100"/>
          <ac:picMkLst>
            <pc:docMk/>
            <pc:sldMk cId="2402248858" sldId="12540"/>
            <ac:picMk id="5" creationId="{06E8CF2D-C55A-E020-D65F-858A9DCD85EA}"/>
          </ac:picMkLst>
        </pc:picChg>
      </pc:sldChg>
      <pc:sldChg chg="addSp modSp new mod">
        <pc:chgData name="Rodina Khrais" userId="abdf03a7-03de-4120-b30e-84737be1e3e8" providerId="ADAL" clId="{F6ECA1A6-8598-4206-B129-36EFF2D4091E}" dt="2025-01-25T14:41:36.516" v="132" actId="14100"/>
        <pc:sldMkLst>
          <pc:docMk/>
          <pc:sldMk cId="2035905907" sldId="12541"/>
        </pc:sldMkLst>
        <pc:picChg chg="add mod">
          <ac:chgData name="Rodina Khrais" userId="abdf03a7-03de-4120-b30e-84737be1e3e8" providerId="ADAL" clId="{F6ECA1A6-8598-4206-B129-36EFF2D4091E}" dt="2025-01-25T14:41:36.516" v="132" actId="14100"/>
          <ac:picMkLst>
            <pc:docMk/>
            <pc:sldMk cId="2035905907" sldId="12541"/>
            <ac:picMk id="3" creationId="{46993C0F-9052-19FB-D515-C2B4AAD1A9A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7F6D-65F4-EAF6-9949-0EC1EC9EEC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CEA263-8BE2-2E3C-670C-E8CA47169B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D27E17-047E-50B2-08A2-0CEDED7D9B1F}"/>
              </a:ext>
            </a:extLst>
          </p:cNvPr>
          <p:cNvSpPr>
            <a:spLocks noGrp="1"/>
          </p:cNvSpPr>
          <p:nvPr>
            <p:ph type="dt" sz="half" idx="10"/>
          </p:nvPr>
        </p:nvSpPr>
        <p:spPr/>
        <p:txBody>
          <a:bodyPr/>
          <a:lstStyle/>
          <a:p>
            <a:fld id="{ABFA7D59-B1FA-4578-B59F-153A0E4EF8B2}" type="datetimeFigureOut">
              <a:rPr lang="en-GB" smtClean="0"/>
              <a:t>25/01/2025</a:t>
            </a:fld>
            <a:endParaRPr lang="en-GB"/>
          </a:p>
        </p:txBody>
      </p:sp>
      <p:sp>
        <p:nvSpPr>
          <p:cNvPr id="5" name="Footer Placeholder 4">
            <a:extLst>
              <a:ext uri="{FF2B5EF4-FFF2-40B4-BE49-F238E27FC236}">
                <a16:creationId xmlns:a16="http://schemas.microsoft.com/office/drawing/2014/main" id="{F419BEFD-DB22-8319-DE4F-C67A57C674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FEFE38-CE7C-AE38-711A-EC796FBF5792}"/>
              </a:ext>
            </a:extLst>
          </p:cNvPr>
          <p:cNvSpPr>
            <a:spLocks noGrp="1"/>
          </p:cNvSpPr>
          <p:nvPr>
            <p:ph type="sldNum" sz="quarter" idx="12"/>
          </p:nvPr>
        </p:nvSpPr>
        <p:spPr/>
        <p:txBody>
          <a:bodyPr/>
          <a:lstStyle/>
          <a:p>
            <a:fld id="{56159A9C-B83B-45AC-8E10-6267BE2F53B9}" type="slidenum">
              <a:rPr lang="en-GB" smtClean="0"/>
              <a:t>‹#›</a:t>
            </a:fld>
            <a:endParaRPr lang="en-GB"/>
          </a:p>
        </p:txBody>
      </p:sp>
    </p:spTree>
    <p:extLst>
      <p:ext uri="{BB962C8B-B14F-4D97-AF65-F5344CB8AC3E}">
        <p14:creationId xmlns:p14="http://schemas.microsoft.com/office/powerpoint/2010/main" val="2331316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90EED-917D-E5C2-1A95-90C2074394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B43504-C625-8EE7-34BB-4E677B8BFD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CBE528-5BCF-E0C4-9F1D-F774E1639F1D}"/>
              </a:ext>
            </a:extLst>
          </p:cNvPr>
          <p:cNvSpPr>
            <a:spLocks noGrp="1"/>
          </p:cNvSpPr>
          <p:nvPr>
            <p:ph type="dt" sz="half" idx="10"/>
          </p:nvPr>
        </p:nvSpPr>
        <p:spPr/>
        <p:txBody>
          <a:bodyPr/>
          <a:lstStyle/>
          <a:p>
            <a:fld id="{ABFA7D59-B1FA-4578-B59F-153A0E4EF8B2}" type="datetimeFigureOut">
              <a:rPr lang="en-GB" smtClean="0"/>
              <a:t>25/01/2025</a:t>
            </a:fld>
            <a:endParaRPr lang="en-GB"/>
          </a:p>
        </p:txBody>
      </p:sp>
      <p:sp>
        <p:nvSpPr>
          <p:cNvPr id="5" name="Footer Placeholder 4">
            <a:extLst>
              <a:ext uri="{FF2B5EF4-FFF2-40B4-BE49-F238E27FC236}">
                <a16:creationId xmlns:a16="http://schemas.microsoft.com/office/drawing/2014/main" id="{A4B4FCBE-9624-CD91-67D5-885E24E5D3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124020-10D7-D9BF-F538-21ACC7A07F64}"/>
              </a:ext>
            </a:extLst>
          </p:cNvPr>
          <p:cNvSpPr>
            <a:spLocks noGrp="1"/>
          </p:cNvSpPr>
          <p:nvPr>
            <p:ph type="sldNum" sz="quarter" idx="12"/>
          </p:nvPr>
        </p:nvSpPr>
        <p:spPr/>
        <p:txBody>
          <a:bodyPr/>
          <a:lstStyle/>
          <a:p>
            <a:fld id="{56159A9C-B83B-45AC-8E10-6267BE2F53B9}" type="slidenum">
              <a:rPr lang="en-GB" smtClean="0"/>
              <a:t>‹#›</a:t>
            </a:fld>
            <a:endParaRPr lang="en-GB"/>
          </a:p>
        </p:txBody>
      </p:sp>
    </p:spTree>
    <p:extLst>
      <p:ext uri="{BB962C8B-B14F-4D97-AF65-F5344CB8AC3E}">
        <p14:creationId xmlns:p14="http://schemas.microsoft.com/office/powerpoint/2010/main" val="2060047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F3E1CB-1AAA-3A11-7422-FFBCE123B8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A40302-8D9E-4B08-1DF8-5DEA7BF23C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0B488D-78DE-60F5-7F02-C3CE82491CA0}"/>
              </a:ext>
            </a:extLst>
          </p:cNvPr>
          <p:cNvSpPr>
            <a:spLocks noGrp="1"/>
          </p:cNvSpPr>
          <p:nvPr>
            <p:ph type="dt" sz="half" idx="10"/>
          </p:nvPr>
        </p:nvSpPr>
        <p:spPr/>
        <p:txBody>
          <a:bodyPr/>
          <a:lstStyle/>
          <a:p>
            <a:fld id="{ABFA7D59-B1FA-4578-B59F-153A0E4EF8B2}" type="datetimeFigureOut">
              <a:rPr lang="en-GB" smtClean="0"/>
              <a:t>25/01/2025</a:t>
            </a:fld>
            <a:endParaRPr lang="en-GB"/>
          </a:p>
        </p:txBody>
      </p:sp>
      <p:sp>
        <p:nvSpPr>
          <p:cNvPr id="5" name="Footer Placeholder 4">
            <a:extLst>
              <a:ext uri="{FF2B5EF4-FFF2-40B4-BE49-F238E27FC236}">
                <a16:creationId xmlns:a16="http://schemas.microsoft.com/office/drawing/2014/main" id="{13064F42-4B67-B3D6-F00A-5AA5611487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4DC806-E291-9E7E-C90B-2396199A5C39}"/>
              </a:ext>
            </a:extLst>
          </p:cNvPr>
          <p:cNvSpPr>
            <a:spLocks noGrp="1"/>
          </p:cNvSpPr>
          <p:nvPr>
            <p:ph type="sldNum" sz="quarter" idx="12"/>
          </p:nvPr>
        </p:nvSpPr>
        <p:spPr/>
        <p:txBody>
          <a:bodyPr/>
          <a:lstStyle/>
          <a:p>
            <a:fld id="{56159A9C-B83B-45AC-8E10-6267BE2F53B9}" type="slidenum">
              <a:rPr lang="en-GB" smtClean="0"/>
              <a:t>‹#›</a:t>
            </a:fld>
            <a:endParaRPr lang="en-GB"/>
          </a:p>
        </p:txBody>
      </p:sp>
    </p:spTree>
    <p:extLst>
      <p:ext uri="{BB962C8B-B14F-4D97-AF65-F5344CB8AC3E}">
        <p14:creationId xmlns:p14="http://schemas.microsoft.com/office/powerpoint/2010/main" val="79864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4A79-1B90-627E-C6CB-1807F5F650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38809A-7572-66D1-A634-4378B03481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151732-C52D-C0CE-C559-94EECDFE9ED7}"/>
              </a:ext>
            </a:extLst>
          </p:cNvPr>
          <p:cNvSpPr>
            <a:spLocks noGrp="1"/>
          </p:cNvSpPr>
          <p:nvPr>
            <p:ph type="dt" sz="half" idx="10"/>
          </p:nvPr>
        </p:nvSpPr>
        <p:spPr/>
        <p:txBody>
          <a:bodyPr/>
          <a:lstStyle/>
          <a:p>
            <a:fld id="{DC3807FF-0358-4A8C-A174-B95D429F3F74}" type="datetimeFigureOut">
              <a:rPr lang="en-GB" smtClean="0"/>
              <a:t>25/01/2025</a:t>
            </a:fld>
            <a:endParaRPr lang="en-GB"/>
          </a:p>
        </p:txBody>
      </p:sp>
      <p:sp>
        <p:nvSpPr>
          <p:cNvPr id="5" name="Footer Placeholder 4">
            <a:extLst>
              <a:ext uri="{FF2B5EF4-FFF2-40B4-BE49-F238E27FC236}">
                <a16:creationId xmlns:a16="http://schemas.microsoft.com/office/drawing/2014/main" id="{BCF16810-B6DC-C75B-1406-C75438EF04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E5CF81-CE80-EECD-1E45-727495A4B875}"/>
              </a:ext>
            </a:extLst>
          </p:cNvPr>
          <p:cNvSpPr>
            <a:spLocks noGrp="1"/>
          </p:cNvSpPr>
          <p:nvPr>
            <p:ph type="sldNum" sz="quarter" idx="12"/>
          </p:nvPr>
        </p:nvSpPr>
        <p:spPr/>
        <p:txBody>
          <a:bodyPr/>
          <a:lstStyle/>
          <a:p>
            <a:fld id="{D3E9D459-8AE7-4700-93A5-84680D9C3AD9}" type="slidenum">
              <a:rPr lang="en-GB" smtClean="0"/>
              <a:t>‹#›</a:t>
            </a:fld>
            <a:endParaRPr lang="en-GB"/>
          </a:p>
        </p:txBody>
      </p:sp>
    </p:spTree>
    <p:extLst>
      <p:ext uri="{BB962C8B-B14F-4D97-AF65-F5344CB8AC3E}">
        <p14:creationId xmlns:p14="http://schemas.microsoft.com/office/powerpoint/2010/main" val="2494446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06F9-A3D4-3C7E-2C56-C37D38F6F4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1107CB-913C-FA84-7B04-1B6E507C61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86C1E6-DF1F-D6C4-90BD-FA14428F512C}"/>
              </a:ext>
            </a:extLst>
          </p:cNvPr>
          <p:cNvSpPr>
            <a:spLocks noGrp="1"/>
          </p:cNvSpPr>
          <p:nvPr>
            <p:ph type="dt" sz="half" idx="10"/>
          </p:nvPr>
        </p:nvSpPr>
        <p:spPr/>
        <p:txBody>
          <a:bodyPr/>
          <a:lstStyle/>
          <a:p>
            <a:fld id="{DC3807FF-0358-4A8C-A174-B95D429F3F74}" type="datetimeFigureOut">
              <a:rPr lang="en-GB" smtClean="0"/>
              <a:t>25/01/2025</a:t>
            </a:fld>
            <a:endParaRPr lang="en-GB"/>
          </a:p>
        </p:txBody>
      </p:sp>
      <p:sp>
        <p:nvSpPr>
          <p:cNvPr id="5" name="Footer Placeholder 4">
            <a:extLst>
              <a:ext uri="{FF2B5EF4-FFF2-40B4-BE49-F238E27FC236}">
                <a16:creationId xmlns:a16="http://schemas.microsoft.com/office/drawing/2014/main" id="{9798FEEE-5F1A-E8D9-2880-5CE1CC8371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CEDA4A-A1AF-4B73-3E40-7B9CEAAA292C}"/>
              </a:ext>
            </a:extLst>
          </p:cNvPr>
          <p:cNvSpPr>
            <a:spLocks noGrp="1"/>
          </p:cNvSpPr>
          <p:nvPr>
            <p:ph type="sldNum" sz="quarter" idx="12"/>
          </p:nvPr>
        </p:nvSpPr>
        <p:spPr/>
        <p:txBody>
          <a:bodyPr/>
          <a:lstStyle/>
          <a:p>
            <a:fld id="{D3E9D459-8AE7-4700-93A5-84680D9C3AD9}" type="slidenum">
              <a:rPr lang="en-GB" smtClean="0"/>
              <a:t>‹#›</a:t>
            </a:fld>
            <a:endParaRPr lang="en-GB"/>
          </a:p>
        </p:txBody>
      </p:sp>
    </p:spTree>
    <p:extLst>
      <p:ext uri="{BB962C8B-B14F-4D97-AF65-F5344CB8AC3E}">
        <p14:creationId xmlns:p14="http://schemas.microsoft.com/office/powerpoint/2010/main" val="3521809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0479-BFFB-4FFA-4899-2BAD882F8F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92F52F-398C-3F73-1258-60A6BC9167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971CCC-A968-55C9-B3E5-A12B6A3C4AB3}"/>
              </a:ext>
            </a:extLst>
          </p:cNvPr>
          <p:cNvSpPr>
            <a:spLocks noGrp="1"/>
          </p:cNvSpPr>
          <p:nvPr>
            <p:ph type="dt" sz="half" idx="10"/>
          </p:nvPr>
        </p:nvSpPr>
        <p:spPr/>
        <p:txBody>
          <a:bodyPr/>
          <a:lstStyle/>
          <a:p>
            <a:fld id="{DC3807FF-0358-4A8C-A174-B95D429F3F74}" type="datetimeFigureOut">
              <a:rPr lang="en-GB" smtClean="0"/>
              <a:t>25/01/2025</a:t>
            </a:fld>
            <a:endParaRPr lang="en-GB"/>
          </a:p>
        </p:txBody>
      </p:sp>
      <p:sp>
        <p:nvSpPr>
          <p:cNvPr id="5" name="Footer Placeholder 4">
            <a:extLst>
              <a:ext uri="{FF2B5EF4-FFF2-40B4-BE49-F238E27FC236}">
                <a16:creationId xmlns:a16="http://schemas.microsoft.com/office/drawing/2014/main" id="{A432CEDD-DA4D-33DA-1606-645111D2D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1B3352-82FE-FFDE-CF73-E0564220604F}"/>
              </a:ext>
            </a:extLst>
          </p:cNvPr>
          <p:cNvSpPr>
            <a:spLocks noGrp="1"/>
          </p:cNvSpPr>
          <p:nvPr>
            <p:ph type="sldNum" sz="quarter" idx="12"/>
          </p:nvPr>
        </p:nvSpPr>
        <p:spPr/>
        <p:txBody>
          <a:bodyPr/>
          <a:lstStyle/>
          <a:p>
            <a:fld id="{D3E9D459-8AE7-4700-93A5-84680D9C3AD9}" type="slidenum">
              <a:rPr lang="en-GB" smtClean="0"/>
              <a:t>‹#›</a:t>
            </a:fld>
            <a:endParaRPr lang="en-GB"/>
          </a:p>
        </p:txBody>
      </p:sp>
    </p:spTree>
    <p:extLst>
      <p:ext uri="{BB962C8B-B14F-4D97-AF65-F5344CB8AC3E}">
        <p14:creationId xmlns:p14="http://schemas.microsoft.com/office/powerpoint/2010/main" val="2679137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341F-3157-5F70-F8E6-6A060347A4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6329E4-DE15-929F-AC07-B885A9DF08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0687E5-1ACB-E62F-1EB0-8E01F06E90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68308B-6E49-293C-08AF-8BC49DF561FF}"/>
              </a:ext>
            </a:extLst>
          </p:cNvPr>
          <p:cNvSpPr>
            <a:spLocks noGrp="1"/>
          </p:cNvSpPr>
          <p:nvPr>
            <p:ph type="dt" sz="half" idx="10"/>
          </p:nvPr>
        </p:nvSpPr>
        <p:spPr/>
        <p:txBody>
          <a:bodyPr/>
          <a:lstStyle/>
          <a:p>
            <a:fld id="{DC3807FF-0358-4A8C-A174-B95D429F3F74}" type="datetimeFigureOut">
              <a:rPr lang="en-GB" smtClean="0"/>
              <a:t>25/01/2025</a:t>
            </a:fld>
            <a:endParaRPr lang="en-GB"/>
          </a:p>
        </p:txBody>
      </p:sp>
      <p:sp>
        <p:nvSpPr>
          <p:cNvPr id="6" name="Footer Placeholder 5">
            <a:extLst>
              <a:ext uri="{FF2B5EF4-FFF2-40B4-BE49-F238E27FC236}">
                <a16:creationId xmlns:a16="http://schemas.microsoft.com/office/drawing/2014/main" id="{93F8E5FA-6FBE-C9C8-E1FF-8739C1DB8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BAAA5D-6959-4202-4895-BB50DBF1E211}"/>
              </a:ext>
            </a:extLst>
          </p:cNvPr>
          <p:cNvSpPr>
            <a:spLocks noGrp="1"/>
          </p:cNvSpPr>
          <p:nvPr>
            <p:ph type="sldNum" sz="quarter" idx="12"/>
          </p:nvPr>
        </p:nvSpPr>
        <p:spPr/>
        <p:txBody>
          <a:bodyPr/>
          <a:lstStyle/>
          <a:p>
            <a:fld id="{D3E9D459-8AE7-4700-93A5-84680D9C3AD9}" type="slidenum">
              <a:rPr lang="en-GB" smtClean="0"/>
              <a:t>‹#›</a:t>
            </a:fld>
            <a:endParaRPr lang="en-GB"/>
          </a:p>
        </p:txBody>
      </p:sp>
    </p:spTree>
    <p:extLst>
      <p:ext uri="{BB962C8B-B14F-4D97-AF65-F5344CB8AC3E}">
        <p14:creationId xmlns:p14="http://schemas.microsoft.com/office/powerpoint/2010/main" val="2323950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1AC9-46D4-BF85-CC5B-492DCA9E84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401AB1-9495-0E00-0CE0-1CBAE81D56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C9C99D-FA24-0333-C1BE-84CD7D71B3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FFFC29-0D81-C64E-F670-6BB143A1FA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07F86C-0AB3-A826-183C-1C86C61A0B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79E9EC-2536-763E-BCA8-C9B63B94EEA5}"/>
              </a:ext>
            </a:extLst>
          </p:cNvPr>
          <p:cNvSpPr>
            <a:spLocks noGrp="1"/>
          </p:cNvSpPr>
          <p:nvPr>
            <p:ph type="dt" sz="half" idx="10"/>
          </p:nvPr>
        </p:nvSpPr>
        <p:spPr/>
        <p:txBody>
          <a:bodyPr/>
          <a:lstStyle/>
          <a:p>
            <a:fld id="{DC3807FF-0358-4A8C-A174-B95D429F3F74}" type="datetimeFigureOut">
              <a:rPr lang="en-GB" smtClean="0"/>
              <a:t>25/01/2025</a:t>
            </a:fld>
            <a:endParaRPr lang="en-GB"/>
          </a:p>
        </p:txBody>
      </p:sp>
      <p:sp>
        <p:nvSpPr>
          <p:cNvPr id="8" name="Footer Placeholder 7">
            <a:extLst>
              <a:ext uri="{FF2B5EF4-FFF2-40B4-BE49-F238E27FC236}">
                <a16:creationId xmlns:a16="http://schemas.microsoft.com/office/drawing/2014/main" id="{EC5A82F9-16B4-E72A-708E-87E11760C7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09A488-2E7C-BE51-1F74-ECBF8E2BC02B}"/>
              </a:ext>
            </a:extLst>
          </p:cNvPr>
          <p:cNvSpPr>
            <a:spLocks noGrp="1"/>
          </p:cNvSpPr>
          <p:nvPr>
            <p:ph type="sldNum" sz="quarter" idx="12"/>
          </p:nvPr>
        </p:nvSpPr>
        <p:spPr/>
        <p:txBody>
          <a:bodyPr/>
          <a:lstStyle/>
          <a:p>
            <a:fld id="{D3E9D459-8AE7-4700-93A5-84680D9C3AD9}" type="slidenum">
              <a:rPr lang="en-GB" smtClean="0"/>
              <a:t>‹#›</a:t>
            </a:fld>
            <a:endParaRPr lang="en-GB"/>
          </a:p>
        </p:txBody>
      </p:sp>
    </p:spTree>
    <p:extLst>
      <p:ext uri="{BB962C8B-B14F-4D97-AF65-F5344CB8AC3E}">
        <p14:creationId xmlns:p14="http://schemas.microsoft.com/office/powerpoint/2010/main" val="2566806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896C4-9A54-AE51-5518-6C745152F2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DBCF4F-C9CD-C101-6BBF-272E9D3EB619}"/>
              </a:ext>
            </a:extLst>
          </p:cNvPr>
          <p:cNvSpPr>
            <a:spLocks noGrp="1"/>
          </p:cNvSpPr>
          <p:nvPr>
            <p:ph type="dt" sz="half" idx="10"/>
          </p:nvPr>
        </p:nvSpPr>
        <p:spPr/>
        <p:txBody>
          <a:bodyPr/>
          <a:lstStyle/>
          <a:p>
            <a:fld id="{DC3807FF-0358-4A8C-A174-B95D429F3F74}" type="datetimeFigureOut">
              <a:rPr lang="en-GB" smtClean="0"/>
              <a:t>25/01/2025</a:t>
            </a:fld>
            <a:endParaRPr lang="en-GB"/>
          </a:p>
        </p:txBody>
      </p:sp>
      <p:sp>
        <p:nvSpPr>
          <p:cNvPr id="4" name="Footer Placeholder 3">
            <a:extLst>
              <a:ext uri="{FF2B5EF4-FFF2-40B4-BE49-F238E27FC236}">
                <a16:creationId xmlns:a16="http://schemas.microsoft.com/office/drawing/2014/main" id="{06021735-8FB6-44E3-8D50-75DA83431FA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C20009-A3DE-8C4F-C9AB-949A93296EFC}"/>
              </a:ext>
            </a:extLst>
          </p:cNvPr>
          <p:cNvSpPr>
            <a:spLocks noGrp="1"/>
          </p:cNvSpPr>
          <p:nvPr>
            <p:ph type="sldNum" sz="quarter" idx="12"/>
          </p:nvPr>
        </p:nvSpPr>
        <p:spPr/>
        <p:txBody>
          <a:bodyPr/>
          <a:lstStyle/>
          <a:p>
            <a:fld id="{D3E9D459-8AE7-4700-93A5-84680D9C3AD9}" type="slidenum">
              <a:rPr lang="en-GB" smtClean="0"/>
              <a:t>‹#›</a:t>
            </a:fld>
            <a:endParaRPr lang="en-GB"/>
          </a:p>
        </p:txBody>
      </p:sp>
    </p:spTree>
    <p:extLst>
      <p:ext uri="{BB962C8B-B14F-4D97-AF65-F5344CB8AC3E}">
        <p14:creationId xmlns:p14="http://schemas.microsoft.com/office/powerpoint/2010/main" val="1962323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C6D566-17CD-7F89-5682-ECDC5732FB50}"/>
              </a:ext>
            </a:extLst>
          </p:cNvPr>
          <p:cNvSpPr>
            <a:spLocks noGrp="1"/>
          </p:cNvSpPr>
          <p:nvPr>
            <p:ph type="dt" sz="half" idx="10"/>
          </p:nvPr>
        </p:nvSpPr>
        <p:spPr/>
        <p:txBody>
          <a:bodyPr/>
          <a:lstStyle/>
          <a:p>
            <a:fld id="{DC3807FF-0358-4A8C-A174-B95D429F3F74}" type="datetimeFigureOut">
              <a:rPr lang="en-GB" smtClean="0"/>
              <a:t>25/01/2025</a:t>
            </a:fld>
            <a:endParaRPr lang="en-GB"/>
          </a:p>
        </p:txBody>
      </p:sp>
      <p:sp>
        <p:nvSpPr>
          <p:cNvPr id="3" name="Footer Placeholder 2">
            <a:extLst>
              <a:ext uri="{FF2B5EF4-FFF2-40B4-BE49-F238E27FC236}">
                <a16:creationId xmlns:a16="http://schemas.microsoft.com/office/drawing/2014/main" id="{8842636B-56A9-5A5B-1604-BE3D7EE709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19AD58-67D3-F6B0-136D-AA38662747F5}"/>
              </a:ext>
            </a:extLst>
          </p:cNvPr>
          <p:cNvSpPr>
            <a:spLocks noGrp="1"/>
          </p:cNvSpPr>
          <p:nvPr>
            <p:ph type="sldNum" sz="quarter" idx="12"/>
          </p:nvPr>
        </p:nvSpPr>
        <p:spPr/>
        <p:txBody>
          <a:bodyPr/>
          <a:lstStyle/>
          <a:p>
            <a:fld id="{D3E9D459-8AE7-4700-93A5-84680D9C3AD9}" type="slidenum">
              <a:rPr lang="en-GB" smtClean="0"/>
              <a:t>‹#›</a:t>
            </a:fld>
            <a:endParaRPr lang="en-GB"/>
          </a:p>
        </p:txBody>
      </p:sp>
    </p:spTree>
    <p:extLst>
      <p:ext uri="{BB962C8B-B14F-4D97-AF65-F5344CB8AC3E}">
        <p14:creationId xmlns:p14="http://schemas.microsoft.com/office/powerpoint/2010/main" val="3810998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54AEB-2375-E190-DA08-8905315BA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32C4F7-44C2-152A-44C8-D4F7B12E51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F84DAAF-9867-B200-B1D6-2F0993865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B1A80A-293B-F345-393C-3C8C450EB503}"/>
              </a:ext>
            </a:extLst>
          </p:cNvPr>
          <p:cNvSpPr>
            <a:spLocks noGrp="1"/>
          </p:cNvSpPr>
          <p:nvPr>
            <p:ph type="dt" sz="half" idx="10"/>
          </p:nvPr>
        </p:nvSpPr>
        <p:spPr/>
        <p:txBody>
          <a:bodyPr/>
          <a:lstStyle/>
          <a:p>
            <a:fld id="{DC3807FF-0358-4A8C-A174-B95D429F3F74}" type="datetimeFigureOut">
              <a:rPr lang="en-GB" smtClean="0"/>
              <a:t>25/01/2025</a:t>
            </a:fld>
            <a:endParaRPr lang="en-GB"/>
          </a:p>
        </p:txBody>
      </p:sp>
      <p:sp>
        <p:nvSpPr>
          <p:cNvPr id="6" name="Footer Placeholder 5">
            <a:extLst>
              <a:ext uri="{FF2B5EF4-FFF2-40B4-BE49-F238E27FC236}">
                <a16:creationId xmlns:a16="http://schemas.microsoft.com/office/drawing/2014/main" id="{79EE9F6D-924B-0931-BF3F-61B3048AAB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7313D0-6435-1631-94A3-4CF91C73C9AA}"/>
              </a:ext>
            </a:extLst>
          </p:cNvPr>
          <p:cNvSpPr>
            <a:spLocks noGrp="1"/>
          </p:cNvSpPr>
          <p:nvPr>
            <p:ph type="sldNum" sz="quarter" idx="12"/>
          </p:nvPr>
        </p:nvSpPr>
        <p:spPr/>
        <p:txBody>
          <a:bodyPr/>
          <a:lstStyle/>
          <a:p>
            <a:fld id="{D3E9D459-8AE7-4700-93A5-84680D9C3AD9}" type="slidenum">
              <a:rPr lang="en-GB" smtClean="0"/>
              <a:t>‹#›</a:t>
            </a:fld>
            <a:endParaRPr lang="en-GB"/>
          </a:p>
        </p:txBody>
      </p:sp>
    </p:spTree>
    <p:extLst>
      <p:ext uri="{BB962C8B-B14F-4D97-AF65-F5344CB8AC3E}">
        <p14:creationId xmlns:p14="http://schemas.microsoft.com/office/powerpoint/2010/main" val="346481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B009-5B28-D4DD-5B95-C68BE0F9EF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F67F50-B064-2CDA-554B-D3B20A0541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E8A01E-1CFA-79E5-0E19-6DADDCA5A771}"/>
              </a:ext>
            </a:extLst>
          </p:cNvPr>
          <p:cNvSpPr>
            <a:spLocks noGrp="1"/>
          </p:cNvSpPr>
          <p:nvPr>
            <p:ph type="dt" sz="half" idx="10"/>
          </p:nvPr>
        </p:nvSpPr>
        <p:spPr/>
        <p:txBody>
          <a:bodyPr/>
          <a:lstStyle/>
          <a:p>
            <a:fld id="{ABFA7D59-B1FA-4578-B59F-153A0E4EF8B2}" type="datetimeFigureOut">
              <a:rPr lang="en-GB" smtClean="0"/>
              <a:t>25/01/2025</a:t>
            </a:fld>
            <a:endParaRPr lang="en-GB"/>
          </a:p>
        </p:txBody>
      </p:sp>
      <p:sp>
        <p:nvSpPr>
          <p:cNvPr id="5" name="Footer Placeholder 4">
            <a:extLst>
              <a:ext uri="{FF2B5EF4-FFF2-40B4-BE49-F238E27FC236}">
                <a16:creationId xmlns:a16="http://schemas.microsoft.com/office/drawing/2014/main" id="{B564DE66-ADB3-302F-381E-475D0D62C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F910E9-6EAF-EF4B-A4DB-75A27DCD581B}"/>
              </a:ext>
            </a:extLst>
          </p:cNvPr>
          <p:cNvSpPr>
            <a:spLocks noGrp="1"/>
          </p:cNvSpPr>
          <p:nvPr>
            <p:ph type="sldNum" sz="quarter" idx="12"/>
          </p:nvPr>
        </p:nvSpPr>
        <p:spPr/>
        <p:txBody>
          <a:bodyPr/>
          <a:lstStyle/>
          <a:p>
            <a:fld id="{56159A9C-B83B-45AC-8E10-6267BE2F53B9}" type="slidenum">
              <a:rPr lang="en-GB" smtClean="0"/>
              <a:t>‹#›</a:t>
            </a:fld>
            <a:endParaRPr lang="en-GB"/>
          </a:p>
        </p:txBody>
      </p:sp>
    </p:spTree>
    <p:extLst>
      <p:ext uri="{BB962C8B-B14F-4D97-AF65-F5344CB8AC3E}">
        <p14:creationId xmlns:p14="http://schemas.microsoft.com/office/powerpoint/2010/main" val="482385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B57D-059C-5206-FF9A-517E989CE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67CDEF7-F5C8-6A1D-1C73-9DFF9E8994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6DA7B6-06B7-36F9-1C30-88A341896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A80D2A-5269-CBC6-4697-B70039AA8DB1}"/>
              </a:ext>
            </a:extLst>
          </p:cNvPr>
          <p:cNvSpPr>
            <a:spLocks noGrp="1"/>
          </p:cNvSpPr>
          <p:nvPr>
            <p:ph type="dt" sz="half" idx="10"/>
          </p:nvPr>
        </p:nvSpPr>
        <p:spPr/>
        <p:txBody>
          <a:bodyPr/>
          <a:lstStyle/>
          <a:p>
            <a:fld id="{DC3807FF-0358-4A8C-A174-B95D429F3F74}" type="datetimeFigureOut">
              <a:rPr lang="en-GB" smtClean="0"/>
              <a:t>25/01/2025</a:t>
            </a:fld>
            <a:endParaRPr lang="en-GB"/>
          </a:p>
        </p:txBody>
      </p:sp>
      <p:sp>
        <p:nvSpPr>
          <p:cNvPr id="6" name="Footer Placeholder 5">
            <a:extLst>
              <a:ext uri="{FF2B5EF4-FFF2-40B4-BE49-F238E27FC236}">
                <a16:creationId xmlns:a16="http://schemas.microsoft.com/office/drawing/2014/main" id="{D373136C-E866-E8DA-1BB5-6029FFC2C2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126F99-F2C4-5E43-5A65-AECAE2CF8DCD}"/>
              </a:ext>
            </a:extLst>
          </p:cNvPr>
          <p:cNvSpPr>
            <a:spLocks noGrp="1"/>
          </p:cNvSpPr>
          <p:nvPr>
            <p:ph type="sldNum" sz="quarter" idx="12"/>
          </p:nvPr>
        </p:nvSpPr>
        <p:spPr/>
        <p:txBody>
          <a:bodyPr/>
          <a:lstStyle/>
          <a:p>
            <a:fld id="{D3E9D459-8AE7-4700-93A5-84680D9C3AD9}" type="slidenum">
              <a:rPr lang="en-GB" smtClean="0"/>
              <a:t>‹#›</a:t>
            </a:fld>
            <a:endParaRPr lang="en-GB"/>
          </a:p>
        </p:txBody>
      </p:sp>
    </p:spTree>
    <p:extLst>
      <p:ext uri="{BB962C8B-B14F-4D97-AF65-F5344CB8AC3E}">
        <p14:creationId xmlns:p14="http://schemas.microsoft.com/office/powerpoint/2010/main" val="957601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6AE5-08DC-4206-A775-B4164E9F1ED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7E43ED-ED83-9CB2-E747-6BF2243C1C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118CBD-AC1B-4BB5-C56E-4BEF167DFF6C}"/>
              </a:ext>
            </a:extLst>
          </p:cNvPr>
          <p:cNvSpPr>
            <a:spLocks noGrp="1"/>
          </p:cNvSpPr>
          <p:nvPr>
            <p:ph type="dt" sz="half" idx="10"/>
          </p:nvPr>
        </p:nvSpPr>
        <p:spPr/>
        <p:txBody>
          <a:bodyPr/>
          <a:lstStyle/>
          <a:p>
            <a:fld id="{DC3807FF-0358-4A8C-A174-B95D429F3F74}" type="datetimeFigureOut">
              <a:rPr lang="en-GB" smtClean="0"/>
              <a:t>25/01/2025</a:t>
            </a:fld>
            <a:endParaRPr lang="en-GB"/>
          </a:p>
        </p:txBody>
      </p:sp>
      <p:sp>
        <p:nvSpPr>
          <p:cNvPr id="5" name="Footer Placeholder 4">
            <a:extLst>
              <a:ext uri="{FF2B5EF4-FFF2-40B4-BE49-F238E27FC236}">
                <a16:creationId xmlns:a16="http://schemas.microsoft.com/office/drawing/2014/main" id="{D7650772-B13B-1344-11E2-1B3386EA52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0D6DC8-1F65-1777-682C-5AABA6DB0B4B}"/>
              </a:ext>
            </a:extLst>
          </p:cNvPr>
          <p:cNvSpPr>
            <a:spLocks noGrp="1"/>
          </p:cNvSpPr>
          <p:nvPr>
            <p:ph type="sldNum" sz="quarter" idx="12"/>
          </p:nvPr>
        </p:nvSpPr>
        <p:spPr/>
        <p:txBody>
          <a:bodyPr/>
          <a:lstStyle/>
          <a:p>
            <a:fld id="{D3E9D459-8AE7-4700-93A5-84680D9C3AD9}" type="slidenum">
              <a:rPr lang="en-GB" smtClean="0"/>
              <a:t>‹#›</a:t>
            </a:fld>
            <a:endParaRPr lang="en-GB"/>
          </a:p>
        </p:txBody>
      </p:sp>
    </p:spTree>
    <p:extLst>
      <p:ext uri="{BB962C8B-B14F-4D97-AF65-F5344CB8AC3E}">
        <p14:creationId xmlns:p14="http://schemas.microsoft.com/office/powerpoint/2010/main" val="157735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72E46-BE69-8652-61F0-154AB6AB6B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09EF0C-F2B8-7FBF-29EF-D8F01E9D84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8B697-01C1-7ABF-0E47-127A793274E6}"/>
              </a:ext>
            </a:extLst>
          </p:cNvPr>
          <p:cNvSpPr>
            <a:spLocks noGrp="1"/>
          </p:cNvSpPr>
          <p:nvPr>
            <p:ph type="dt" sz="half" idx="10"/>
          </p:nvPr>
        </p:nvSpPr>
        <p:spPr/>
        <p:txBody>
          <a:bodyPr/>
          <a:lstStyle/>
          <a:p>
            <a:fld id="{DC3807FF-0358-4A8C-A174-B95D429F3F74}" type="datetimeFigureOut">
              <a:rPr lang="en-GB" smtClean="0"/>
              <a:t>25/01/2025</a:t>
            </a:fld>
            <a:endParaRPr lang="en-GB"/>
          </a:p>
        </p:txBody>
      </p:sp>
      <p:sp>
        <p:nvSpPr>
          <p:cNvPr id="5" name="Footer Placeholder 4">
            <a:extLst>
              <a:ext uri="{FF2B5EF4-FFF2-40B4-BE49-F238E27FC236}">
                <a16:creationId xmlns:a16="http://schemas.microsoft.com/office/drawing/2014/main" id="{98FCF61C-A428-E5E7-E39A-D0624B63CD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DCC391-0D05-1EAC-4045-B5C6F822698F}"/>
              </a:ext>
            </a:extLst>
          </p:cNvPr>
          <p:cNvSpPr>
            <a:spLocks noGrp="1"/>
          </p:cNvSpPr>
          <p:nvPr>
            <p:ph type="sldNum" sz="quarter" idx="12"/>
          </p:nvPr>
        </p:nvSpPr>
        <p:spPr/>
        <p:txBody>
          <a:bodyPr/>
          <a:lstStyle/>
          <a:p>
            <a:fld id="{D3E9D459-8AE7-4700-93A5-84680D9C3AD9}" type="slidenum">
              <a:rPr lang="en-GB" smtClean="0"/>
              <a:t>‹#›</a:t>
            </a:fld>
            <a:endParaRPr lang="en-GB"/>
          </a:p>
        </p:txBody>
      </p:sp>
    </p:spTree>
    <p:extLst>
      <p:ext uri="{BB962C8B-B14F-4D97-AF65-F5344CB8AC3E}">
        <p14:creationId xmlns:p14="http://schemas.microsoft.com/office/powerpoint/2010/main" val="262723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4AA3-69F8-A210-E7D6-6ECB264727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791A30-0625-9FAC-A305-E91BEEADEC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BF9F38-68DC-3635-F021-476E6B92D97A}"/>
              </a:ext>
            </a:extLst>
          </p:cNvPr>
          <p:cNvSpPr>
            <a:spLocks noGrp="1"/>
          </p:cNvSpPr>
          <p:nvPr>
            <p:ph type="dt" sz="half" idx="10"/>
          </p:nvPr>
        </p:nvSpPr>
        <p:spPr/>
        <p:txBody>
          <a:bodyPr/>
          <a:lstStyle/>
          <a:p>
            <a:fld id="{ABFA7D59-B1FA-4578-B59F-153A0E4EF8B2}" type="datetimeFigureOut">
              <a:rPr lang="en-GB" smtClean="0"/>
              <a:t>25/01/2025</a:t>
            </a:fld>
            <a:endParaRPr lang="en-GB"/>
          </a:p>
        </p:txBody>
      </p:sp>
      <p:sp>
        <p:nvSpPr>
          <p:cNvPr id="5" name="Footer Placeholder 4">
            <a:extLst>
              <a:ext uri="{FF2B5EF4-FFF2-40B4-BE49-F238E27FC236}">
                <a16:creationId xmlns:a16="http://schemas.microsoft.com/office/drawing/2014/main" id="{5833A455-F868-1B27-CE6E-94DC753854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EA1BD4-18CD-FB21-2D07-76A97A9078E5}"/>
              </a:ext>
            </a:extLst>
          </p:cNvPr>
          <p:cNvSpPr>
            <a:spLocks noGrp="1"/>
          </p:cNvSpPr>
          <p:nvPr>
            <p:ph type="sldNum" sz="quarter" idx="12"/>
          </p:nvPr>
        </p:nvSpPr>
        <p:spPr/>
        <p:txBody>
          <a:bodyPr/>
          <a:lstStyle/>
          <a:p>
            <a:fld id="{56159A9C-B83B-45AC-8E10-6267BE2F53B9}" type="slidenum">
              <a:rPr lang="en-GB" smtClean="0"/>
              <a:t>‹#›</a:t>
            </a:fld>
            <a:endParaRPr lang="en-GB"/>
          </a:p>
        </p:txBody>
      </p:sp>
    </p:spTree>
    <p:extLst>
      <p:ext uri="{BB962C8B-B14F-4D97-AF65-F5344CB8AC3E}">
        <p14:creationId xmlns:p14="http://schemas.microsoft.com/office/powerpoint/2010/main" val="333621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27DA-0427-1A48-DE93-E7A58782DB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2C62A2-C97E-1C4D-38E3-85736990DB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8C4E13-4D91-8F36-C7F3-62C8CC5FD9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E7A486-8606-57A4-FD4F-4212243A3CC7}"/>
              </a:ext>
            </a:extLst>
          </p:cNvPr>
          <p:cNvSpPr>
            <a:spLocks noGrp="1"/>
          </p:cNvSpPr>
          <p:nvPr>
            <p:ph type="dt" sz="half" idx="10"/>
          </p:nvPr>
        </p:nvSpPr>
        <p:spPr/>
        <p:txBody>
          <a:bodyPr/>
          <a:lstStyle/>
          <a:p>
            <a:fld id="{ABFA7D59-B1FA-4578-B59F-153A0E4EF8B2}" type="datetimeFigureOut">
              <a:rPr lang="en-GB" smtClean="0"/>
              <a:t>25/01/2025</a:t>
            </a:fld>
            <a:endParaRPr lang="en-GB"/>
          </a:p>
        </p:txBody>
      </p:sp>
      <p:sp>
        <p:nvSpPr>
          <p:cNvPr id="6" name="Footer Placeholder 5">
            <a:extLst>
              <a:ext uri="{FF2B5EF4-FFF2-40B4-BE49-F238E27FC236}">
                <a16:creationId xmlns:a16="http://schemas.microsoft.com/office/drawing/2014/main" id="{B6B5A876-E376-4C90-7582-AD003971EA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9EB436-D60D-83DD-5650-44A3E32D7BAC}"/>
              </a:ext>
            </a:extLst>
          </p:cNvPr>
          <p:cNvSpPr>
            <a:spLocks noGrp="1"/>
          </p:cNvSpPr>
          <p:nvPr>
            <p:ph type="sldNum" sz="quarter" idx="12"/>
          </p:nvPr>
        </p:nvSpPr>
        <p:spPr/>
        <p:txBody>
          <a:bodyPr/>
          <a:lstStyle/>
          <a:p>
            <a:fld id="{56159A9C-B83B-45AC-8E10-6267BE2F53B9}" type="slidenum">
              <a:rPr lang="en-GB" smtClean="0"/>
              <a:t>‹#›</a:t>
            </a:fld>
            <a:endParaRPr lang="en-GB"/>
          </a:p>
        </p:txBody>
      </p:sp>
    </p:spTree>
    <p:extLst>
      <p:ext uri="{BB962C8B-B14F-4D97-AF65-F5344CB8AC3E}">
        <p14:creationId xmlns:p14="http://schemas.microsoft.com/office/powerpoint/2010/main" val="339917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BE30-A9CF-FA57-ABE8-E18A8ECCC4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BE3B4-7FC7-70B6-C6B9-298B7314F1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C11074-4CE1-66A5-12FB-9781CD3FB2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F40702-62E5-7D13-831C-F40B9E4E8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93D219-BB8A-7A6A-9829-E8F8C9D7AF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D3D98E-D713-E41D-B052-FBAEEA554379}"/>
              </a:ext>
            </a:extLst>
          </p:cNvPr>
          <p:cNvSpPr>
            <a:spLocks noGrp="1"/>
          </p:cNvSpPr>
          <p:nvPr>
            <p:ph type="dt" sz="half" idx="10"/>
          </p:nvPr>
        </p:nvSpPr>
        <p:spPr/>
        <p:txBody>
          <a:bodyPr/>
          <a:lstStyle/>
          <a:p>
            <a:fld id="{ABFA7D59-B1FA-4578-B59F-153A0E4EF8B2}" type="datetimeFigureOut">
              <a:rPr lang="en-GB" smtClean="0"/>
              <a:t>25/01/2025</a:t>
            </a:fld>
            <a:endParaRPr lang="en-GB"/>
          </a:p>
        </p:txBody>
      </p:sp>
      <p:sp>
        <p:nvSpPr>
          <p:cNvPr id="8" name="Footer Placeholder 7">
            <a:extLst>
              <a:ext uri="{FF2B5EF4-FFF2-40B4-BE49-F238E27FC236}">
                <a16:creationId xmlns:a16="http://schemas.microsoft.com/office/drawing/2014/main" id="{3EC35916-C10F-5F2D-20C4-47E8D86A15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50C2C0-E91D-B51A-757E-6CFD1C048DC7}"/>
              </a:ext>
            </a:extLst>
          </p:cNvPr>
          <p:cNvSpPr>
            <a:spLocks noGrp="1"/>
          </p:cNvSpPr>
          <p:nvPr>
            <p:ph type="sldNum" sz="quarter" idx="12"/>
          </p:nvPr>
        </p:nvSpPr>
        <p:spPr/>
        <p:txBody>
          <a:bodyPr/>
          <a:lstStyle/>
          <a:p>
            <a:fld id="{56159A9C-B83B-45AC-8E10-6267BE2F53B9}" type="slidenum">
              <a:rPr lang="en-GB" smtClean="0"/>
              <a:t>‹#›</a:t>
            </a:fld>
            <a:endParaRPr lang="en-GB"/>
          </a:p>
        </p:txBody>
      </p:sp>
    </p:spTree>
    <p:extLst>
      <p:ext uri="{BB962C8B-B14F-4D97-AF65-F5344CB8AC3E}">
        <p14:creationId xmlns:p14="http://schemas.microsoft.com/office/powerpoint/2010/main" val="230083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EE68-F47F-7383-106E-516AC71E4D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CEBDEA-40FE-10B2-2FDC-3E99ADDC287D}"/>
              </a:ext>
            </a:extLst>
          </p:cNvPr>
          <p:cNvSpPr>
            <a:spLocks noGrp="1"/>
          </p:cNvSpPr>
          <p:nvPr>
            <p:ph type="dt" sz="half" idx="10"/>
          </p:nvPr>
        </p:nvSpPr>
        <p:spPr/>
        <p:txBody>
          <a:bodyPr/>
          <a:lstStyle/>
          <a:p>
            <a:fld id="{ABFA7D59-B1FA-4578-B59F-153A0E4EF8B2}" type="datetimeFigureOut">
              <a:rPr lang="en-GB" smtClean="0"/>
              <a:t>25/01/2025</a:t>
            </a:fld>
            <a:endParaRPr lang="en-GB"/>
          </a:p>
        </p:txBody>
      </p:sp>
      <p:sp>
        <p:nvSpPr>
          <p:cNvPr id="4" name="Footer Placeholder 3">
            <a:extLst>
              <a:ext uri="{FF2B5EF4-FFF2-40B4-BE49-F238E27FC236}">
                <a16:creationId xmlns:a16="http://schemas.microsoft.com/office/drawing/2014/main" id="{936D521E-DB78-1585-3779-9CFB7CDAE1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BAC944-6640-903D-993D-78551B95E243}"/>
              </a:ext>
            </a:extLst>
          </p:cNvPr>
          <p:cNvSpPr>
            <a:spLocks noGrp="1"/>
          </p:cNvSpPr>
          <p:nvPr>
            <p:ph type="sldNum" sz="quarter" idx="12"/>
          </p:nvPr>
        </p:nvSpPr>
        <p:spPr/>
        <p:txBody>
          <a:bodyPr/>
          <a:lstStyle/>
          <a:p>
            <a:fld id="{56159A9C-B83B-45AC-8E10-6267BE2F53B9}" type="slidenum">
              <a:rPr lang="en-GB" smtClean="0"/>
              <a:t>‹#›</a:t>
            </a:fld>
            <a:endParaRPr lang="en-GB"/>
          </a:p>
        </p:txBody>
      </p:sp>
    </p:spTree>
    <p:extLst>
      <p:ext uri="{BB962C8B-B14F-4D97-AF65-F5344CB8AC3E}">
        <p14:creationId xmlns:p14="http://schemas.microsoft.com/office/powerpoint/2010/main" val="147346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028EE1-2FE7-6375-A8EF-5694B60CF5A8}"/>
              </a:ext>
            </a:extLst>
          </p:cNvPr>
          <p:cNvSpPr>
            <a:spLocks noGrp="1"/>
          </p:cNvSpPr>
          <p:nvPr>
            <p:ph type="dt" sz="half" idx="10"/>
          </p:nvPr>
        </p:nvSpPr>
        <p:spPr/>
        <p:txBody>
          <a:bodyPr/>
          <a:lstStyle/>
          <a:p>
            <a:fld id="{ABFA7D59-B1FA-4578-B59F-153A0E4EF8B2}" type="datetimeFigureOut">
              <a:rPr lang="en-GB" smtClean="0"/>
              <a:t>25/01/2025</a:t>
            </a:fld>
            <a:endParaRPr lang="en-GB"/>
          </a:p>
        </p:txBody>
      </p:sp>
      <p:sp>
        <p:nvSpPr>
          <p:cNvPr id="3" name="Footer Placeholder 2">
            <a:extLst>
              <a:ext uri="{FF2B5EF4-FFF2-40B4-BE49-F238E27FC236}">
                <a16:creationId xmlns:a16="http://schemas.microsoft.com/office/drawing/2014/main" id="{2BBB95CA-8299-7402-A9D7-796C1BBEFA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E095B7-209B-C007-4F2F-E1C49CCF5E81}"/>
              </a:ext>
            </a:extLst>
          </p:cNvPr>
          <p:cNvSpPr>
            <a:spLocks noGrp="1"/>
          </p:cNvSpPr>
          <p:nvPr>
            <p:ph type="sldNum" sz="quarter" idx="12"/>
          </p:nvPr>
        </p:nvSpPr>
        <p:spPr/>
        <p:txBody>
          <a:bodyPr/>
          <a:lstStyle/>
          <a:p>
            <a:fld id="{56159A9C-B83B-45AC-8E10-6267BE2F53B9}" type="slidenum">
              <a:rPr lang="en-GB" smtClean="0"/>
              <a:t>‹#›</a:t>
            </a:fld>
            <a:endParaRPr lang="en-GB"/>
          </a:p>
        </p:txBody>
      </p:sp>
    </p:spTree>
    <p:extLst>
      <p:ext uri="{BB962C8B-B14F-4D97-AF65-F5344CB8AC3E}">
        <p14:creationId xmlns:p14="http://schemas.microsoft.com/office/powerpoint/2010/main" val="3696317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311FD-6B6C-C3AF-D253-215D5A641F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E05BCE-B0DF-82A2-FE0C-505EB5B8A5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D62E00-EDA2-7C62-2FF4-CCFDA387B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5964DE-67C3-58BF-20AE-9A40348C238B}"/>
              </a:ext>
            </a:extLst>
          </p:cNvPr>
          <p:cNvSpPr>
            <a:spLocks noGrp="1"/>
          </p:cNvSpPr>
          <p:nvPr>
            <p:ph type="dt" sz="half" idx="10"/>
          </p:nvPr>
        </p:nvSpPr>
        <p:spPr/>
        <p:txBody>
          <a:bodyPr/>
          <a:lstStyle/>
          <a:p>
            <a:fld id="{ABFA7D59-B1FA-4578-B59F-153A0E4EF8B2}" type="datetimeFigureOut">
              <a:rPr lang="en-GB" smtClean="0"/>
              <a:t>25/01/2025</a:t>
            </a:fld>
            <a:endParaRPr lang="en-GB"/>
          </a:p>
        </p:txBody>
      </p:sp>
      <p:sp>
        <p:nvSpPr>
          <p:cNvPr id="6" name="Footer Placeholder 5">
            <a:extLst>
              <a:ext uri="{FF2B5EF4-FFF2-40B4-BE49-F238E27FC236}">
                <a16:creationId xmlns:a16="http://schemas.microsoft.com/office/drawing/2014/main" id="{5F582BC6-4AD5-073D-83B4-6DBF68F4AF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06F276-65D5-A32C-26DF-0F5C90D0E4ED}"/>
              </a:ext>
            </a:extLst>
          </p:cNvPr>
          <p:cNvSpPr>
            <a:spLocks noGrp="1"/>
          </p:cNvSpPr>
          <p:nvPr>
            <p:ph type="sldNum" sz="quarter" idx="12"/>
          </p:nvPr>
        </p:nvSpPr>
        <p:spPr/>
        <p:txBody>
          <a:bodyPr/>
          <a:lstStyle/>
          <a:p>
            <a:fld id="{56159A9C-B83B-45AC-8E10-6267BE2F53B9}" type="slidenum">
              <a:rPr lang="en-GB" smtClean="0"/>
              <a:t>‹#›</a:t>
            </a:fld>
            <a:endParaRPr lang="en-GB"/>
          </a:p>
        </p:txBody>
      </p:sp>
    </p:spTree>
    <p:extLst>
      <p:ext uri="{BB962C8B-B14F-4D97-AF65-F5344CB8AC3E}">
        <p14:creationId xmlns:p14="http://schemas.microsoft.com/office/powerpoint/2010/main" val="25771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6AA4-7D54-B63D-DA3B-47C517073B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12AEE2-C681-FC7D-16A4-2F77CDAC7D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61CDC7E-59EA-0BCA-E79B-9CAE3B727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BB5580-9568-1256-39D4-84D32965D36F}"/>
              </a:ext>
            </a:extLst>
          </p:cNvPr>
          <p:cNvSpPr>
            <a:spLocks noGrp="1"/>
          </p:cNvSpPr>
          <p:nvPr>
            <p:ph type="dt" sz="half" idx="10"/>
          </p:nvPr>
        </p:nvSpPr>
        <p:spPr/>
        <p:txBody>
          <a:bodyPr/>
          <a:lstStyle/>
          <a:p>
            <a:fld id="{ABFA7D59-B1FA-4578-B59F-153A0E4EF8B2}" type="datetimeFigureOut">
              <a:rPr lang="en-GB" smtClean="0"/>
              <a:t>25/01/2025</a:t>
            </a:fld>
            <a:endParaRPr lang="en-GB"/>
          </a:p>
        </p:txBody>
      </p:sp>
      <p:sp>
        <p:nvSpPr>
          <p:cNvPr id="6" name="Footer Placeholder 5">
            <a:extLst>
              <a:ext uri="{FF2B5EF4-FFF2-40B4-BE49-F238E27FC236}">
                <a16:creationId xmlns:a16="http://schemas.microsoft.com/office/drawing/2014/main" id="{F9DF8243-4D63-DF34-8CE8-BE369F4760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8554C1-5098-4E71-78C9-8131AADFD2D8}"/>
              </a:ext>
            </a:extLst>
          </p:cNvPr>
          <p:cNvSpPr>
            <a:spLocks noGrp="1"/>
          </p:cNvSpPr>
          <p:nvPr>
            <p:ph type="sldNum" sz="quarter" idx="12"/>
          </p:nvPr>
        </p:nvSpPr>
        <p:spPr/>
        <p:txBody>
          <a:bodyPr/>
          <a:lstStyle/>
          <a:p>
            <a:fld id="{56159A9C-B83B-45AC-8E10-6267BE2F53B9}" type="slidenum">
              <a:rPr lang="en-GB" smtClean="0"/>
              <a:t>‹#›</a:t>
            </a:fld>
            <a:endParaRPr lang="en-GB"/>
          </a:p>
        </p:txBody>
      </p:sp>
    </p:spTree>
    <p:extLst>
      <p:ext uri="{BB962C8B-B14F-4D97-AF65-F5344CB8AC3E}">
        <p14:creationId xmlns:p14="http://schemas.microsoft.com/office/powerpoint/2010/main" val="250571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3A7455-D78A-94AF-C8F1-186815E0B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F81AF7-D450-E792-E906-369683285A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904ED2-3E34-C4EF-3C86-305C6D5C60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FA7D59-B1FA-4578-B59F-153A0E4EF8B2}" type="datetimeFigureOut">
              <a:rPr lang="en-GB" smtClean="0"/>
              <a:t>25/01/2025</a:t>
            </a:fld>
            <a:endParaRPr lang="en-GB"/>
          </a:p>
        </p:txBody>
      </p:sp>
      <p:sp>
        <p:nvSpPr>
          <p:cNvPr id="5" name="Footer Placeholder 4">
            <a:extLst>
              <a:ext uri="{FF2B5EF4-FFF2-40B4-BE49-F238E27FC236}">
                <a16:creationId xmlns:a16="http://schemas.microsoft.com/office/drawing/2014/main" id="{5F0842C8-88F5-8656-B94B-76A5445293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077BCCE-A9B8-B3FE-7FB1-CDE9CDFA20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159A9C-B83B-45AC-8E10-6267BE2F53B9}" type="slidenum">
              <a:rPr lang="en-GB" smtClean="0"/>
              <a:t>‹#›</a:t>
            </a:fld>
            <a:endParaRPr lang="en-GB"/>
          </a:p>
        </p:txBody>
      </p:sp>
    </p:spTree>
    <p:extLst>
      <p:ext uri="{BB962C8B-B14F-4D97-AF65-F5344CB8AC3E}">
        <p14:creationId xmlns:p14="http://schemas.microsoft.com/office/powerpoint/2010/main" val="49035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DC62D-2A17-1F5A-9C4E-4C1CF8D87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727B8F-1756-7D46-333D-6DA5EAB893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F6F04F-49FF-AF71-2DD6-2AEC988DEC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3807FF-0358-4A8C-A174-B95D429F3F74}" type="datetimeFigureOut">
              <a:rPr lang="en-GB" smtClean="0"/>
              <a:t>25/01/2025</a:t>
            </a:fld>
            <a:endParaRPr lang="en-GB"/>
          </a:p>
        </p:txBody>
      </p:sp>
      <p:sp>
        <p:nvSpPr>
          <p:cNvPr id="5" name="Footer Placeholder 4">
            <a:extLst>
              <a:ext uri="{FF2B5EF4-FFF2-40B4-BE49-F238E27FC236}">
                <a16:creationId xmlns:a16="http://schemas.microsoft.com/office/drawing/2014/main" id="{5018E501-57FB-B878-8866-A3BDB39729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0F2A50D-39E9-92CD-E368-C53712985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E9D459-8AE7-4700-93A5-84680D9C3AD9}" type="slidenum">
              <a:rPr lang="en-GB" smtClean="0"/>
              <a:t>‹#›</a:t>
            </a:fld>
            <a:endParaRPr lang="en-GB"/>
          </a:p>
        </p:txBody>
      </p:sp>
    </p:spTree>
    <p:extLst>
      <p:ext uri="{BB962C8B-B14F-4D97-AF65-F5344CB8AC3E}">
        <p14:creationId xmlns:p14="http://schemas.microsoft.com/office/powerpoint/2010/main" val="1307235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AB7178A-0E07-FF89-B62F-D2EC8BBFD6D3}"/>
              </a:ext>
            </a:extLst>
          </p:cNvPr>
          <p:cNvGraphicFramePr>
            <a:graphicFrameLocks noGrp="1"/>
          </p:cNvGraphicFramePr>
          <p:nvPr>
            <p:extLst>
              <p:ext uri="{D42A27DB-BD31-4B8C-83A1-F6EECF244321}">
                <p14:modId xmlns:p14="http://schemas.microsoft.com/office/powerpoint/2010/main" val="2706846205"/>
              </p:ext>
            </p:extLst>
          </p:nvPr>
        </p:nvGraphicFramePr>
        <p:xfrm>
          <a:off x="2968879" y="2064191"/>
          <a:ext cx="5906770" cy="3756028"/>
        </p:xfrm>
        <a:graphic>
          <a:graphicData uri="http://schemas.openxmlformats.org/drawingml/2006/table">
            <a:tbl>
              <a:tblPr firstRow="1" firstCol="1" bandRow="1">
                <a:tableStyleId>{5940675A-B579-460E-94D1-54222C63F5DA}</a:tableStyleId>
              </a:tblPr>
              <a:tblGrid>
                <a:gridCol w="3254375">
                  <a:extLst>
                    <a:ext uri="{9D8B030D-6E8A-4147-A177-3AD203B41FA5}">
                      <a16:colId xmlns:a16="http://schemas.microsoft.com/office/drawing/2014/main" val="3791546943"/>
                    </a:ext>
                  </a:extLst>
                </a:gridCol>
                <a:gridCol w="2652395">
                  <a:extLst>
                    <a:ext uri="{9D8B030D-6E8A-4147-A177-3AD203B41FA5}">
                      <a16:colId xmlns:a16="http://schemas.microsoft.com/office/drawing/2014/main" val="314164344"/>
                    </a:ext>
                  </a:extLst>
                </a:gridCol>
              </a:tblGrid>
              <a:tr h="190500">
                <a:tc>
                  <a:txBody>
                    <a:bodyPr/>
                    <a:lstStyle/>
                    <a:p>
                      <a:pPr marL="400050" algn="r" rtl="1">
                        <a:lnSpc>
                          <a:spcPct val="107000"/>
                        </a:lnSpc>
                        <a:spcAft>
                          <a:spcPts val="800"/>
                        </a:spcAft>
                      </a:pPr>
                      <a:r>
                        <a:rPr lang="ar-SA" sz="2400">
                          <a:effectLst/>
                        </a:rPr>
                        <a:t> </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ctr" rtl="1">
                        <a:lnSpc>
                          <a:spcPct val="107000"/>
                        </a:lnSpc>
                        <a:spcAft>
                          <a:spcPts val="800"/>
                        </a:spcAft>
                      </a:pPr>
                      <a:r>
                        <a:rPr lang="ar-SA" sz="2400" dirty="0">
                          <a:effectLst/>
                        </a:rPr>
                        <a:t>المُعلن</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873075533"/>
                  </a:ext>
                </a:extLst>
              </a:tr>
              <a:tr h="190500">
                <a:tc>
                  <a:txBody>
                    <a:bodyPr/>
                    <a:lstStyle/>
                    <a:p>
                      <a:pPr marL="400050" algn="r" rtl="1">
                        <a:lnSpc>
                          <a:spcPct val="107000"/>
                        </a:lnSpc>
                        <a:spcAft>
                          <a:spcPts val="800"/>
                        </a:spcAft>
                      </a:pPr>
                      <a:r>
                        <a:rPr lang="ar-SA" sz="2400">
                          <a:effectLst/>
                        </a:rPr>
                        <a:t> </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ctr" rtl="1">
                        <a:lnSpc>
                          <a:spcPct val="107000"/>
                        </a:lnSpc>
                        <a:spcAft>
                          <a:spcPts val="800"/>
                        </a:spcAft>
                      </a:pPr>
                      <a:r>
                        <a:rPr lang="ar-SA" sz="2400" dirty="0">
                          <a:effectLst/>
                        </a:rPr>
                        <a:t>موضوع الإعلان</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82242466"/>
                  </a:ext>
                </a:extLst>
              </a:tr>
              <a:tr h="190500">
                <a:tc>
                  <a:txBody>
                    <a:bodyPr/>
                    <a:lstStyle/>
                    <a:p>
                      <a:pPr marL="400050" algn="r" rtl="1">
                        <a:lnSpc>
                          <a:spcPct val="107000"/>
                        </a:lnSpc>
                        <a:spcAft>
                          <a:spcPts val="800"/>
                        </a:spcAft>
                      </a:pPr>
                      <a:r>
                        <a:rPr lang="ar-SA" sz="2400">
                          <a:effectLst/>
                        </a:rPr>
                        <a:t> </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ctr" rtl="1">
                        <a:lnSpc>
                          <a:spcPct val="107000"/>
                        </a:lnSpc>
                        <a:spcAft>
                          <a:spcPts val="800"/>
                        </a:spcAft>
                      </a:pPr>
                      <a:r>
                        <a:rPr lang="ar-SA" sz="2400">
                          <a:effectLst/>
                        </a:rPr>
                        <a:t>تاريخ الإعلان</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511779147"/>
                  </a:ext>
                </a:extLst>
              </a:tr>
              <a:tr h="190500">
                <a:tc>
                  <a:txBody>
                    <a:bodyPr/>
                    <a:lstStyle/>
                    <a:p>
                      <a:pPr marL="400050" algn="r" rtl="1">
                        <a:lnSpc>
                          <a:spcPct val="107000"/>
                        </a:lnSpc>
                        <a:spcAft>
                          <a:spcPts val="800"/>
                        </a:spcAft>
                      </a:pPr>
                      <a:r>
                        <a:rPr lang="ar-SA" sz="2400">
                          <a:effectLst/>
                        </a:rPr>
                        <a:t> </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rtl="1">
                        <a:lnSpc>
                          <a:spcPct val="107000"/>
                        </a:lnSpc>
                        <a:spcAft>
                          <a:spcPts val="800"/>
                        </a:spcAft>
                      </a:pPr>
                      <a:r>
                        <a:rPr lang="ar-SA" sz="2400" dirty="0">
                          <a:effectLst/>
                        </a:rPr>
                        <a:t>اسم البلد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5645576"/>
                  </a:ext>
                </a:extLst>
              </a:tr>
              <a:tr h="190500">
                <a:tc>
                  <a:txBody>
                    <a:bodyPr/>
                    <a:lstStyle/>
                    <a:p>
                      <a:pPr marL="400050" algn="r" rtl="1">
                        <a:lnSpc>
                          <a:spcPct val="107000"/>
                        </a:lnSpc>
                        <a:spcAft>
                          <a:spcPts val="800"/>
                        </a:spcAft>
                      </a:pPr>
                      <a:r>
                        <a:rPr lang="ar-SA" sz="2400">
                          <a:effectLst/>
                        </a:rPr>
                        <a:t> </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ctr" rtl="1">
                        <a:lnSpc>
                          <a:spcPct val="107000"/>
                        </a:lnSpc>
                        <a:spcAft>
                          <a:spcPts val="800"/>
                        </a:spcAft>
                      </a:pPr>
                      <a:r>
                        <a:rPr lang="ar-SA" sz="2400">
                          <a:effectLst/>
                        </a:rPr>
                        <a:t>سعر التذكرة</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564836380"/>
                  </a:ext>
                </a:extLst>
              </a:tr>
              <a:tr h="190500">
                <a:tc>
                  <a:txBody>
                    <a:bodyPr/>
                    <a:lstStyle/>
                    <a:p>
                      <a:pPr marL="400050" algn="r" rtl="1">
                        <a:lnSpc>
                          <a:spcPct val="107000"/>
                        </a:lnSpc>
                        <a:spcAft>
                          <a:spcPts val="800"/>
                        </a:spcAft>
                      </a:pPr>
                      <a:r>
                        <a:rPr lang="ar-SA" sz="2400">
                          <a:effectLst/>
                        </a:rPr>
                        <a:t> </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ctr" rtl="1">
                        <a:lnSpc>
                          <a:spcPct val="107000"/>
                        </a:lnSpc>
                        <a:spcAft>
                          <a:spcPts val="800"/>
                        </a:spcAft>
                      </a:pPr>
                      <a:r>
                        <a:rPr lang="ar-SA" sz="2400">
                          <a:effectLst/>
                        </a:rPr>
                        <a:t>مُدة الرحلة</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020182174"/>
                  </a:ext>
                </a:extLst>
              </a:tr>
              <a:tr h="190500">
                <a:tc>
                  <a:txBody>
                    <a:bodyPr/>
                    <a:lstStyle/>
                    <a:p>
                      <a:pPr marL="400050" algn="r" rtl="1">
                        <a:lnSpc>
                          <a:spcPct val="107000"/>
                        </a:lnSpc>
                        <a:spcAft>
                          <a:spcPts val="800"/>
                        </a:spcAft>
                      </a:pPr>
                      <a:r>
                        <a:rPr lang="ar-SA" sz="2400">
                          <a:effectLst/>
                        </a:rPr>
                        <a:t> </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ctr" rtl="1">
                        <a:lnSpc>
                          <a:spcPct val="107000"/>
                        </a:lnSpc>
                        <a:spcAft>
                          <a:spcPts val="800"/>
                        </a:spcAft>
                      </a:pPr>
                      <a:r>
                        <a:rPr lang="ar-AE" sz="2400" dirty="0">
                          <a:effectLst/>
                        </a:rPr>
                        <a:t>مَعْلَم سياحي في جدول الرحلة</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22127695"/>
                  </a:ext>
                </a:extLst>
              </a:tr>
              <a:tr h="190500">
                <a:tc>
                  <a:txBody>
                    <a:bodyPr/>
                    <a:lstStyle/>
                    <a:p>
                      <a:pPr marL="400050" algn="r" rtl="1">
                        <a:lnSpc>
                          <a:spcPct val="107000"/>
                        </a:lnSpc>
                        <a:spcAft>
                          <a:spcPts val="800"/>
                        </a:spcAft>
                      </a:pPr>
                      <a:r>
                        <a:rPr lang="ar-SA" sz="2400">
                          <a:effectLst/>
                        </a:rPr>
                        <a:t> </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ctr" rtl="1">
                        <a:lnSpc>
                          <a:spcPct val="107000"/>
                        </a:lnSpc>
                        <a:spcAft>
                          <a:spcPts val="800"/>
                        </a:spcAft>
                      </a:pPr>
                      <a:r>
                        <a:rPr lang="ar-AE" sz="2400" dirty="0">
                          <a:effectLst/>
                        </a:rPr>
                        <a:t>طريقة الحجز أو التسجيل في الرحلة</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464808750"/>
                  </a:ext>
                </a:extLst>
              </a:tr>
            </a:tbl>
          </a:graphicData>
        </a:graphic>
      </p:graphicFrame>
      <p:sp>
        <p:nvSpPr>
          <p:cNvPr id="6" name="TextBox 5">
            <a:extLst>
              <a:ext uri="{FF2B5EF4-FFF2-40B4-BE49-F238E27FC236}">
                <a16:creationId xmlns:a16="http://schemas.microsoft.com/office/drawing/2014/main" id="{BCE21587-DC52-2A4E-8F4F-B7C6ACF355E3}"/>
              </a:ext>
            </a:extLst>
          </p:cNvPr>
          <p:cNvSpPr txBox="1"/>
          <p:nvPr/>
        </p:nvSpPr>
        <p:spPr>
          <a:xfrm>
            <a:off x="1188720" y="785169"/>
            <a:ext cx="10679303" cy="1119665"/>
          </a:xfrm>
          <a:prstGeom prst="rect">
            <a:avLst/>
          </a:prstGeom>
          <a:noFill/>
        </p:spPr>
        <p:txBody>
          <a:bodyPr wrap="square">
            <a:spAutoFit/>
          </a:bodyPr>
          <a:lstStyle/>
          <a:p>
            <a:pPr marL="342900" lvl="0" indent="-342900" algn="just" rtl="1">
              <a:lnSpc>
                <a:spcPct val="107000"/>
              </a:lnSpc>
              <a:spcAft>
                <a:spcPts val="800"/>
              </a:spcAft>
              <a:buFont typeface="+mj-lt"/>
              <a:buAutoNum type="arabicPeriod"/>
            </a:pPr>
            <a:r>
              <a:rPr lang="ar-AE" sz="3200" b="1" dirty="0">
                <a:effectLst/>
                <a:latin typeface="Calibri" panose="020F0502020204030204" pitchFamily="34" charset="0"/>
                <a:ea typeface="Calibri" panose="020F0502020204030204" pitchFamily="34" charset="0"/>
                <a:cs typeface="Arial" panose="020B0604020202020204" pitchFamily="34" charset="0"/>
              </a:rPr>
              <a:t>قرأتَ في جريدة الاتحاد إعلان عن رحلة سياحية، إملأ الاستمارة التالية بالمعلومات التي وردت في الجريدة.</a:t>
            </a:r>
            <a:endParaRPr lang="en-GB"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52F60CF-86EA-3E3D-1BE2-B497C77C42ED}"/>
              </a:ext>
            </a:extLst>
          </p:cNvPr>
          <p:cNvSpPr/>
          <p:nvPr/>
        </p:nvSpPr>
        <p:spPr>
          <a:xfrm>
            <a:off x="287511" y="0"/>
            <a:ext cx="90120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L2</a:t>
            </a:r>
          </a:p>
        </p:txBody>
      </p:sp>
    </p:spTree>
    <p:extLst>
      <p:ext uri="{BB962C8B-B14F-4D97-AF65-F5344CB8AC3E}">
        <p14:creationId xmlns:p14="http://schemas.microsoft.com/office/powerpoint/2010/main" val="86645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B20E4-B668-2345-0218-14A99D54A8FE}"/>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9B7C682-4EB9-371B-3902-B9AD2A40A67F}"/>
              </a:ext>
            </a:extLst>
          </p:cNvPr>
          <p:cNvGraphicFramePr>
            <a:graphicFrameLocks noGrp="1"/>
          </p:cNvGraphicFramePr>
          <p:nvPr>
            <p:extLst>
              <p:ext uri="{D42A27DB-BD31-4B8C-83A1-F6EECF244321}">
                <p14:modId xmlns:p14="http://schemas.microsoft.com/office/powerpoint/2010/main" val="2518148396"/>
              </p:ext>
            </p:extLst>
          </p:nvPr>
        </p:nvGraphicFramePr>
        <p:xfrm>
          <a:off x="3398647" y="241776"/>
          <a:ext cx="5906770" cy="6374448"/>
        </p:xfrm>
        <a:graphic>
          <a:graphicData uri="http://schemas.openxmlformats.org/drawingml/2006/table">
            <a:tbl>
              <a:tblPr firstRow="1" firstCol="1" bandRow="1">
                <a:tableStyleId>{5940675A-B579-460E-94D1-54222C63F5DA}</a:tableStyleId>
              </a:tblPr>
              <a:tblGrid>
                <a:gridCol w="4355465">
                  <a:extLst>
                    <a:ext uri="{9D8B030D-6E8A-4147-A177-3AD203B41FA5}">
                      <a16:colId xmlns:a16="http://schemas.microsoft.com/office/drawing/2014/main" val="3791546943"/>
                    </a:ext>
                  </a:extLst>
                </a:gridCol>
                <a:gridCol w="1551305">
                  <a:extLst>
                    <a:ext uri="{9D8B030D-6E8A-4147-A177-3AD203B41FA5}">
                      <a16:colId xmlns:a16="http://schemas.microsoft.com/office/drawing/2014/main" val="314164344"/>
                    </a:ext>
                  </a:extLst>
                </a:gridCol>
              </a:tblGrid>
              <a:tr h="190500">
                <a:tc>
                  <a:txBody>
                    <a:bodyPr/>
                    <a:lstStyle/>
                    <a:p>
                      <a:pPr algn="r" rtl="1"/>
                      <a:r>
                        <a:rPr lang="ar-AE" sz="2800" dirty="0"/>
                        <a:t>جريدة الاتحاد/ مكتب زوم السياحي</a:t>
                      </a:r>
                    </a:p>
                  </a:txBody>
                  <a:tcPr anchor="ctr"/>
                </a:tc>
                <a:tc>
                  <a:txBody>
                    <a:bodyPr/>
                    <a:lstStyle/>
                    <a:p>
                      <a:pPr marL="400050" algn="ctr" rtl="1">
                        <a:lnSpc>
                          <a:spcPct val="107000"/>
                        </a:lnSpc>
                        <a:spcAft>
                          <a:spcPts val="800"/>
                        </a:spcAft>
                      </a:pPr>
                      <a:r>
                        <a:rPr lang="ar-SA" sz="2400" dirty="0">
                          <a:effectLst/>
                        </a:rPr>
                        <a:t>المُعلن</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2">
                        <a:lumMod val="40000"/>
                        <a:lumOff val="60000"/>
                      </a:schemeClr>
                    </a:solidFill>
                  </a:tcPr>
                </a:tc>
                <a:extLst>
                  <a:ext uri="{0D108BD9-81ED-4DB2-BD59-A6C34878D82A}">
                    <a16:rowId xmlns:a16="http://schemas.microsoft.com/office/drawing/2014/main" val="873075533"/>
                  </a:ext>
                </a:extLst>
              </a:tr>
              <a:tr h="190500">
                <a:tc>
                  <a:txBody>
                    <a:bodyPr/>
                    <a:lstStyle/>
                    <a:p>
                      <a:pPr marL="400050" algn="r" rtl="1">
                        <a:lnSpc>
                          <a:spcPct val="107000"/>
                        </a:lnSpc>
                        <a:spcAft>
                          <a:spcPts val="800"/>
                        </a:spcAft>
                      </a:pPr>
                      <a:r>
                        <a:rPr lang="ar-SA" sz="2800" dirty="0">
                          <a:effectLst/>
                        </a:rPr>
                        <a:t> </a:t>
                      </a:r>
                      <a:r>
                        <a:rPr lang="ar-AE" sz="2800" dirty="0"/>
                        <a:t>رحلة سياحية</a:t>
                      </a:r>
                      <a:endParaRPr lang="en-GB" sz="2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ctr" rtl="1">
                        <a:lnSpc>
                          <a:spcPct val="107000"/>
                        </a:lnSpc>
                        <a:spcAft>
                          <a:spcPts val="800"/>
                        </a:spcAft>
                      </a:pPr>
                      <a:r>
                        <a:rPr lang="ar-SA" sz="2400" dirty="0">
                          <a:effectLst/>
                        </a:rPr>
                        <a:t>موضوع الإعلان</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2">
                        <a:lumMod val="40000"/>
                        <a:lumOff val="60000"/>
                      </a:schemeClr>
                    </a:solidFill>
                  </a:tcPr>
                </a:tc>
                <a:extLst>
                  <a:ext uri="{0D108BD9-81ED-4DB2-BD59-A6C34878D82A}">
                    <a16:rowId xmlns:a16="http://schemas.microsoft.com/office/drawing/2014/main" val="182242466"/>
                  </a:ext>
                </a:extLst>
              </a:tr>
              <a:tr h="190500">
                <a:tc>
                  <a:txBody>
                    <a:bodyPr/>
                    <a:lstStyle/>
                    <a:p>
                      <a:pPr marL="400050" algn="r" rtl="1">
                        <a:lnSpc>
                          <a:spcPct val="107000"/>
                        </a:lnSpc>
                        <a:spcAft>
                          <a:spcPts val="800"/>
                        </a:spcAft>
                      </a:pPr>
                      <a:r>
                        <a:rPr lang="ar-SA" sz="2800" dirty="0">
                          <a:effectLst/>
                        </a:rPr>
                        <a:t> </a:t>
                      </a:r>
                      <a:r>
                        <a:rPr lang="ar-AE" sz="2800" dirty="0"/>
                        <a:t>25 يناير 2025</a:t>
                      </a:r>
                      <a:endParaRPr lang="en-GB" sz="2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ctr" rtl="1">
                        <a:lnSpc>
                          <a:spcPct val="107000"/>
                        </a:lnSpc>
                        <a:spcAft>
                          <a:spcPts val="800"/>
                        </a:spcAft>
                      </a:pPr>
                      <a:r>
                        <a:rPr lang="ar-SA" sz="2400">
                          <a:effectLst/>
                        </a:rPr>
                        <a:t>تاريخ الإعلان</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2">
                        <a:lumMod val="40000"/>
                        <a:lumOff val="60000"/>
                      </a:schemeClr>
                    </a:solidFill>
                  </a:tcPr>
                </a:tc>
                <a:extLst>
                  <a:ext uri="{0D108BD9-81ED-4DB2-BD59-A6C34878D82A}">
                    <a16:rowId xmlns:a16="http://schemas.microsoft.com/office/drawing/2014/main" val="2511779147"/>
                  </a:ext>
                </a:extLst>
              </a:tr>
              <a:tr h="190500">
                <a:tc>
                  <a:txBody>
                    <a:bodyPr/>
                    <a:lstStyle/>
                    <a:p>
                      <a:pPr marL="400050" algn="r" rtl="1">
                        <a:lnSpc>
                          <a:spcPct val="107000"/>
                        </a:lnSpc>
                        <a:spcAft>
                          <a:spcPts val="800"/>
                        </a:spcAft>
                      </a:pPr>
                      <a:r>
                        <a:rPr lang="ar-SA" sz="2800" dirty="0">
                          <a:effectLst/>
                        </a:rPr>
                        <a:t> </a:t>
                      </a:r>
                      <a:r>
                        <a:rPr lang="ar-AE" sz="2800" dirty="0"/>
                        <a:t>الإمارات العربية المتحدة</a:t>
                      </a:r>
                      <a:endParaRPr lang="en-GB" sz="2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rtl="1">
                        <a:lnSpc>
                          <a:spcPct val="107000"/>
                        </a:lnSpc>
                        <a:spcAft>
                          <a:spcPts val="800"/>
                        </a:spcAft>
                      </a:pPr>
                      <a:r>
                        <a:rPr lang="ar-SA" sz="2400" dirty="0">
                          <a:effectLst/>
                        </a:rPr>
                        <a:t>اسم البلد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2">
                        <a:lumMod val="40000"/>
                        <a:lumOff val="60000"/>
                      </a:schemeClr>
                    </a:solidFill>
                  </a:tcPr>
                </a:tc>
                <a:extLst>
                  <a:ext uri="{0D108BD9-81ED-4DB2-BD59-A6C34878D82A}">
                    <a16:rowId xmlns:a16="http://schemas.microsoft.com/office/drawing/2014/main" val="25645576"/>
                  </a:ext>
                </a:extLst>
              </a:tr>
              <a:tr h="190500">
                <a:tc>
                  <a:txBody>
                    <a:bodyPr/>
                    <a:lstStyle/>
                    <a:p>
                      <a:pPr marL="400050" algn="r" rtl="1">
                        <a:lnSpc>
                          <a:spcPct val="107000"/>
                        </a:lnSpc>
                        <a:spcAft>
                          <a:spcPts val="800"/>
                        </a:spcAft>
                      </a:pPr>
                      <a:r>
                        <a:rPr lang="ar-SA" sz="2800" dirty="0">
                          <a:effectLst/>
                        </a:rPr>
                        <a:t> </a:t>
                      </a:r>
                      <a:r>
                        <a:rPr lang="ar-AE" sz="2800" dirty="0"/>
                        <a:t>1500 درهم</a:t>
                      </a:r>
                      <a:endParaRPr lang="en-GB" sz="2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ctr" rtl="1">
                        <a:lnSpc>
                          <a:spcPct val="107000"/>
                        </a:lnSpc>
                        <a:spcAft>
                          <a:spcPts val="800"/>
                        </a:spcAft>
                      </a:pPr>
                      <a:r>
                        <a:rPr lang="ar-SA" sz="2400" dirty="0">
                          <a:effectLst/>
                        </a:rPr>
                        <a:t>سعر التذكرة</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2">
                        <a:lumMod val="40000"/>
                        <a:lumOff val="60000"/>
                      </a:schemeClr>
                    </a:solidFill>
                  </a:tcPr>
                </a:tc>
                <a:extLst>
                  <a:ext uri="{0D108BD9-81ED-4DB2-BD59-A6C34878D82A}">
                    <a16:rowId xmlns:a16="http://schemas.microsoft.com/office/drawing/2014/main" val="3564836380"/>
                  </a:ext>
                </a:extLst>
              </a:tr>
              <a:tr h="190500">
                <a:tc>
                  <a:txBody>
                    <a:bodyPr/>
                    <a:lstStyle/>
                    <a:p>
                      <a:pPr marL="400050" algn="r" rtl="1">
                        <a:lnSpc>
                          <a:spcPct val="107000"/>
                        </a:lnSpc>
                        <a:spcAft>
                          <a:spcPts val="800"/>
                        </a:spcAft>
                      </a:pPr>
                      <a:r>
                        <a:rPr lang="ar-SA" sz="2800" dirty="0">
                          <a:effectLst/>
                        </a:rPr>
                        <a:t> </a:t>
                      </a:r>
                      <a:r>
                        <a:rPr lang="ar-AE" sz="2800" dirty="0"/>
                        <a:t>7 أيام</a:t>
                      </a:r>
                      <a:endParaRPr lang="en-GB" sz="2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ctr" rtl="1">
                        <a:lnSpc>
                          <a:spcPct val="107000"/>
                        </a:lnSpc>
                        <a:spcAft>
                          <a:spcPts val="800"/>
                        </a:spcAft>
                      </a:pPr>
                      <a:r>
                        <a:rPr lang="ar-SA" sz="2400" dirty="0">
                          <a:effectLst/>
                        </a:rPr>
                        <a:t>مُدة الرحلة</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2">
                        <a:lumMod val="40000"/>
                        <a:lumOff val="60000"/>
                      </a:schemeClr>
                    </a:solidFill>
                  </a:tcPr>
                </a:tc>
                <a:extLst>
                  <a:ext uri="{0D108BD9-81ED-4DB2-BD59-A6C34878D82A}">
                    <a16:rowId xmlns:a16="http://schemas.microsoft.com/office/drawing/2014/main" val="2020182174"/>
                  </a:ext>
                </a:extLst>
              </a:tr>
              <a:tr h="190500">
                <a:tc>
                  <a:txBody>
                    <a:bodyPr/>
                    <a:lstStyle/>
                    <a:p>
                      <a:pPr marL="400050" algn="r" rtl="1">
                        <a:lnSpc>
                          <a:spcPct val="107000"/>
                        </a:lnSpc>
                        <a:spcAft>
                          <a:spcPts val="800"/>
                        </a:spcAft>
                      </a:pPr>
                      <a:r>
                        <a:rPr lang="ar-SA" sz="2800" dirty="0">
                          <a:effectLst/>
                        </a:rPr>
                        <a:t> </a:t>
                      </a:r>
                      <a:r>
                        <a:rPr lang="ar-AE" sz="2800" dirty="0"/>
                        <a:t>برج خليفة</a:t>
                      </a:r>
                      <a:endParaRPr lang="en-GB" sz="2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ctr" rtl="1">
                        <a:lnSpc>
                          <a:spcPct val="107000"/>
                        </a:lnSpc>
                        <a:spcAft>
                          <a:spcPts val="800"/>
                        </a:spcAft>
                      </a:pPr>
                      <a:r>
                        <a:rPr lang="ar-AE" sz="2400" dirty="0">
                          <a:effectLst/>
                        </a:rPr>
                        <a:t>مَعْلَم سياحي في جدول الرحلة</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2">
                        <a:lumMod val="40000"/>
                        <a:lumOff val="60000"/>
                      </a:schemeClr>
                    </a:solidFill>
                  </a:tcPr>
                </a:tc>
                <a:extLst>
                  <a:ext uri="{0D108BD9-81ED-4DB2-BD59-A6C34878D82A}">
                    <a16:rowId xmlns:a16="http://schemas.microsoft.com/office/drawing/2014/main" val="122127695"/>
                  </a:ext>
                </a:extLst>
              </a:tr>
              <a:tr h="190500">
                <a:tc>
                  <a:txBody>
                    <a:bodyPr/>
                    <a:lstStyle/>
                    <a:p>
                      <a:pPr marL="400050" algn="r" rtl="1">
                        <a:lnSpc>
                          <a:spcPct val="107000"/>
                        </a:lnSpc>
                        <a:spcAft>
                          <a:spcPts val="800"/>
                        </a:spcAft>
                      </a:pPr>
                      <a:r>
                        <a:rPr lang="ar-SA" sz="2800" dirty="0">
                          <a:effectLst/>
                        </a:rPr>
                        <a:t> </a:t>
                      </a:r>
                      <a:r>
                        <a:rPr lang="ar-AE" sz="2800" dirty="0"/>
                        <a:t>عبر الإنترنت على موقع الجريدة</a:t>
                      </a:r>
                      <a:endParaRPr lang="en-GB" sz="2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ctr" rtl="1">
                        <a:lnSpc>
                          <a:spcPct val="107000"/>
                        </a:lnSpc>
                        <a:spcAft>
                          <a:spcPts val="800"/>
                        </a:spcAft>
                      </a:pPr>
                      <a:r>
                        <a:rPr lang="ar-AE" sz="2400" dirty="0">
                          <a:effectLst/>
                        </a:rPr>
                        <a:t>طريقة الحجز أو التسجيل في الرحلة</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2">
                        <a:lumMod val="40000"/>
                        <a:lumOff val="60000"/>
                      </a:schemeClr>
                    </a:solidFill>
                  </a:tcPr>
                </a:tc>
                <a:extLst>
                  <a:ext uri="{0D108BD9-81ED-4DB2-BD59-A6C34878D82A}">
                    <a16:rowId xmlns:a16="http://schemas.microsoft.com/office/drawing/2014/main" val="1464808750"/>
                  </a:ext>
                </a:extLst>
              </a:tr>
            </a:tbl>
          </a:graphicData>
        </a:graphic>
      </p:graphicFrame>
      <p:sp>
        <p:nvSpPr>
          <p:cNvPr id="6" name="TextBox 5">
            <a:extLst>
              <a:ext uri="{FF2B5EF4-FFF2-40B4-BE49-F238E27FC236}">
                <a16:creationId xmlns:a16="http://schemas.microsoft.com/office/drawing/2014/main" id="{092A2765-3318-6BBE-992D-67C3613E4427}"/>
              </a:ext>
            </a:extLst>
          </p:cNvPr>
          <p:cNvSpPr txBox="1"/>
          <p:nvPr/>
        </p:nvSpPr>
        <p:spPr>
          <a:xfrm>
            <a:off x="1243584" y="309681"/>
            <a:ext cx="10679303" cy="592726"/>
          </a:xfrm>
          <a:prstGeom prst="rect">
            <a:avLst/>
          </a:prstGeom>
          <a:noFill/>
        </p:spPr>
        <p:txBody>
          <a:bodyPr wrap="square">
            <a:spAutoFit/>
          </a:bodyPr>
          <a:lstStyle/>
          <a:p>
            <a:pPr marR="0" lvl="0" algn="just" defTabSz="914400" rtl="1" eaLnBrk="1" fontAlgn="auto" latinLnBrk="0" hangingPunct="1">
              <a:lnSpc>
                <a:spcPct val="107000"/>
              </a:lnSpc>
              <a:spcBef>
                <a:spcPts val="0"/>
              </a:spcBef>
              <a:spcAft>
                <a:spcPts val="800"/>
              </a:spcAft>
              <a:buClrTx/>
              <a:buSzTx/>
              <a:tabLst/>
              <a:defRPr/>
            </a:pPr>
            <a:r>
              <a:rPr kumimoji="0" lang="ar-AE"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مثالًا : </a:t>
            </a:r>
            <a:endPar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145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409DC-B696-88E8-E1C9-71677738BDA6}"/>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16E7099-F0B0-CCAC-9804-B3FD1051F79E}"/>
              </a:ext>
            </a:extLst>
          </p:cNvPr>
          <p:cNvGraphicFramePr>
            <a:graphicFrameLocks noGrp="1"/>
          </p:cNvGraphicFramePr>
          <p:nvPr>
            <p:extLst>
              <p:ext uri="{D42A27DB-BD31-4B8C-83A1-F6EECF244321}">
                <p14:modId xmlns:p14="http://schemas.microsoft.com/office/powerpoint/2010/main" val="167157709"/>
              </p:ext>
            </p:extLst>
          </p:nvPr>
        </p:nvGraphicFramePr>
        <p:xfrm>
          <a:off x="1252728" y="1723104"/>
          <a:ext cx="8805672" cy="4225737"/>
        </p:xfrm>
        <a:graphic>
          <a:graphicData uri="http://schemas.openxmlformats.org/drawingml/2006/table">
            <a:tbl>
              <a:tblPr firstRow="1" firstCol="1" bandRow="1">
                <a:tableStyleId>{5940675A-B579-460E-94D1-54222C63F5DA}</a:tableStyleId>
              </a:tblPr>
              <a:tblGrid>
                <a:gridCol w="6493024">
                  <a:extLst>
                    <a:ext uri="{9D8B030D-6E8A-4147-A177-3AD203B41FA5}">
                      <a16:colId xmlns:a16="http://schemas.microsoft.com/office/drawing/2014/main" val="3791546943"/>
                    </a:ext>
                  </a:extLst>
                </a:gridCol>
                <a:gridCol w="2312648">
                  <a:extLst>
                    <a:ext uri="{9D8B030D-6E8A-4147-A177-3AD203B41FA5}">
                      <a16:colId xmlns:a16="http://schemas.microsoft.com/office/drawing/2014/main" val="314164344"/>
                    </a:ext>
                  </a:extLst>
                </a:gridCol>
              </a:tblGrid>
              <a:tr h="190500">
                <a:tc>
                  <a:txBody>
                    <a:bodyPr/>
                    <a:lstStyle/>
                    <a:p>
                      <a:pPr algn="r" rtl="1"/>
                      <a:endParaRPr lang="ar-AE" sz="2800" dirty="0"/>
                    </a:p>
                  </a:txBody>
                  <a:tcPr anchor="ctr"/>
                </a:tc>
                <a:tc>
                  <a:txBody>
                    <a:bodyPr/>
                    <a:lstStyle/>
                    <a:p>
                      <a:pPr marL="400050" algn="r" rtl="1">
                        <a:lnSpc>
                          <a:spcPct val="107000"/>
                        </a:lnSpc>
                        <a:spcAft>
                          <a:spcPts val="800"/>
                        </a:spcAft>
                      </a:pPr>
                      <a:r>
                        <a:rPr lang="ar-SA" sz="2400" dirty="0">
                          <a:effectLst/>
                        </a:rPr>
                        <a:t>المُعلن</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2">
                        <a:lumMod val="40000"/>
                        <a:lumOff val="60000"/>
                      </a:schemeClr>
                    </a:solidFill>
                  </a:tcPr>
                </a:tc>
                <a:extLst>
                  <a:ext uri="{0D108BD9-81ED-4DB2-BD59-A6C34878D82A}">
                    <a16:rowId xmlns:a16="http://schemas.microsoft.com/office/drawing/2014/main" val="873075533"/>
                  </a:ext>
                </a:extLst>
              </a:tr>
              <a:tr h="190500">
                <a:tc>
                  <a:txBody>
                    <a:bodyPr/>
                    <a:lstStyle/>
                    <a:p>
                      <a:pPr marL="400050" algn="r" rtl="1">
                        <a:lnSpc>
                          <a:spcPct val="107000"/>
                        </a:lnSpc>
                        <a:spcAft>
                          <a:spcPts val="800"/>
                        </a:spcAft>
                      </a:pPr>
                      <a:endParaRPr lang="en-GB" sz="2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r" rtl="1">
                        <a:lnSpc>
                          <a:spcPct val="107000"/>
                        </a:lnSpc>
                        <a:spcAft>
                          <a:spcPts val="800"/>
                        </a:spcAft>
                      </a:pPr>
                      <a:r>
                        <a:rPr lang="ar-SA" sz="2400" dirty="0">
                          <a:effectLst/>
                        </a:rPr>
                        <a:t>موضوع الإعلان</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2">
                        <a:lumMod val="40000"/>
                        <a:lumOff val="60000"/>
                      </a:schemeClr>
                    </a:solidFill>
                  </a:tcPr>
                </a:tc>
                <a:extLst>
                  <a:ext uri="{0D108BD9-81ED-4DB2-BD59-A6C34878D82A}">
                    <a16:rowId xmlns:a16="http://schemas.microsoft.com/office/drawing/2014/main" val="182242466"/>
                  </a:ext>
                </a:extLst>
              </a:tr>
              <a:tr h="190500">
                <a:tc>
                  <a:txBody>
                    <a:bodyPr/>
                    <a:lstStyle/>
                    <a:p>
                      <a:pPr marL="400050" algn="r" rtl="1">
                        <a:lnSpc>
                          <a:spcPct val="107000"/>
                        </a:lnSpc>
                        <a:spcAft>
                          <a:spcPts val="800"/>
                        </a:spcAft>
                      </a:pPr>
                      <a:endParaRPr lang="en-GB" sz="2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r" rtl="1">
                        <a:lnSpc>
                          <a:spcPct val="107000"/>
                        </a:lnSpc>
                        <a:spcAft>
                          <a:spcPts val="800"/>
                        </a:spcAft>
                      </a:pPr>
                      <a:r>
                        <a:rPr lang="ar-SA" sz="2400">
                          <a:effectLst/>
                        </a:rPr>
                        <a:t>تاريخ الإعلان</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2">
                        <a:lumMod val="40000"/>
                        <a:lumOff val="60000"/>
                      </a:schemeClr>
                    </a:solidFill>
                  </a:tcPr>
                </a:tc>
                <a:extLst>
                  <a:ext uri="{0D108BD9-81ED-4DB2-BD59-A6C34878D82A}">
                    <a16:rowId xmlns:a16="http://schemas.microsoft.com/office/drawing/2014/main" val="2511779147"/>
                  </a:ext>
                </a:extLst>
              </a:tr>
              <a:tr h="190500">
                <a:tc>
                  <a:txBody>
                    <a:bodyPr/>
                    <a:lstStyle/>
                    <a:p>
                      <a:pPr marL="400050" algn="r" rtl="1">
                        <a:lnSpc>
                          <a:spcPct val="107000"/>
                        </a:lnSpc>
                        <a:spcAft>
                          <a:spcPts val="800"/>
                        </a:spcAft>
                      </a:pPr>
                      <a:endParaRPr lang="en-GB" sz="2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r" rtl="1">
                        <a:lnSpc>
                          <a:spcPct val="107000"/>
                        </a:lnSpc>
                        <a:spcAft>
                          <a:spcPts val="800"/>
                        </a:spcAft>
                      </a:pPr>
                      <a:r>
                        <a:rPr lang="ar-SA" sz="2400" dirty="0">
                          <a:effectLst/>
                        </a:rPr>
                        <a:t>اسم البلد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2">
                        <a:lumMod val="40000"/>
                        <a:lumOff val="60000"/>
                      </a:schemeClr>
                    </a:solidFill>
                  </a:tcPr>
                </a:tc>
                <a:extLst>
                  <a:ext uri="{0D108BD9-81ED-4DB2-BD59-A6C34878D82A}">
                    <a16:rowId xmlns:a16="http://schemas.microsoft.com/office/drawing/2014/main" val="25645576"/>
                  </a:ext>
                </a:extLst>
              </a:tr>
              <a:tr h="190500">
                <a:tc>
                  <a:txBody>
                    <a:bodyPr/>
                    <a:lstStyle/>
                    <a:p>
                      <a:pPr marL="400050" algn="r" rtl="1">
                        <a:lnSpc>
                          <a:spcPct val="107000"/>
                        </a:lnSpc>
                        <a:spcAft>
                          <a:spcPts val="800"/>
                        </a:spcAft>
                      </a:pPr>
                      <a:endParaRPr lang="en-GB" sz="2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r" rtl="1">
                        <a:lnSpc>
                          <a:spcPct val="107000"/>
                        </a:lnSpc>
                        <a:spcAft>
                          <a:spcPts val="800"/>
                        </a:spcAft>
                      </a:pPr>
                      <a:r>
                        <a:rPr lang="ar-SA" sz="2400" dirty="0">
                          <a:effectLst/>
                        </a:rPr>
                        <a:t>سعر التذكرة</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2">
                        <a:lumMod val="40000"/>
                        <a:lumOff val="60000"/>
                      </a:schemeClr>
                    </a:solidFill>
                  </a:tcPr>
                </a:tc>
                <a:extLst>
                  <a:ext uri="{0D108BD9-81ED-4DB2-BD59-A6C34878D82A}">
                    <a16:rowId xmlns:a16="http://schemas.microsoft.com/office/drawing/2014/main" val="3564836380"/>
                  </a:ext>
                </a:extLst>
              </a:tr>
              <a:tr h="190500">
                <a:tc>
                  <a:txBody>
                    <a:bodyPr/>
                    <a:lstStyle/>
                    <a:p>
                      <a:pPr marL="400050" algn="r" rtl="1">
                        <a:lnSpc>
                          <a:spcPct val="107000"/>
                        </a:lnSpc>
                        <a:spcAft>
                          <a:spcPts val="800"/>
                        </a:spcAft>
                      </a:pPr>
                      <a:endParaRPr lang="en-GB" sz="2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r" rtl="1">
                        <a:lnSpc>
                          <a:spcPct val="107000"/>
                        </a:lnSpc>
                        <a:spcAft>
                          <a:spcPts val="800"/>
                        </a:spcAft>
                      </a:pPr>
                      <a:r>
                        <a:rPr lang="ar-SA" sz="2400" dirty="0">
                          <a:effectLst/>
                        </a:rPr>
                        <a:t>مُدة الرحلة</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2">
                        <a:lumMod val="40000"/>
                        <a:lumOff val="60000"/>
                      </a:schemeClr>
                    </a:solidFill>
                  </a:tcPr>
                </a:tc>
                <a:extLst>
                  <a:ext uri="{0D108BD9-81ED-4DB2-BD59-A6C34878D82A}">
                    <a16:rowId xmlns:a16="http://schemas.microsoft.com/office/drawing/2014/main" val="2020182174"/>
                  </a:ext>
                </a:extLst>
              </a:tr>
              <a:tr h="190500">
                <a:tc>
                  <a:txBody>
                    <a:bodyPr/>
                    <a:lstStyle/>
                    <a:p>
                      <a:pPr marL="400050" algn="r" rtl="1">
                        <a:lnSpc>
                          <a:spcPct val="107000"/>
                        </a:lnSpc>
                        <a:spcAft>
                          <a:spcPts val="800"/>
                        </a:spcAft>
                      </a:pPr>
                      <a:endParaRPr lang="en-GB" sz="2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r" rtl="1">
                        <a:lnSpc>
                          <a:spcPct val="107000"/>
                        </a:lnSpc>
                        <a:spcAft>
                          <a:spcPts val="800"/>
                        </a:spcAft>
                      </a:pPr>
                      <a:r>
                        <a:rPr lang="ar-AE" sz="2400" dirty="0">
                          <a:effectLst/>
                        </a:rPr>
                        <a:t>مَعْلَم سياحي في جدول الرحلة</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2">
                        <a:lumMod val="40000"/>
                        <a:lumOff val="60000"/>
                      </a:schemeClr>
                    </a:solidFill>
                  </a:tcPr>
                </a:tc>
                <a:extLst>
                  <a:ext uri="{0D108BD9-81ED-4DB2-BD59-A6C34878D82A}">
                    <a16:rowId xmlns:a16="http://schemas.microsoft.com/office/drawing/2014/main" val="122127695"/>
                  </a:ext>
                </a:extLst>
              </a:tr>
              <a:tr h="190500">
                <a:tc>
                  <a:txBody>
                    <a:bodyPr/>
                    <a:lstStyle/>
                    <a:p>
                      <a:pPr marL="400050" algn="r" rtl="1">
                        <a:lnSpc>
                          <a:spcPct val="107000"/>
                        </a:lnSpc>
                        <a:spcAft>
                          <a:spcPts val="800"/>
                        </a:spcAft>
                      </a:pPr>
                      <a:endParaRPr lang="en-GB" sz="2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00050" algn="r" rtl="1">
                        <a:lnSpc>
                          <a:spcPct val="107000"/>
                        </a:lnSpc>
                        <a:spcAft>
                          <a:spcPts val="800"/>
                        </a:spcAft>
                      </a:pPr>
                      <a:r>
                        <a:rPr lang="ar-AE" sz="2400" dirty="0">
                          <a:effectLst/>
                        </a:rPr>
                        <a:t>طريقة الحجز أو التسجيل في الرحلة</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2">
                        <a:lumMod val="40000"/>
                        <a:lumOff val="60000"/>
                      </a:schemeClr>
                    </a:solidFill>
                  </a:tcPr>
                </a:tc>
                <a:extLst>
                  <a:ext uri="{0D108BD9-81ED-4DB2-BD59-A6C34878D82A}">
                    <a16:rowId xmlns:a16="http://schemas.microsoft.com/office/drawing/2014/main" val="1464808750"/>
                  </a:ext>
                </a:extLst>
              </a:tr>
            </a:tbl>
          </a:graphicData>
        </a:graphic>
      </p:graphicFrame>
      <p:sp>
        <p:nvSpPr>
          <p:cNvPr id="6" name="TextBox 5">
            <a:extLst>
              <a:ext uri="{FF2B5EF4-FFF2-40B4-BE49-F238E27FC236}">
                <a16:creationId xmlns:a16="http://schemas.microsoft.com/office/drawing/2014/main" id="{A0D302C4-1721-96DA-B820-6ED34BAC5B57}"/>
              </a:ext>
            </a:extLst>
          </p:cNvPr>
          <p:cNvSpPr txBox="1"/>
          <p:nvPr/>
        </p:nvSpPr>
        <p:spPr>
          <a:xfrm>
            <a:off x="9692640" y="309681"/>
            <a:ext cx="2230247" cy="592726"/>
          </a:xfrm>
          <a:prstGeom prst="rect">
            <a:avLst/>
          </a:prstGeom>
          <a:noFill/>
        </p:spPr>
        <p:txBody>
          <a:bodyPr wrap="square">
            <a:spAutoFit/>
          </a:bodyPr>
          <a:lstStyle/>
          <a:p>
            <a:pPr marL="0" marR="0" lvl="0" indent="0" algn="just" defTabSz="914400" rtl="1" eaLnBrk="1" fontAlgn="auto" latinLnBrk="0" hangingPunct="1">
              <a:lnSpc>
                <a:spcPct val="107000"/>
              </a:lnSpc>
              <a:spcBef>
                <a:spcPts val="0"/>
              </a:spcBef>
              <a:spcAft>
                <a:spcPts val="800"/>
              </a:spcAft>
              <a:buClrTx/>
              <a:buSzTx/>
              <a:buFontTx/>
              <a:buNone/>
              <a:tabLst/>
              <a:defRPr/>
            </a:pPr>
            <a:r>
              <a:rPr kumimoji="0" lang="ar-AE"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املأ الجدول : </a:t>
            </a:r>
            <a:endPar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016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62553C-6CFD-A757-B489-1B7E3A79E809}"/>
              </a:ext>
            </a:extLst>
          </p:cNvPr>
          <p:cNvSpPr txBox="1"/>
          <p:nvPr/>
        </p:nvSpPr>
        <p:spPr>
          <a:xfrm>
            <a:off x="1536192" y="1443841"/>
            <a:ext cx="8922258" cy="3970318"/>
          </a:xfrm>
          <a:prstGeom prst="rect">
            <a:avLst/>
          </a:prstGeom>
          <a:noFill/>
        </p:spPr>
        <p:txBody>
          <a:bodyPr wrap="square">
            <a:spAutoFit/>
          </a:bodyPr>
          <a:lstStyle/>
          <a:p>
            <a:pPr algn="r" rtl="1"/>
            <a:r>
              <a:rPr lang="ar-AE" sz="2800" dirty="0"/>
              <a:t>مرحبًا، اسمي .............، عُمري ، وأنا ......... وأعيش في أبوظبي.في عطلة الصيف الماضي، سافرْتُ إلى دولة إيطاليا مع عائلتي تقع إيطاليا في قارة أوروبا . زرت مدينة روما التي مع أمي وأبي وأخي، مدينة روما هي  تاريخية وعصرية، جميلة وكبيرة ومزدحمة. زرتُ كثيرًا من المعالم السياحية مثل الكولوسيوم وسانت بيتر. كما قمت بزيارة المتاحف الإيطالية والكنائس القديمة وتجولت في / ذهبت إلى الأسواق الشعبية. كانت رحلة ممتعة ومفيدة لأنها لأنني شاهدت معالم جديدة وتعرفت على ثقافة الطعام في إيطاليا ، أكلت البيتزا الطبق المشهور في إيطاليا والمعكرونة اللذيذة. أنصحكم بزيارة إيطاليا ومدينة روما.</a:t>
            </a:r>
            <a:endParaRPr lang="en-GB" sz="2800" dirty="0"/>
          </a:p>
        </p:txBody>
      </p:sp>
    </p:spTree>
    <p:extLst>
      <p:ext uri="{BB962C8B-B14F-4D97-AF65-F5344CB8AC3E}">
        <p14:creationId xmlns:p14="http://schemas.microsoft.com/office/powerpoint/2010/main" val="3246313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7A4E75-24DA-9AEB-C94F-8645CB0DAF6B}"/>
              </a:ext>
            </a:extLst>
          </p:cNvPr>
          <p:cNvSpPr/>
          <p:nvPr/>
        </p:nvSpPr>
        <p:spPr>
          <a:xfrm>
            <a:off x="311060" y="187559"/>
            <a:ext cx="315740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L2 Writing</a:t>
            </a:r>
          </a:p>
        </p:txBody>
      </p:sp>
      <p:sp>
        <p:nvSpPr>
          <p:cNvPr id="3" name="Rectangle 2">
            <a:extLst>
              <a:ext uri="{FF2B5EF4-FFF2-40B4-BE49-F238E27FC236}">
                <a16:creationId xmlns:a16="http://schemas.microsoft.com/office/drawing/2014/main" id="{C45901EF-C447-5105-15ED-EC033ACD5CCC}"/>
              </a:ext>
            </a:extLst>
          </p:cNvPr>
          <p:cNvSpPr/>
          <p:nvPr/>
        </p:nvSpPr>
        <p:spPr>
          <a:xfrm>
            <a:off x="849103" y="1760327"/>
            <a:ext cx="10754868" cy="3911840"/>
          </a:xfrm>
          <a:prstGeom prst="rect">
            <a:avLst/>
          </a:prstGeom>
          <a:noFill/>
        </p:spPr>
        <p:txBody>
          <a:bodyPr wrap="none" lIns="91440" tIns="45720" rIns="91440" bIns="45720">
            <a:spAutoFit/>
          </a:bodyPr>
          <a:lstStyle/>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A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عرف بنفسك (اسمك ، عمرك ، جنسيتك ، أين تسكن؟) </a:t>
            </a:r>
            <a:endParaRPr kumimoji="0" lang="en-GB"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A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اسم البلد الذي ذهبتَ إليه ؟</a:t>
            </a:r>
            <a:endParaRPr kumimoji="0" lang="en-GB"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A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مع من ذهبت؟</a:t>
            </a:r>
            <a:endParaRPr kumimoji="0" lang="en-GB"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A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صف هذا البلد ( مدينة أم قرية</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ar-A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ar-A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عصري ، سياحي ، تاريخي ، جميل ، كبير</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t>
            </a:r>
            <a:r>
              <a:rPr kumimoji="0" lang="ar-A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موقعه ).</a:t>
            </a:r>
            <a:endParaRPr kumimoji="0" lang="en-GB"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A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ماهي المعالم السياحية التي زرتها في هذا البلد؟</a:t>
            </a:r>
            <a:endParaRPr kumimoji="0" lang="en-GB"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A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نشاطين قمت بهما خلال سياحتك.</a:t>
            </a:r>
            <a:endParaRPr kumimoji="0" lang="en-GB"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A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ما رأيك في هذه الرحلة.</a:t>
            </a:r>
            <a:endParaRPr kumimoji="0" lang="en-GB"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322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7C81C-9510-0A32-5B08-AC17EF9321E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3DE0ADB-13AA-6E32-4516-E8406E924418}"/>
              </a:ext>
            </a:extLst>
          </p:cNvPr>
          <p:cNvSpPr/>
          <p:nvPr/>
        </p:nvSpPr>
        <p:spPr>
          <a:xfrm>
            <a:off x="311060" y="187559"/>
            <a:ext cx="315740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L3 Writing</a:t>
            </a:r>
          </a:p>
        </p:txBody>
      </p:sp>
      <p:sp>
        <p:nvSpPr>
          <p:cNvPr id="3" name="Rectangle 2">
            <a:extLst>
              <a:ext uri="{FF2B5EF4-FFF2-40B4-BE49-F238E27FC236}">
                <a16:creationId xmlns:a16="http://schemas.microsoft.com/office/drawing/2014/main" id="{6D111DCF-4D5C-1B35-8CB4-0E31E7531EEC}"/>
              </a:ext>
            </a:extLst>
          </p:cNvPr>
          <p:cNvSpPr/>
          <p:nvPr/>
        </p:nvSpPr>
        <p:spPr>
          <a:xfrm>
            <a:off x="1315448" y="727055"/>
            <a:ext cx="10754867" cy="6166303"/>
          </a:xfrm>
          <a:prstGeom prst="rect">
            <a:avLst/>
          </a:prstGeom>
          <a:noFill/>
        </p:spPr>
        <p:txBody>
          <a:bodyPr wrap="none" lIns="91440" tIns="45720" rIns="91440" bIns="45720">
            <a:spAutoFit/>
          </a:bodyPr>
          <a:lstStyle/>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AE"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عرف بنفسك (اسمك ، عمرك ، جنسيتك ، أين تسكن؟) </a:t>
            </a: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AE"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اسم البلد الذي ذهبتَ إليه ؟</a:t>
            </a: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AE"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مع من ذهبت؟</a:t>
            </a: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AE"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كيف سافرتَ؟</a:t>
            </a: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AE"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صف هذا البلد ( مدينة أم قرية</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ar-AE"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ar-AE"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عصري ، سياحي ، تاريخي ، جميل ، كبير</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t>
            </a:r>
            <a:r>
              <a:rPr kumimoji="0" lang="ar-AE"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موقعه ) </a:t>
            </a: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AE"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كيف كان الطقس؟</a:t>
            </a: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AE"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ماهي المعالم السياحية التي زرتها في هذا البلد؟</a:t>
            </a: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AE"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ماهي الأنشطة التي قمت بها أثناء سياحتك؟.</a:t>
            </a: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AE"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السلبيات التي واجهتك خلال سياحتك.</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AE"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AE" sz="2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Arial" panose="020B0604020202020204" pitchFamily="34" charset="0"/>
              </a:rPr>
              <a:t>الطقس (كان الطقس حارًّا ، كانت المدينة مزدحمة،</a:t>
            </a:r>
          </a:p>
          <a:p>
            <a:pPr marR="0" lvl="0" algn="r" defTabSz="914400" rtl="1" eaLnBrk="1" fontAlgn="auto" latinLnBrk="0" hangingPunct="1">
              <a:lnSpc>
                <a:spcPct val="107000"/>
              </a:lnSpc>
              <a:spcBef>
                <a:spcPts val="0"/>
              </a:spcBef>
              <a:spcAft>
                <a:spcPts val="800"/>
              </a:spcAft>
              <a:buClrTx/>
              <a:buSzTx/>
              <a:tabLst/>
              <a:defRPr/>
            </a:pPr>
            <a:r>
              <a:rPr kumimoji="0" lang="ar-AE" sz="2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Arial" panose="020B0604020202020204" pitchFamily="34" charset="0"/>
              </a:rPr>
              <a:t>هي مدينة غالية الأسعار ، المواصلات صعبة) </a:t>
            </a:r>
            <a:endParaRPr kumimoji="0" lang="en-GB" sz="2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AE"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ما رأيك في هذه الرحلة.</a:t>
            </a: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797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B672EC-227A-08AC-0D09-6AF74CA2BA0B}"/>
              </a:ext>
            </a:extLst>
          </p:cNvPr>
          <p:cNvPicPr>
            <a:picLocks noChangeAspect="1"/>
          </p:cNvPicPr>
          <p:nvPr/>
        </p:nvPicPr>
        <p:blipFill>
          <a:blip r:embed="rId2"/>
          <a:stretch>
            <a:fillRect/>
          </a:stretch>
        </p:blipFill>
        <p:spPr>
          <a:xfrm>
            <a:off x="10390861" y="180145"/>
            <a:ext cx="1398800" cy="1176637"/>
          </a:xfrm>
          <a:prstGeom prst="rect">
            <a:avLst/>
          </a:prstGeom>
        </p:spPr>
      </p:pic>
      <p:sp>
        <p:nvSpPr>
          <p:cNvPr id="3" name="Rectangle 2">
            <a:extLst>
              <a:ext uri="{FF2B5EF4-FFF2-40B4-BE49-F238E27FC236}">
                <a16:creationId xmlns:a16="http://schemas.microsoft.com/office/drawing/2014/main" id="{F27086C8-CAC6-0567-8300-82149C256054}"/>
              </a:ext>
            </a:extLst>
          </p:cNvPr>
          <p:cNvSpPr/>
          <p:nvPr/>
        </p:nvSpPr>
        <p:spPr>
          <a:xfrm>
            <a:off x="2169982" y="34612"/>
            <a:ext cx="7634334" cy="923330"/>
          </a:xfrm>
          <a:prstGeom prst="rect">
            <a:avLst/>
          </a:prstGeom>
          <a:noFill/>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5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Arial" panose="020B0604020202020204" pitchFamily="34" charset="0"/>
              </a:rPr>
              <a:t>عناصر الإعلان</a:t>
            </a:r>
            <a:r>
              <a:rPr kumimoji="0" lang="en-GB" sz="5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AD elements </a:t>
            </a:r>
            <a:endParaRPr kumimoji="0" lang="en-US" sz="5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endParaRPr>
          </a:p>
        </p:txBody>
      </p:sp>
      <p:sp>
        <p:nvSpPr>
          <p:cNvPr id="4" name="Oval 3">
            <a:extLst>
              <a:ext uri="{FF2B5EF4-FFF2-40B4-BE49-F238E27FC236}">
                <a16:creationId xmlns:a16="http://schemas.microsoft.com/office/drawing/2014/main" id="{1963DBF5-BEDD-C51E-D645-AD5D8BAABCEC}"/>
              </a:ext>
            </a:extLst>
          </p:cNvPr>
          <p:cNvSpPr/>
          <p:nvPr/>
        </p:nvSpPr>
        <p:spPr>
          <a:xfrm>
            <a:off x="200774" y="1782882"/>
            <a:ext cx="3418115" cy="143691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44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مكان الإعلان</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prstClr val="black"/>
                </a:solidFill>
                <a:effectLst/>
                <a:uLnTx/>
                <a:uFillTx/>
                <a:latin typeface="Aptos" panose="02110004020202020204"/>
                <a:ea typeface="+mn-ea"/>
                <a:cs typeface="+mn-cs"/>
              </a:rPr>
              <a:t>Place</a:t>
            </a:r>
          </a:p>
        </p:txBody>
      </p:sp>
      <p:sp>
        <p:nvSpPr>
          <p:cNvPr id="5" name="Oval 4">
            <a:extLst>
              <a:ext uri="{FF2B5EF4-FFF2-40B4-BE49-F238E27FC236}">
                <a16:creationId xmlns:a16="http://schemas.microsoft.com/office/drawing/2014/main" id="{210FA146-C994-FC7D-6A57-EF06CAD004AD}"/>
              </a:ext>
            </a:extLst>
          </p:cNvPr>
          <p:cNvSpPr/>
          <p:nvPr/>
        </p:nvSpPr>
        <p:spPr>
          <a:xfrm>
            <a:off x="5005069" y="4911204"/>
            <a:ext cx="3340566" cy="143691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3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تاريخ  الإعلان</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Aptos" panose="02110004020202020204"/>
                <a:ea typeface="+mn-ea"/>
                <a:cs typeface="+mn-cs"/>
              </a:rPr>
              <a:t>Time</a:t>
            </a:r>
            <a:endParaRPr kumimoji="0" lang="ar-AE" sz="3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6" name="Oval 5">
            <a:extLst>
              <a:ext uri="{FF2B5EF4-FFF2-40B4-BE49-F238E27FC236}">
                <a16:creationId xmlns:a16="http://schemas.microsoft.com/office/drawing/2014/main" id="{EFD17360-D44C-CB40-F08D-AE9CF9C59596}"/>
              </a:ext>
            </a:extLst>
          </p:cNvPr>
          <p:cNvSpPr/>
          <p:nvPr/>
        </p:nvSpPr>
        <p:spPr>
          <a:xfrm>
            <a:off x="8573110" y="1782883"/>
            <a:ext cx="3520919" cy="143691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40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المُعلن </a:t>
            </a:r>
            <a:r>
              <a:rPr kumimoji="0" lang="en-GB" sz="4000" b="0" i="0" u="none" strike="noStrike" kern="1200" cap="none" spc="0" normalizeH="0" baseline="0" noProof="0">
                <a:ln>
                  <a:noFill/>
                </a:ln>
                <a:solidFill>
                  <a:prstClr val="black"/>
                </a:solidFill>
                <a:effectLst/>
                <a:uLnTx/>
                <a:uFillTx/>
                <a:latin typeface="Aptos" panose="02110004020202020204"/>
                <a:ea typeface="+mn-ea"/>
                <a:cs typeface="+mn-cs"/>
              </a:rPr>
              <a:t>Advertiser</a:t>
            </a:r>
            <a:endParaRPr kumimoji="0" lang="ar-AE" sz="40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8" name="Oval 7">
            <a:extLst>
              <a:ext uri="{FF2B5EF4-FFF2-40B4-BE49-F238E27FC236}">
                <a16:creationId xmlns:a16="http://schemas.microsoft.com/office/drawing/2014/main" id="{12001BB4-C341-B70F-8C91-3FBBF6B99757}"/>
              </a:ext>
            </a:extLst>
          </p:cNvPr>
          <p:cNvSpPr/>
          <p:nvPr/>
        </p:nvSpPr>
        <p:spPr>
          <a:xfrm>
            <a:off x="3755481" y="1643739"/>
            <a:ext cx="4681037" cy="171520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36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موضوع الإعلان</a:t>
            </a:r>
            <a:r>
              <a:rPr kumimoji="0" lang="en-GB" sz="3600" b="0" i="0" u="none" strike="noStrike" kern="1200" cap="none" spc="0" normalizeH="0" baseline="0" noProof="0">
                <a:ln>
                  <a:noFill/>
                </a:ln>
                <a:solidFill>
                  <a:prstClr val="black"/>
                </a:solidFill>
                <a:effectLst/>
                <a:uLnTx/>
                <a:uFillTx/>
                <a:latin typeface="Aptos" panose="02110004020202020204"/>
                <a:ea typeface="+mn-ea"/>
                <a:cs typeface="+mn-cs"/>
              </a:rPr>
              <a:t> content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black"/>
                </a:solidFill>
                <a:effectLst/>
                <a:uLnTx/>
                <a:uFillTx/>
                <a:latin typeface="Aptos" panose="02110004020202020204"/>
                <a:ea typeface="+mn-ea"/>
                <a:cs typeface="+mn-cs"/>
              </a:rPr>
              <a:t> </a:t>
            </a:r>
            <a:endParaRPr kumimoji="0" lang="ar-AE" sz="36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9" name="Rectangle 8">
            <a:extLst>
              <a:ext uri="{FF2B5EF4-FFF2-40B4-BE49-F238E27FC236}">
                <a16:creationId xmlns:a16="http://schemas.microsoft.com/office/drawing/2014/main" id="{06A35321-92FD-B952-1D8C-BBE8A48C1685}"/>
              </a:ext>
            </a:extLst>
          </p:cNvPr>
          <p:cNvSpPr/>
          <p:nvPr/>
        </p:nvSpPr>
        <p:spPr>
          <a:xfrm>
            <a:off x="9817729" y="957942"/>
            <a:ext cx="55495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srgbClr val="C00000"/>
                </a:solidFill>
                <a:effectLst>
                  <a:outerShdw blurRad="38100" dist="19050" dir="2700000" algn="tl" rotWithShape="0">
                    <a:prstClr val="black">
                      <a:alpha val="40000"/>
                    </a:prstClr>
                  </a:outerShdw>
                </a:effectLst>
                <a:uLnTx/>
                <a:uFillTx/>
                <a:latin typeface="Aptos" panose="02110004020202020204"/>
                <a:ea typeface="+mn-ea"/>
                <a:cs typeface="+mn-cs"/>
              </a:rPr>
              <a:t>1</a:t>
            </a:r>
          </a:p>
        </p:txBody>
      </p:sp>
      <p:sp>
        <p:nvSpPr>
          <p:cNvPr id="10" name="Rectangle 9">
            <a:extLst>
              <a:ext uri="{FF2B5EF4-FFF2-40B4-BE49-F238E27FC236}">
                <a16:creationId xmlns:a16="http://schemas.microsoft.com/office/drawing/2014/main" id="{D3B7DC03-ED48-3056-C664-88028BEDFAB6}"/>
              </a:ext>
            </a:extLst>
          </p:cNvPr>
          <p:cNvSpPr/>
          <p:nvPr/>
        </p:nvSpPr>
        <p:spPr>
          <a:xfrm>
            <a:off x="6812970" y="3973176"/>
            <a:ext cx="55495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srgbClr val="C00000"/>
                </a:solidFill>
                <a:effectLst>
                  <a:outerShdw blurRad="38100" dist="19050" dir="2700000" algn="tl" rotWithShape="0">
                    <a:prstClr val="black">
                      <a:alpha val="40000"/>
                    </a:prstClr>
                  </a:outerShdw>
                </a:effectLst>
                <a:uLnTx/>
                <a:uFillTx/>
                <a:latin typeface="Aptos" panose="02110004020202020204"/>
                <a:ea typeface="+mn-ea"/>
                <a:cs typeface="+mn-cs"/>
              </a:rPr>
              <a:t>5</a:t>
            </a:r>
          </a:p>
        </p:txBody>
      </p:sp>
      <p:sp>
        <p:nvSpPr>
          <p:cNvPr id="11" name="Rectangle 10">
            <a:extLst>
              <a:ext uri="{FF2B5EF4-FFF2-40B4-BE49-F238E27FC236}">
                <a16:creationId xmlns:a16="http://schemas.microsoft.com/office/drawing/2014/main" id="{D51F1115-153D-C492-5D62-4FC342186B02}"/>
              </a:ext>
            </a:extLst>
          </p:cNvPr>
          <p:cNvSpPr/>
          <p:nvPr/>
        </p:nvSpPr>
        <p:spPr>
          <a:xfrm>
            <a:off x="10229208" y="4044739"/>
            <a:ext cx="55495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srgbClr val="C00000"/>
                </a:solidFill>
                <a:effectLst>
                  <a:outerShdw blurRad="38100" dist="19050" dir="2700000" algn="tl" rotWithShape="0">
                    <a:prstClr val="black">
                      <a:alpha val="40000"/>
                    </a:prstClr>
                  </a:outerShdw>
                </a:effectLst>
                <a:uLnTx/>
                <a:uFillTx/>
                <a:latin typeface="Aptos" panose="02110004020202020204"/>
                <a:ea typeface="+mn-ea"/>
                <a:cs typeface="+mn-cs"/>
              </a:rPr>
              <a:t>4</a:t>
            </a:r>
          </a:p>
        </p:txBody>
      </p:sp>
      <p:sp>
        <p:nvSpPr>
          <p:cNvPr id="12" name="Rectangle 11">
            <a:extLst>
              <a:ext uri="{FF2B5EF4-FFF2-40B4-BE49-F238E27FC236}">
                <a16:creationId xmlns:a16="http://schemas.microsoft.com/office/drawing/2014/main" id="{FD58EA03-E9C0-54AF-795B-65AFB2D2C87A}"/>
              </a:ext>
            </a:extLst>
          </p:cNvPr>
          <p:cNvSpPr/>
          <p:nvPr/>
        </p:nvSpPr>
        <p:spPr>
          <a:xfrm>
            <a:off x="1632351" y="990595"/>
            <a:ext cx="55495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srgbClr val="C00000"/>
                </a:solidFill>
                <a:effectLst>
                  <a:outerShdw blurRad="38100" dist="19050" dir="2700000" algn="tl" rotWithShape="0">
                    <a:prstClr val="black">
                      <a:alpha val="40000"/>
                    </a:prstClr>
                  </a:outerShdw>
                </a:effectLst>
                <a:uLnTx/>
                <a:uFillTx/>
                <a:latin typeface="Aptos" panose="02110004020202020204"/>
                <a:ea typeface="+mn-ea"/>
                <a:cs typeface="+mn-cs"/>
              </a:rPr>
              <a:t>3</a:t>
            </a:r>
          </a:p>
        </p:txBody>
      </p:sp>
      <p:sp>
        <p:nvSpPr>
          <p:cNvPr id="13" name="Rectangle 12">
            <a:extLst>
              <a:ext uri="{FF2B5EF4-FFF2-40B4-BE49-F238E27FC236}">
                <a16:creationId xmlns:a16="http://schemas.microsoft.com/office/drawing/2014/main" id="{3FA4542F-6F7A-8DC3-D178-4DC28FD725EA}"/>
              </a:ext>
            </a:extLst>
          </p:cNvPr>
          <p:cNvSpPr/>
          <p:nvPr/>
        </p:nvSpPr>
        <p:spPr>
          <a:xfrm>
            <a:off x="5709666" y="930226"/>
            <a:ext cx="55495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srgbClr val="C00000"/>
                </a:solidFill>
                <a:effectLst>
                  <a:outerShdw blurRad="38100" dist="19050" dir="2700000" algn="tl" rotWithShape="0">
                    <a:prstClr val="black">
                      <a:alpha val="40000"/>
                    </a:prstClr>
                  </a:outerShdw>
                </a:effectLst>
                <a:uLnTx/>
                <a:uFillTx/>
                <a:latin typeface="Aptos" panose="02110004020202020204"/>
                <a:ea typeface="+mn-ea"/>
                <a:cs typeface="+mn-cs"/>
              </a:rPr>
              <a:t>2</a:t>
            </a:r>
          </a:p>
        </p:txBody>
      </p:sp>
      <p:sp>
        <p:nvSpPr>
          <p:cNvPr id="15" name="Oval 14">
            <a:extLst>
              <a:ext uri="{FF2B5EF4-FFF2-40B4-BE49-F238E27FC236}">
                <a16:creationId xmlns:a16="http://schemas.microsoft.com/office/drawing/2014/main" id="{32E37471-86F9-57B4-8435-BED5F4405956}"/>
              </a:ext>
            </a:extLst>
          </p:cNvPr>
          <p:cNvSpPr/>
          <p:nvPr/>
        </p:nvSpPr>
        <p:spPr>
          <a:xfrm>
            <a:off x="612380" y="4434841"/>
            <a:ext cx="4133900" cy="191327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8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طريقة التسجيل أو الحجر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Method to book or register</a:t>
            </a:r>
            <a:endParaRPr kumimoji="0" lang="ar-AE" sz="28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16" name="Rectangle 15">
            <a:extLst>
              <a:ext uri="{FF2B5EF4-FFF2-40B4-BE49-F238E27FC236}">
                <a16:creationId xmlns:a16="http://schemas.microsoft.com/office/drawing/2014/main" id="{0DDB2772-8442-C4A8-87D6-A99875350FC7}"/>
              </a:ext>
            </a:extLst>
          </p:cNvPr>
          <p:cNvSpPr/>
          <p:nvPr/>
        </p:nvSpPr>
        <p:spPr>
          <a:xfrm>
            <a:off x="2256210" y="3628795"/>
            <a:ext cx="55495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srgbClr val="C00000"/>
                </a:solidFill>
                <a:effectLst>
                  <a:outerShdw blurRad="38100" dist="19050" dir="2700000" algn="tl" rotWithShape="0">
                    <a:prstClr val="black">
                      <a:alpha val="40000"/>
                    </a:prstClr>
                  </a:outerShdw>
                </a:effectLst>
                <a:uLnTx/>
                <a:uFillTx/>
                <a:latin typeface="Aptos" panose="02110004020202020204"/>
                <a:ea typeface="+mn-ea"/>
                <a:cs typeface="+mn-cs"/>
              </a:rPr>
              <a:t>6</a:t>
            </a:r>
          </a:p>
        </p:txBody>
      </p:sp>
      <p:sp>
        <p:nvSpPr>
          <p:cNvPr id="17" name="Oval 16">
            <a:extLst>
              <a:ext uri="{FF2B5EF4-FFF2-40B4-BE49-F238E27FC236}">
                <a16:creationId xmlns:a16="http://schemas.microsoft.com/office/drawing/2014/main" id="{233F5749-4DE2-A780-F43E-459DEB61AE69}"/>
              </a:ext>
            </a:extLst>
          </p:cNvPr>
          <p:cNvSpPr/>
          <p:nvPr/>
        </p:nvSpPr>
        <p:spPr>
          <a:xfrm>
            <a:off x="8558925" y="4825535"/>
            <a:ext cx="3340566" cy="143691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3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سعر التذكرة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Aptos" panose="02110004020202020204"/>
                <a:ea typeface="+mn-ea"/>
                <a:cs typeface="+mn-cs"/>
              </a:rPr>
              <a:t>price</a:t>
            </a:r>
            <a:endParaRPr kumimoji="0" lang="ar-AE" sz="3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06692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E8CF2D-C55A-E020-D65F-858A9DCD85EA}"/>
              </a:ext>
            </a:extLst>
          </p:cNvPr>
          <p:cNvPicPr>
            <a:picLocks noChangeAspect="1"/>
          </p:cNvPicPr>
          <p:nvPr/>
        </p:nvPicPr>
        <p:blipFill>
          <a:blip r:embed="rId2"/>
          <a:stretch>
            <a:fillRect/>
          </a:stretch>
        </p:blipFill>
        <p:spPr>
          <a:xfrm>
            <a:off x="463346" y="580490"/>
            <a:ext cx="11290443" cy="4494430"/>
          </a:xfrm>
          <a:prstGeom prst="rect">
            <a:avLst/>
          </a:prstGeom>
        </p:spPr>
      </p:pic>
    </p:spTree>
    <p:extLst>
      <p:ext uri="{BB962C8B-B14F-4D97-AF65-F5344CB8AC3E}">
        <p14:creationId xmlns:p14="http://schemas.microsoft.com/office/powerpoint/2010/main" val="240224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993C0F-9052-19FB-D515-C2B4AAD1A9AA}"/>
              </a:ext>
            </a:extLst>
          </p:cNvPr>
          <p:cNvPicPr>
            <a:picLocks noChangeAspect="1"/>
          </p:cNvPicPr>
          <p:nvPr/>
        </p:nvPicPr>
        <p:blipFill>
          <a:blip r:embed="rId2"/>
          <a:stretch>
            <a:fillRect/>
          </a:stretch>
        </p:blipFill>
        <p:spPr>
          <a:xfrm>
            <a:off x="129210" y="315010"/>
            <a:ext cx="12020777" cy="5189678"/>
          </a:xfrm>
          <a:prstGeom prst="rect">
            <a:avLst/>
          </a:prstGeom>
        </p:spPr>
      </p:pic>
    </p:spTree>
    <p:extLst>
      <p:ext uri="{BB962C8B-B14F-4D97-AF65-F5344CB8AC3E}">
        <p14:creationId xmlns:p14="http://schemas.microsoft.com/office/powerpoint/2010/main" val="2035905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TotalTime>
  <Words>438</Words>
  <Application>Microsoft Office PowerPoint</Application>
  <PresentationFormat>Widescreen</PresentationFormat>
  <Paragraphs>83</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Aptos</vt:lpstr>
      <vt:lpstr>Aptos Display</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Rodina Khrais</dc:creator>
  <cp:lastModifiedBy>Rodina Khrais</cp:lastModifiedBy>
  <cp:revision>1</cp:revision>
  <dcterms:created xsi:type="dcterms:W3CDTF">2025-01-25T14:03:56Z</dcterms:created>
  <dcterms:modified xsi:type="dcterms:W3CDTF">2025-01-25T14:41:40Z</dcterms:modified>
</cp:coreProperties>
</file>