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12507" r:id="rId3"/>
    <p:sldId id="12508" r:id="rId4"/>
    <p:sldId id="12509" r:id="rId5"/>
    <p:sldId id="12505" r:id="rId6"/>
    <p:sldId id="12506" r:id="rId7"/>
    <p:sldId id="12377" r:id="rId8"/>
    <p:sldId id="1250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574DB1-D77D-4B14-8B2F-792C57C9A50F}" v="2" dt="2025-01-20T08:36:23.1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1026" autoAdjust="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ala Alset" userId="9410d75e-d789-4f0e-971f-07e01913b747" providerId="ADAL" clId="{91C87EFB-739F-4E3A-A471-52FF7A10B341}"/>
    <pc:docChg chg="undo custSel addSld delSld modSld sldOrd">
      <pc:chgData name="Diala Alset" userId="9410d75e-d789-4f0e-971f-07e01913b747" providerId="ADAL" clId="{91C87EFB-739F-4E3A-A471-52FF7A10B341}" dt="2025-01-15T14:56:46.180" v="1444" actId="14100"/>
      <pc:docMkLst>
        <pc:docMk/>
      </pc:docMkLst>
      <pc:sldChg chg="addSp delSp modSp del mod">
        <pc:chgData name="Diala Alset" userId="9410d75e-d789-4f0e-971f-07e01913b747" providerId="ADAL" clId="{91C87EFB-739F-4E3A-A471-52FF7A10B341}" dt="2025-01-15T08:13:34.551" v="61" actId="47"/>
        <pc:sldMkLst>
          <pc:docMk/>
          <pc:sldMk cId="633990547" sldId="262"/>
        </pc:sldMkLst>
      </pc:sldChg>
      <pc:sldChg chg="del">
        <pc:chgData name="Diala Alset" userId="9410d75e-d789-4f0e-971f-07e01913b747" providerId="ADAL" clId="{91C87EFB-739F-4E3A-A471-52FF7A10B341}" dt="2025-01-15T08:11:11.285" v="1" actId="47"/>
        <pc:sldMkLst>
          <pc:docMk/>
          <pc:sldMk cId="2506094816" sldId="1373"/>
        </pc:sldMkLst>
      </pc:sldChg>
      <pc:sldChg chg="del">
        <pc:chgData name="Diala Alset" userId="9410d75e-d789-4f0e-971f-07e01913b747" providerId="ADAL" clId="{91C87EFB-739F-4E3A-A471-52FF7A10B341}" dt="2025-01-15T08:11:10.772" v="0" actId="47"/>
        <pc:sldMkLst>
          <pc:docMk/>
          <pc:sldMk cId="2290160155" sldId="12339"/>
        </pc:sldMkLst>
      </pc:sldChg>
      <pc:sldChg chg="del">
        <pc:chgData name="Diala Alset" userId="9410d75e-d789-4f0e-971f-07e01913b747" providerId="ADAL" clId="{91C87EFB-739F-4E3A-A471-52FF7A10B341}" dt="2025-01-15T08:13:46.380" v="65" actId="47"/>
        <pc:sldMkLst>
          <pc:docMk/>
          <pc:sldMk cId="867488488" sldId="12364"/>
        </pc:sldMkLst>
      </pc:sldChg>
      <pc:sldChg chg="del">
        <pc:chgData name="Diala Alset" userId="9410d75e-d789-4f0e-971f-07e01913b747" providerId="ADAL" clId="{91C87EFB-739F-4E3A-A471-52FF7A10B341}" dt="2025-01-15T08:11:12.453" v="3" actId="47"/>
        <pc:sldMkLst>
          <pc:docMk/>
          <pc:sldMk cId="2851002631" sldId="12365"/>
        </pc:sldMkLst>
      </pc:sldChg>
      <pc:sldChg chg="del">
        <pc:chgData name="Diala Alset" userId="9410d75e-d789-4f0e-971f-07e01913b747" providerId="ADAL" clId="{91C87EFB-739F-4E3A-A471-52FF7A10B341}" dt="2025-01-15T08:11:11.900" v="2" actId="47"/>
        <pc:sldMkLst>
          <pc:docMk/>
          <pc:sldMk cId="2295739789" sldId="12366"/>
        </pc:sldMkLst>
      </pc:sldChg>
      <pc:sldChg chg="del">
        <pc:chgData name="Diala Alset" userId="9410d75e-d789-4f0e-971f-07e01913b747" providerId="ADAL" clId="{91C87EFB-739F-4E3A-A471-52FF7A10B341}" dt="2025-01-15T08:13:43.753" v="63" actId="47"/>
        <pc:sldMkLst>
          <pc:docMk/>
          <pc:sldMk cId="3130666431" sldId="12367"/>
        </pc:sldMkLst>
      </pc:sldChg>
      <pc:sldChg chg="del">
        <pc:chgData name="Diala Alset" userId="9410d75e-d789-4f0e-971f-07e01913b747" providerId="ADAL" clId="{91C87EFB-739F-4E3A-A471-52FF7A10B341}" dt="2025-01-15T08:13:44.900" v="64" actId="47"/>
        <pc:sldMkLst>
          <pc:docMk/>
          <pc:sldMk cId="2007776679" sldId="12368"/>
        </pc:sldMkLst>
      </pc:sldChg>
      <pc:sldChg chg="add">
        <pc:chgData name="Diala Alset" userId="9410d75e-d789-4f0e-971f-07e01913b747" providerId="ADAL" clId="{91C87EFB-739F-4E3A-A471-52FF7A10B341}" dt="2025-01-15T08:15:37.711" v="72"/>
        <pc:sldMkLst>
          <pc:docMk/>
          <pc:sldMk cId="63370946" sldId="12377"/>
        </pc:sldMkLst>
      </pc:sldChg>
      <pc:sldChg chg="del">
        <pc:chgData name="Diala Alset" userId="9410d75e-d789-4f0e-971f-07e01913b747" providerId="ADAL" clId="{91C87EFB-739F-4E3A-A471-52FF7A10B341}" dt="2025-01-15T08:11:16.106" v="5" actId="47"/>
        <pc:sldMkLst>
          <pc:docMk/>
          <pc:sldMk cId="3029757488" sldId="12495"/>
        </pc:sldMkLst>
      </pc:sldChg>
      <pc:sldChg chg="del">
        <pc:chgData name="Diala Alset" userId="9410d75e-d789-4f0e-971f-07e01913b747" providerId="ADAL" clId="{91C87EFB-739F-4E3A-A471-52FF7A10B341}" dt="2025-01-15T08:11:14.894" v="4" actId="47"/>
        <pc:sldMkLst>
          <pc:docMk/>
          <pc:sldMk cId="682101641" sldId="12496"/>
        </pc:sldMkLst>
      </pc:sldChg>
      <pc:sldChg chg="addSp delSp modSp del mod">
        <pc:chgData name="Diala Alset" userId="9410d75e-d789-4f0e-971f-07e01913b747" providerId="ADAL" clId="{91C87EFB-739F-4E3A-A471-52FF7A10B341}" dt="2025-01-15T08:13:35.329" v="62" actId="47"/>
        <pc:sldMkLst>
          <pc:docMk/>
          <pc:sldMk cId="4118937199" sldId="12497"/>
        </pc:sldMkLst>
      </pc:sldChg>
      <pc:sldChg chg="modSp add mod">
        <pc:chgData name="Diala Alset" userId="9410d75e-d789-4f0e-971f-07e01913b747" providerId="ADAL" clId="{91C87EFB-739F-4E3A-A471-52FF7A10B341}" dt="2025-01-15T08:18:42.511" v="75" actId="1076"/>
        <pc:sldMkLst>
          <pc:docMk/>
          <pc:sldMk cId="1850206318" sldId="12503"/>
        </pc:sldMkLst>
        <pc:spChg chg="mod">
          <ac:chgData name="Diala Alset" userId="9410d75e-d789-4f0e-971f-07e01913b747" providerId="ADAL" clId="{91C87EFB-739F-4E3A-A471-52FF7A10B341}" dt="2025-01-15T08:18:42.511" v="75" actId="1076"/>
          <ac:spMkLst>
            <pc:docMk/>
            <pc:sldMk cId="1850206318" sldId="12503"/>
            <ac:spMk id="5" creationId="{F3B93E4B-0546-F393-8889-202C5B227F81}"/>
          </ac:spMkLst>
        </pc:spChg>
      </pc:sldChg>
      <pc:sldChg chg="modSp add del mod">
        <pc:chgData name="Diala Alset" userId="9410d75e-d789-4f0e-971f-07e01913b747" providerId="ADAL" clId="{91C87EFB-739F-4E3A-A471-52FF7A10B341}" dt="2025-01-15T08:13:59.040" v="69" actId="47"/>
        <pc:sldMkLst>
          <pc:docMk/>
          <pc:sldMk cId="1739679287" sldId="12504"/>
        </pc:sldMkLst>
      </pc:sldChg>
      <pc:sldChg chg="add del">
        <pc:chgData name="Diala Alset" userId="9410d75e-d789-4f0e-971f-07e01913b747" providerId="ADAL" clId="{91C87EFB-739F-4E3A-A471-52FF7A10B341}" dt="2025-01-15T08:11:53.184" v="7" actId="47"/>
        <pc:sldMkLst>
          <pc:docMk/>
          <pc:sldMk cId="780015807" sldId="12505"/>
        </pc:sldMkLst>
      </pc:sldChg>
      <pc:sldChg chg="addSp modSp new mod">
        <pc:chgData name="Diala Alset" userId="9410d75e-d789-4f0e-971f-07e01913b747" providerId="ADAL" clId="{91C87EFB-739F-4E3A-A471-52FF7A10B341}" dt="2025-01-15T08:13:05.314" v="20" actId="1076"/>
        <pc:sldMkLst>
          <pc:docMk/>
          <pc:sldMk cId="1137084607" sldId="12505"/>
        </pc:sldMkLst>
        <pc:picChg chg="add mod">
          <ac:chgData name="Diala Alset" userId="9410d75e-d789-4f0e-971f-07e01913b747" providerId="ADAL" clId="{91C87EFB-739F-4E3A-A471-52FF7A10B341}" dt="2025-01-15T08:12:49.614" v="15" actId="1076"/>
          <ac:picMkLst>
            <pc:docMk/>
            <pc:sldMk cId="1137084607" sldId="12505"/>
            <ac:picMk id="3" creationId="{534B5367-00AE-E0FA-150E-22820210872C}"/>
          </ac:picMkLst>
        </pc:picChg>
        <pc:picChg chg="add mod">
          <ac:chgData name="Diala Alset" userId="9410d75e-d789-4f0e-971f-07e01913b747" providerId="ADAL" clId="{91C87EFB-739F-4E3A-A471-52FF7A10B341}" dt="2025-01-15T08:13:05.314" v="20" actId="1076"/>
          <ac:picMkLst>
            <pc:docMk/>
            <pc:sldMk cId="1137084607" sldId="12505"/>
            <ac:picMk id="4" creationId="{DC3E6175-0385-B4AE-7F15-C7A27A0AC8F4}"/>
          </ac:picMkLst>
        </pc:picChg>
      </pc:sldChg>
      <pc:sldChg chg="add">
        <pc:chgData name="Diala Alset" userId="9410d75e-d789-4f0e-971f-07e01913b747" providerId="ADAL" clId="{91C87EFB-739F-4E3A-A471-52FF7A10B341}" dt="2025-01-15T08:16:44.391" v="74"/>
        <pc:sldMkLst>
          <pc:docMk/>
          <pc:sldMk cId="1307461347" sldId="12506"/>
        </pc:sldMkLst>
      </pc:sldChg>
      <pc:sldChg chg="addSp delSp modSp new mod ord">
        <pc:chgData name="Diala Alset" userId="9410d75e-d789-4f0e-971f-07e01913b747" providerId="ADAL" clId="{91C87EFB-739F-4E3A-A471-52FF7A10B341}" dt="2025-01-15T14:52:02.033" v="1148"/>
        <pc:sldMkLst>
          <pc:docMk/>
          <pc:sldMk cId="3324272547" sldId="12507"/>
        </pc:sldMkLst>
        <pc:spChg chg="add del mod">
          <ac:chgData name="Diala Alset" userId="9410d75e-d789-4f0e-971f-07e01913b747" providerId="ADAL" clId="{91C87EFB-739F-4E3A-A471-52FF7A10B341}" dt="2025-01-15T14:43:24.712" v="746"/>
          <ac:spMkLst>
            <pc:docMk/>
            <pc:sldMk cId="3324272547" sldId="12507"/>
            <ac:spMk id="2" creationId="{E850F4E5-B44A-1D44-2CC4-4F2B094F23CA}"/>
          </ac:spMkLst>
        </pc:spChg>
        <pc:spChg chg="add mod">
          <ac:chgData name="Diala Alset" userId="9410d75e-d789-4f0e-971f-07e01913b747" providerId="ADAL" clId="{91C87EFB-739F-4E3A-A471-52FF7A10B341}" dt="2025-01-15T14:43:02.878" v="744" actId="13926"/>
          <ac:spMkLst>
            <pc:docMk/>
            <pc:sldMk cId="3324272547" sldId="12507"/>
            <ac:spMk id="3" creationId="{5B7A4925-5FE9-EBE7-5441-59462CA87C97}"/>
          </ac:spMkLst>
        </pc:spChg>
      </pc:sldChg>
      <pc:sldChg chg="modSp add mod ord">
        <pc:chgData name="Diala Alset" userId="9410d75e-d789-4f0e-971f-07e01913b747" providerId="ADAL" clId="{91C87EFB-739F-4E3A-A471-52FF7A10B341}" dt="2025-01-15T14:52:24.473" v="1162" actId="20577"/>
        <pc:sldMkLst>
          <pc:docMk/>
          <pc:sldMk cId="369276858" sldId="12508"/>
        </pc:sldMkLst>
        <pc:spChg chg="mod">
          <ac:chgData name="Diala Alset" userId="9410d75e-d789-4f0e-971f-07e01913b747" providerId="ADAL" clId="{91C87EFB-739F-4E3A-A471-52FF7A10B341}" dt="2025-01-15T14:47:17.748" v="906" actId="1076"/>
          <ac:spMkLst>
            <pc:docMk/>
            <pc:sldMk cId="369276858" sldId="12508"/>
            <ac:spMk id="2" creationId="{E4952DC2-FDC9-B930-9DC0-2B71FB4B0837}"/>
          </ac:spMkLst>
        </pc:spChg>
        <pc:spChg chg="mod">
          <ac:chgData name="Diala Alset" userId="9410d75e-d789-4f0e-971f-07e01913b747" providerId="ADAL" clId="{91C87EFB-739F-4E3A-A471-52FF7A10B341}" dt="2025-01-15T14:52:24.473" v="1162" actId="20577"/>
          <ac:spMkLst>
            <pc:docMk/>
            <pc:sldMk cId="369276858" sldId="12508"/>
            <ac:spMk id="3" creationId="{FE03A11A-2F66-87BE-D577-03F472A7B02B}"/>
          </ac:spMkLst>
        </pc:spChg>
      </pc:sldChg>
      <pc:sldChg chg="modSp add mod ord">
        <pc:chgData name="Diala Alset" userId="9410d75e-d789-4f0e-971f-07e01913b747" providerId="ADAL" clId="{91C87EFB-739F-4E3A-A471-52FF7A10B341}" dt="2025-01-15T14:56:46.180" v="1444" actId="14100"/>
        <pc:sldMkLst>
          <pc:docMk/>
          <pc:sldMk cId="458003370" sldId="12509"/>
        </pc:sldMkLst>
        <pc:spChg chg="mod">
          <ac:chgData name="Diala Alset" userId="9410d75e-d789-4f0e-971f-07e01913b747" providerId="ADAL" clId="{91C87EFB-739F-4E3A-A471-52FF7A10B341}" dt="2025-01-15T14:56:46.180" v="1444" actId="14100"/>
          <ac:spMkLst>
            <pc:docMk/>
            <pc:sldMk cId="458003370" sldId="12509"/>
            <ac:spMk id="2" creationId="{E9339B48-D4B9-9626-FE18-14F5DEA88C51}"/>
          </ac:spMkLst>
        </pc:spChg>
        <pc:spChg chg="mod">
          <ac:chgData name="Diala Alset" userId="9410d75e-d789-4f0e-971f-07e01913b747" providerId="ADAL" clId="{91C87EFB-739F-4E3A-A471-52FF7A10B341}" dt="2025-01-15T14:52:33.794" v="1165" actId="207"/>
          <ac:spMkLst>
            <pc:docMk/>
            <pc:sldMk cId="458003370" sldId="12509"/>
            <ac:spMk id="3" creationId="{A10F6139-B0B3-F8C0-6B5D-0CF1352B96B1}"/>
          </ac:spMkLst>
        </pc:spChg>
      </pc:sldChg>
      <pc:sldChg chg="add del">
        <pc:chgData name="Diala Alset" userId="9410d75e-d789-4f0e-971f-07e01913b747" providerId="ADAL" clId="{91C87EFB-739F-4E3A-A471-52FF7A10B341}" dt="2025-01-15T08:15:35.427" v="71" actId="47"/>
        <pc:sldMkLst>
          <pc:docMk/>
          <pc:sldMk cId="3022330429" sldId="12509"/>
        </pc:sldMkLst>
      </pc:sldChg>
    </pc:docChg>
  </pc:docChgLst>
  <pc:docChgLst>
    <pc:chgData name="Diala Alset" userId="9410d75e-d789-4f0e-971f-07e01913b747" providerId="ADAL" clId="{FEB578CF-3618-4863-9025-E0B14F0F996D}"/>
    <pc:docChg chg="custSel addSld modSld">
      <pc:chgData name="Diala Alset" userId="9410d75e-d789-4f0e-971f-07e01913b747" providerId="ADAL" clId="{FEB578CF-3618-4863-9025-E0B14F0F996D}" dt="2024-12-21T09:11:20.572" v="1306" actId="1076"/>
      <pc:docMkLst>
        <pc:docMk/>
      </pc:docMkLst>
      <pc:sldChg chg="addSp modSp mod modAnim">
        <pc:chgData name="Diala Alset" userId="9410d75e-d789-4f0e-971f-07e01913b747" providerId="ADAL" clId="{FEB578CF-3618-4863-9025-E0B14F0F996D}" dt="2024-12-21T08:22:15.844" v="83" actId="1076"/>
        <pc:sldMkLst>
          <pc:docMk/>
          <pc:sldMk cId="3309357055" sldId="257"/>
        </pc:sldMkLst>
      </pc:sldChg>
      <pc:sldChg chg="addSp modSp new mod setBg">
        <pc:chgData name="Diala Alset" userId="9410d75e-d789-4f0e-971f-07e01913b747" providerId="ADAL" clId="{FEB578CF-3618-4863-9025-E0B14F0F996D}" dt="2024-12-21T08:32:24.149" v="298" actId="27636"/>
        <pc:sldMkLst>
          <pc:docMk/>
          <pc:sldMk cId="116018602" sldId="258"/>
        </pc:sldMkLst>
        <pc:spChg chg="add mod">
          <ac:chgData name="Diala Alset" userId="9410d75e-d789-4f0e-971f-07e01913b747" providerId="ADAL" clId="{FEB578CF-3618-4863-9025-E0B14F0F996D}" dt="2024-12-21T08:32:20.015" v="296" actId="1076"/>
          <ac:spMkLst>
            <pc:docMk/>
            <pc:sldMk cId="116018602" sldId="258"/>
            <ac:spMk id="2" creationId="{6DD63688-9427-277F-1FBD-0C1BF9BB51E9}"/>
          </ac:spMkLst>
        </pc:spChg>
        <pc:spChg chg="add mod">
          <ac:chgData name="Diala Alset" userId="9410d75e-d789-4f0e-971f-07e01913b747" providerId="ADAL" clId="{FEB578CF-3618-4863-9025-E0B14F0F996D}" dt="2024-12-21T08:32:24.149" v="298" actId="27636"/>
          <ac:spMkLst>
            <pc:docMk/>
            <pc:sldMk cId="116018602" sldId="258"/>
            <ac:spMk id="3" creationId="{AC9FDDC7-0FFB-A596-EE43-E3DC13BF427D}"/>
          </ac:spMkLst>
        </pc:spChg>
        <pc:grpChg chg="add">
          <ac:chgData name="Diala Alset" userId="9410d75e-d789-4f0e-971f-07e01913b747" providerId="ADAL" clId="{FEB578CF-3618-4863-9025-E0B14F0F996D}" dt="2024-12-21T08:30:36.664" v="225" actId="26606"/>
          <ac:grpSpMkLst>
            <pc:docMk/>
            <pc:sldMk cId="116018602" sldId="258"/>
            <ac:grpSpMk id="9" creationId="{03C6F4E6-30A1-4F63-C8CC-028750B5AACD}"/>
          </ac:grpSpMkLst>
        </pc:grpChg>
        <pc:picChg chg="add mod">
          <ac:chgData name="Diala Alset" userId="9410d75e-d789-4f0e-971f-07e01913b747" providerId="ADAL" clId="{FEB578CF-3618-4863-9025-E0B14F0F996D}" dt="2024-12-21T08:32:17.080" v="295" actId="1076"/>
          <ac:picMkLst>
            <pc:docMk/>
            <pc:sldMk cId="116018602" sldId="258"/>
            <ac:picMk id="4" creationId="{C928B953-70DB-B206-3089-684A0A2E68AD}"/>
          </ac:picMkLst>
        </pc:picChg>
      </pc:sldChg>
      <pc:sldChg chg="addSp modSp new mod">
        <pc:chgData name="Diala Alset" userId="9410d75e-d789-4f0e-971f-07e01913b747" providerId="ADAL" clId="{FEB578CF-3618-4863-9025-E0B14F0F996D}" dt="2024-12-21T08:38:29.950" v="322" actId="1076"/>
        <pc:sldMkLst>
          <pc:docMk/>
          <pc:sldMk cId="3477238982" sldId="259"/>
        </pc:sldMkLst>
        <pc:spChg chg="add mod">
          <ac:chgData name="Diala Alset" userId="9410d75e-d789-4f0e-971f-07e01913b747" providerId="ADAL" clId="{FEB578CF-3618-4863-9025-E0B14F0F996D}" dt="2024-12-21T08:38:29.950" v="322" actId="1076"/>
          <ac:spMkLst>
            <pc:docMk/>
            <pc:sldMk cId="3477238982" sldId="259"/>
            <ac:spMk id="4" creationId="{DC7ACDAE-4C66-714A-73CC-25125F49365E}"/>
          </ac:spMkLst>
        </pc:spChg>
        <pc:picChg chg="add mod">
          <ac:chgData name="Diala Alset" userId="9410d75e-d789-4f0e-971f-07e01913b747" providerId="ADAL" clId="{FEB578CF-3618-4863-9025-E0B14F0F996D}" dt="2024-12-21T08:35:00.500" v="303" actId="1076"/>
          <ac:picMkLst>
            <pc:docMk/>
            <pc:sldMk cId="3477238982" sldId="259"/>
            <ac:picMk id="3" creationId="{D10E15CD-29B1-33E0-1E25-A6937425DF32}"/>
          </ac:picMkLst>
        </pc:picChg>
      </pc:sldChg>
      <pc:sldChg chg="addSp modSp new mod">
        <pc:chgData name="Diala Alset" userId="9410d75e-d789-4f0e-971f-07e01913b747" providerId="ADAL" clId="{FEB578CF-3618-4863-9025-E0B14F0F996D}" dt="2024-12-21T08:38:45.983" v="327" actId="20577"/>
        <pc:sldMkLst>
          <pc:docMk/>
          <pc:sldMk cId="3010471363" sldId="260"/>
        </pc:sldMkLst>
        <pc:spChg chg="add mod">
          <ac:chgData name="Diala Alset" userId="9410d75e-d789-4f0e-971f-07e01913b747" providerId="ADAL" clId="{FEB578CF-3618-4863-9025-E0B14F0F996D}" dt="2024-12-21T08:38:45.983" v="327" actId="20577"/>
          <ac:spMkLst>
            <pc:docMk/>
            <pc:sldMk cId="3010471363" sldId="260"/>
            <ac:spMk id="4" creationId="{7110D6B5-D166-F542-6795-3010C8E1F4A1}"/>
          </ac:spMkLst>
        </pc:spChg>
        <pc:picChg chg="add mod">
          <ac:chgData name="Diala Alset" userId="9410d75e-d789-4f0e-971f-07e01913b747" providerId="ADAL" clId="{FEB578CF-3618-4863-9025-E0B14F0F996D}" dt="2024-12-21T08:38:35.468" v="323" actId="1076"/>
          <ac:picMkLst>
            <pc:docMk/>
            <pc:sldMk cId="3010471363" sldId="260"/>
            <ac:picMk id="3" creationId="{3BC7C546-BE99-E8B5-9929-3BCDA4FAC2A7}"/>
          </ac:picMkLst>
        </pc:picChg>
      </pc:sldChg>
      <pc:sldChg chg="addSp modSp new mod">
        <pc:chgData name="Diala Alset" userId="9410d75e-d789-4f0e-971f-07e01913b747" providerId="ADAL" clId="{FEB578CF-3618-4863-9025-E0B14F0F996D}" dt="2024-12-21T09:11:20.572" v="1306" actId="1076"/>
        <pc:sldMkLst>
          <pc:docMk/>
          <pc:sldMk cId="4068612591" sldId="261"/>
        </pc:sldMkLst>
        <pc:spChg chg="add mod">
          <ac:chgData name="Diala Alset" userId="9410d75e-d789-4f0e-971f-07e01913b747" providerId="ADAL" clId="{FEB578CF-3618-4863-9025-E0B14F0F996D}" dt="2024-12-21T08:38:56.822" v="330" actId="20577"/>
          <ac:spMkLst>
            <pc:docMk/>
            <pc:sldMk cId="4068612591" sldId="261"/>
            <ac:spMk id="4" creationId="{CD55E318-4938-4293-D919-25AAB5AF67B9}"/>
          </ac:spMkLst>
        </pc:spChg>
        <pc:picChg chg="add mod">
          <ac:chgData name="Diala Alset" userId="9410d75e-d789-4f0e-971f-07e01913b747" providerId="ADAL" clId="{FEB578CF-3618-4863-9025-E0B14F0F996D}" dt="2024-12-21T09:11:06.721" v="1302" actId="14100"/>
          <ac:picMkLst>
            <pc:docMk/>
            <pc:sldMk cId="4068612591" sldId="261"/>
            <ac:picMk id="3" creationId="{FF79CFB1-7723-AAA3-F352-C7D934B3DF8B}"/>
          </ac:picMkLst>
        </pc:picChg>
        <pc:picChg chg="add mod">
          <ac:chgData name="Diala Alset" userId="9410d75e-d789-4f0e-971f-07e01913b747" providerId="ADAL" clId="{FEB578CF-3618-4863-9025-E0B14F0F996D}" dt="2024-12-21T09:11:20.572" v="1306" actId="1076"/>
          <ac:picMkLst>
            <pc:docMk/>
            <pc:sldMk cId="4068612591" sldId="261"/>
            <ac:picMk id="6" creationId="{CF625FC2-B355-31D6-48FF-ECEB40827B36}"/>
          </ac:picMkLst>
        </pc:picChg>
      </pc:sldChg>
      <pc:sldChg chg="addSp modSp new mod">
        <pc:chgData name="Diala Alset" userId="9410d75e-d789-4f0e-971f-07e01913b747" providerId="ADAL" clId="{FEB578CF-3618-4863-9025-E0B14F0F996D}" dt="2024-12-21T08:55:14.163" v="944" actId="1076"/>
        <pc:sldMkLst>
          <pc:docMk/>
          <pc:sldMk cId="633990547" sldId="262"/>
        </pc:sldMkLst>
      </pc:sldChg>
      <pc:sldChg chg="addSp modSp new mod">
        <pc:chgData name="Diala Alset" userId="9410d75e-d789-4f0e-971f-07e01913b747" providerId="ADAL" clId="{FEB578CF-3618-4863-9025-E0B14F0F996D}" dt="2024-12-21T09:03:46.728" v="1293" actId="20577"/>
        <pc:sldMkLst>
          <pc:docMk/>
          <pc:sldMk cId="294431354" sldId="263"/>
        </pc:sldMkLst>
        <pc:spChg chg="add mod">
          <ac:chgData name="Diala Alset" userId="9410d75e-d789-4f0e-971f-07e01913b747" providerId="ADAL" clId="{FEB578CF-3618-4863-9025-E0B14F0F996D}" dt="2024-12-21T09:02:18.061" v="1231" actId="1076"/>
          <ac:spMkLst>
            <pc:docMk/>
            <pc:sldMk cId="294431354" sldId="263"/>
            <ac:spMk id="3" creationId="{5E699934-1CDC-218F-87CE-741D4BD4B8BF}"/>
          </ac:spMkLst>
        </pc:spChg>
        <pc:graphicFrameChg chg="add modGraphic">
          <ac:chgData name="Diala Alset" userId="9410d75e-d789-4f0e-971f-07e01913b747" providerId="ADAL" clId="{FEB578CF-3618-4863-9025-E0B14F0F996D}" dt="2024-12-21T09:01:23.366" v="1207" actId="20577"/>
          <ac:graphicFrameMkLst>
            <pc:docMk/>
            <pc:sldMk cId="294431354" sldId="263"/>
            <ac:graphicFrameMk id="2" creationId="{22C4C805-3590-BD75-762B-3F23B9B002D9}"/>
          </ac:graphicFrameMkLst>
        </pc:graphicFrameChg>
        <pc:graphicFrameChg chg="add mod modGraphic">
          <ac:chgData name="Diala Alset" userId="9410d75e-d789-4f0e-971f-07e01913b747" providerId="ADAL" clId="{FEB578CF-3618-4863-9025-E0B14F0F996D}" dt="2024-12-21T09:03:46.728" v="1293" actId="20577"/>
          <ac:graphicFrameMkLst>
            <pc:docMk/>
            <pc:sldMk cId="294431354" sldId="263"/>
            <ac:graphicFrameMk id="4" creationId="{2B498781-E72B-97E8-C39B-D6591D033593}"/>
          </ac:graphicFrameMkLst>
        </pc:graphicFrameChg>
      </pc:sldChg>
      <pc:sldChg chg="addSp modSp new mod">
        <pc:chgData name="Diala Alset" userId="9410d75e-d789-4f0e-971f-07e01913b747" providerId="ADAL" clId="{FEB578CF-3618-4863-9025-E0B14F0F996D}" dt="2024-12-21T09:04:44.774" v="1301" actId="14100"/>
        <pc:sldMkLst>
          <pc:docMk/>
          <pc:sldMk cId="2167218385" sldId="264"/>
        </pc:sldMkLst>
        <pc:picChg chg="add mod">
          <ac:chgData name="Diala Alset" userId="9410d75e-d789-4f0e-971f-07e01913b747" providerId="ADAL" clId="{FEB578CF-3618-4863-9025-E0B14F0F996D}" dt="2024-12-21T09:04:37.597" v="1298" actId="14100"/>
          <ac:picMkLst>
            <pc:docMk/>
            <pc:sldMk cId="2167218385" sldId="264"/>
            <ac:picMk id="3" creationId="{8F2D90FC-8FCC-9F96-BFA8-D04016CAE869}"/>
          </ac:picMkLst>
        </pc:picChg>
        <pc:picChg chg="add mod">
          <ac:chgData name="Diala Alset" userId="9410d75e-d789-4f0e-971f-07e01913b747" providerId="ADAL" clId="{FEB578CF-3618-4863-9025-E0B14F0F996D}" dt="2024-12-21T09:04:44.774" v="1301" actId="14100"/>
          <ac:picMkLst>
            <pc:docMk/>
            <pc:sldMk cId="2167218385" sldId="264"/>
            <ac:picMk id="5" creationId="{86421E7C-8309-45E5-2F06-DBD75B56F8C8}"/>
          </ac:picMkLst>
        </pc:picChg>
      </pc:sldChg>
    </pc:docChg>
  </pc:docChgLst>
  <pc:docChgLst>
    <pc:chgData name="Diala Alset" userId="9410d75e-d789-4f0e-971f-07e01913b747" providerId="ADAL" clId="{E3574DB1-D77D-4B14-8B2F-792C57C9A50F}"/>
    <pc:docChg chg="custSel delSld modSld sldOrd">
      <pc:chgData name="Diala Alset" userId="9410d75e-d789-4f0e-971f-07e01913b747" providerId="ADAL" clId="{E3574DB1-D77D-4B14-8B2F-792C57C9A50F}" dt="2025-01-20T08:36:59.181" v="153"/>
      <pc:docMkLst>
        <pc:docMk/>
      </pc:docMkLst>
      <pc:sldChg chg="addSp modSp mod">
        <pc:chgData name="Diala Alset" userId="9410d75e-d789-4f0e-971f-07e01913b747" providerId="ADAL" clId="{E3574DB1-D77D-4B14-8B2F-792C57C9A50F}" dt="2025-01-20T08:34:25.647" v="101" actId="20577"/>
        <pc:sldMkLst>
          <pc:docMk/>
          <pc:sldMk cId="116018602" sldId="258"/>
        </pc:sldMkLst>
        <pc:spChg chg="mod">
          <ac:chgData name="Diala Alset" userId="9410d75e-d789-4f0e-971f-07e01913b747" providerId="ADAL" clId="{E3574DB1-D77D-4B14-8B2F-792C57C9A50F}" dt="2025-01-20T08:34:25.647" v="101" actId="20577"/>
          <ac:spMkLst>
            <pc:docMk/>
            <pc:sldMk cId="116018602" sldId="258"/>
            <ac:spMk id="2" creationId="{6DD63688-9427-277F-1FBD-0C1BF9BB51E9}"/>
          </ac:spMkLst>
        </pc:spChg>
        <pc:spChg chg="mod">
          <ac:chgData name="Diala Alset" userId="9410d75e-d789-4f0e-971f-07e01913b747" providerId="ADAL" clId="{E3574DB1-D77D-4B14-8B2F-792C57C9A50F}" dt="2025-01-20T08:33:37.113" v="3" actId="1076"/>
          <ac:spMkLst>
            <pc:docMk/>
            <pc:sldMk cId="116018602" sldId="258"/>
            <ac:spMk id="3" creationId="{AC9FDDC7-0FFB-A596-EE43-E3DC13BF427D}"/>
          </ac:spMkLst>
        </pc:spChg>
        <pc:spChg chg="add mod">
          <ac:chgData name="Diala Alset" userId="9410d75e-d789-4f0e-971f-07e01913b747" providerId="ADAL" clId="{E3574DB1-D77D-4B14-8B2F-792C57C9A50F}" dt="2025-01-20T08:33:34.335" v="2" actId="1076"/>
          <ac:spMkLst>
            <pc:docMk/>
            <pc:sldMk cId="116018602" sldId="258"/>
            <ac:spMk id="5" creationId="{A84C5B3E-F725-8862-C16D-56A8EDB7B20C}"/>
          </ac:spMkLst>
        </pc:spChg>
      </pc:sldChg>
      <pc:sldChg chg="del">
        <pc:chgData name="Diala Alset" userId="9410d75e-d789-4f0e-971f-07e01913b747" providerId="ADAL" clId="{E3574DB1-D77D-4B14-8B2F-792C57C9A50F}" dt="2025-01-20T08:36:06.591" v="105" actId="47"/>
        <pc:sldMkLst>
          <pc:docMk/>
          <pc:sldMk cId="3477238982" sldId="259"/>
        </pc:sldMkLst>
      </pc:sldChg>
      <pc:sldChg chg="del">
        <pc:chgData name="Diala Alset" userId="9410d75e-d789-4f0e-971f-07e01913b747" providerId="ADAL" clId="{E3574DB1-D77D-4B14-8B2F-792C57C9A50F}" dt="2025-01-20T08:36:03.386" v="104" actId="47"/>
        <pc:sldMkLst>
          <pc:docMk/>
          <pc:sldMk cId="3010471363" sldId="260"/>
        </pc:sldMkLst>
      </pc:sldChg>
      <pc:sldChg chg="del">
        <pc:chgData name="Diala Alset" userId="9410d75e-d789-4f0e-971f-07e01913b747" providerId="ADAL" clId="{E3574DB1-D77D-4B14-8B2F-792C57C9A50F}" dt="2025-01-20T08:35:57.848" v="103" actId="47"/>
        <pc:sldMkLst>
          <pc:docMk/>
          <pc:sldMk cId="4068612591" sldId="261"/>
        </pc:sldMkLst>
      </pc:sldChg>
      <pc:sldChg chg="del">
        <pc:chgData name="Diala Alset" userId="9410d75e-d789-4f0e-971f-07e01913b747" providerId="ADAL" clId="{E3574DB1-D77D-4B14-8B2F-792C57C9A50F}" dt="2025-01-20T08:36:12.746" v="106" actId="47"/>
        <pc:sldMkLst>
          <pc:docMk/>
          <pc:sldMk cId="294431354" sldId="263"/>
        </pc:sldMkLst>
      </pc:sldChg>
      <pc:sldChg chg="del">
        <pc:chgData name="Diala Alset" userId="9410d75e-d789-4f0e-971f-07e01913b747" providerId="ADAL" clId="{E3574DB1-D77D-4B14-8B2F-792C57C9A50F}" dt="2025-01-20T08:35:37.685" v="102" actId="47"/>
        <pc:sldMkLst>
          <pc:docMk/>
          <pc:sldMk cId="2167218385" sldId="264"/>
        </pc:sldMkLst>
      </pc:sldChg>
      <pc:sldChg chg="addSp modSp mod">
        <pc:chgData name="Diala Alset" userId="9410d75e-d789-4f0e-971f-07e01913b747" providerId="ADAL" clId="{E3574DB1-D77D-4B14-8B2F-792C57C9A50F}" dt="2025-01-20T08:36:49.182" v="151" actId="1076"/>
        <pc:sldMkLst>
          <pc:docMk/>
          <pc:sldMk cId="1137084607" sldId="12505"/>
        </pc:sldMkLst>
        <pc:spChg chg="add mod">
          <ac:chgData name="Diala Alset" userId="9410d75e-d789-4f0e-971f-07e01913b747" providerId="ADAL" clId="{E3574DB1-D77D-4B14-8B2F-792C57C9A50F}" dt="2025-01-20T08:36:49.182" v="151" actId="1076"/>
          <ac:spMkLst>
            <pc:docMk/>
            <pc:sldMk cId="1137084607" sldId="12505"/>
            <ac:spMk id="2" creationId="{048652D1-963B-9DC6-D1B9-35FBAB30CA99}"/>
          </ac:spMkLst>
        </pc:spChg>
      </pc:sldChg>
      <pc:sldChg chg="ord">
        <pc:chgData name="Diala Alset" userId="9410d75e-d789-4f0e-971f-07e01913b747" providerId="ADAL" clId="{E3574DB1-D77D-4B14-8B2F-792C57C9A50F}" dt="2025-01-20T08:36:59.181" v="153"/>
        <pc:sldMkLst>
          <pc:docMk/>
          <pc:sldMk cId="1307461347" sldId="12506"/>
        </pc:sldMkLst>
      </pc:sldChg>
    </pc:docChg>
  </pc:docChgLst>
  <pc:docChgLst>
    <pc:chgData name="Diala Alset" userId="9410d75e-d789-4f0e-971f-07e01913b747" providerId="ADAL" clId="{948090D9-590E-4465-8C69-00C91BF257F7}"/>
    <pc:docChg chg="custSel addSld modSld">
      <pc:chgData name="Diala Alset" userId="9410d75e-d789-4f0e-971f-07e01913b747" providerId="ADAL" clId="{948090D9-590E-4465-8C69-00C91BF257F7}" dt="2025-01-13T19:02:29.686" v="385" actId="20577"/>
      <pc:docMkLst>
        <pc:docMk/>
      </pc:docMkLst>
      <pc:sldChg chg="addSp modSp mod">
        <pc:chgData name="Diala Alset" userId="9410d75e-d789-4f0e-971f-07e01913b747" providerId="ADAL" clId="{948090D9-590E-4465-8C69-00C91BF257F7}" dt="2025-01-07T08:32:25.664" v="182" actId="1035"/>
        <pc:sldMkLst>
          <pc:docMk/>
          <pc:sldMk cId="3477238982" sldId="259"/>
        </pc:sldMkLst>
        <pc:spChg chg="mod">
          <ac:chgData name="Diala Alset" userId="9410d75e-d789-4f0e-971f-07e01913b747" providerId="ADAL" clId="{948090D9-590E-4465-8C69-00C91BF257F7}" dt="2025-01-07T08:32:22.852" v="180" actId="1036"/>
          <ac:spMkLst>
            <pc:docMk/>
            <pc:sldMk cId="3477238982" sldId="259"/>
            <ac:spMk id="2" creationId="{5951C11C-7B2A-3B5B-8834-0B9145F82C01}"/>
          </ac:spMkLst>
        </pc:spChg>
        <pc:spChg chg="mod">
          <ac:chgData name="Diala Alset" userId="9410d75e-d789-4f0e-971f-07e01913b747" providerId="ADAL" clId="{948090D9-590E-4465-8C69-00C91BF257F7}" dt="2025-01-07T08:32:25.664" v="182" actId="1035"/>
          <ac:spMkLst>
            <pc:docMk/>
            <pc:sldMk cId="3477238982" sldId="259"/>
            <ac:spMk id="4" creationId="{DC7ACDAE-4C66-714A-73CC-25125F49365E}"/>
          </ac:spMkLst>
        </pc:spChg>
        <pc:picChg chg="add mod">
          <ac:chgData name="Diala Alset" userId="9410d75e-d789-4f0e-971f-07e01913b747" providerId="ADAL" clId="{948090D9-590E-4465-8C69-00C91BF257F7}" dt="2025-01-07T08:32:19.084" v="172" actId="1076"/>
          <ac:picMkLst>
            <pc:docMk/>
            <pc:sldMk cId="3477238982" sldId="259"/>
            <ac:picMk id="7" creationId="{28E741C2-D26E-20C5-3304-BCDD70B95D07}"/>
          </ac:picMkLst>
        </pc:picChg>
      </pc:sldChg>
      <pc:sldChg chg="modSp mod">
        <pc:chgData name="Diala Alset" userId="9410d75e-d789-4f0e-971f-07e01913b747" providerId="ADAL" clId="{948090D9-590E-4465-8C69-00C91BF257F7}" dt="2025-01-13T18:56:30.432" v="222" actId="20577"/>
        <pc:sldMkLst>
          <pc:docMk/>
          <pc:sldMk cId="294431354" sldId="263"/>
        </pc:sldMkLst>
        <pc:graphicFrameChg chg="mod modGraphic">
          <ac:chgData name="Diala Alset" userId="9410d75e-d789-4f0e-971f-07e01913b747" providerId="ADAL" clId="{948090D9-590E-4465-8C69-00C91BF257F7}" dt="2025-01-13T18:56:10.145" v="197" actId="20577"/>
          <ac:graphicFrameMkLst>
            <pc:docMk/>
            <pc:sldMk cId="294431354" sldId="263"/>
            <ac:graphicFrameMk id="2" creationId="{22C4C805-3590-BD75-762B-3F23B9B002D9}"/>
          </ac:graphicFrameMkLst>
        </pc:graphicFrameChg>
        <pc:graphicFrameChg chg="modGraphic">
          <ac:chgData name="Diala Alset" userId="9410d75e-d789-4f0e-971f-07e01913b747" providerId="ADAL" clId="{948090D9-590E-4465-8C69-00C91BF257F7}" dt="2025-01-13T18:56:30.432" v="222" actId="20577"/>
          <ac:graphicFrameMkLst>
            <pc:docMk/>
            <pc:sldMk cId="294431354" sldId="263"/>
            <ac:graphicFrameMk id="4" creationId="{2B498781-E72B-97E8-C39B-D6591D033593}"/>
          </ac:graphicFrameMkLst>
        </pc:graphicFrameChg>
      </pc:sldChg>
      <pc:sldChg chg="addSp modSp mod">
        <pc:chgData name="Diala Alset" userId="9410d75e-d789-4f0e-971f-07e01913b747" providerId="ADAL" clId="{948090D9-590E-4465-8C69-00C91BF257F7}" dt="2025-01-13T19:02:29.686" v="385" actId="20577"/>
        <pc:sldMkLst>
          <pc:docMk/>
          <pc:sldMk cId="2167218385" sldId="264"/>
        </pc:sldMkLst>
        <pc:spChg chg="add mod">
          <ac:chgData name="Diala Alset" userId="9410d75e-d789-4f0e-971f-07e01913b747" providerId="ADAL" clId="{948090D9-590E-4465-8C69-00C91BF257F7}" dt="2025-01-13T18:58:07.109" v="241" actId="1035"/>
          <ac:spMkLst>
            <pc:docMk/>
            <pc:sldMk cId="2167218385" sldId="264"/>
            <ac:spMk id="2" creationId="{56A0AAE2-CA75-7B2F-8068-FDEA35C309D5}"/>
          </ac:spMkLst>
        </pc:spChg>
        <pc:spChg chg="add mod">
          <ac:chgData name="Diala Alset" userId="9410d75e-d789-4f0e-971f-07e01913b747" providerId="ADAL" clId="{948090D9-590E-4465-8C69-00C91BF257F7}" dt="2025-01-13T18:58:23.822" v="243" actId="1076"/>
          <ac:spMkLst>
            <pc:docMk/>
            <pc:sldMk cId="2167218385" sldId="264"/>
            <ac:spMk id="4" creationId="{D2815484-A911-6F45-BDD2-5B4118655EE7}"/>
          </ac:spMkLst>
        </pc:spChg>
        <pc:spChg chg="add mod">
          <ac:chgData name="Diala Alset" userId="9410d75e-d789-4f0e-971f-07e01913b747" providerId="ADAL" clId="{948090D9-590E-4465-8C69-00C91BF257F7}" dt="2025-01-13T18:58:51.567" v="247" actId="1076"/>
          <ac:spMkLst>
            <pc:docMk/>
            <pc:sldMk cId="2167218385" sldId="264"/>
            <ac:spMk id="6" creationId="{8033FD2D-63EA-67CA-7CB9-DCB8E2916156}"/>
          </ac:spMkLst>
        </pc:spChg>
        <pc:spChg chg="add mod">
          <ac:chgData name="Diala Alset" userId="9410d75e-d789-4f0e-971f-07e01913b747" providerId="ADAL" clId="{948090D9-590E-4465-8C69-00C91BF257F7}" dt="2025-01-13T18:58:55.886" v="256" actId="1035"/>
          <ac:spMkLst>
            <pc:docMk/>
            <pc:sldMk cId="2167218385" sldId="264"/>
            <ac:spMk id="7" creationId="{9F1EB0B3-0EC6-C1CD-F176-4F224714E36D}"/>
          </ac:spMkLst>
        </pc:spChg>
        <pc:spChg chg="add mod">
          <ac:chgData name="Diala Alset" userId="9410d75e-d789-4f0e-971f-07e01913b747" providerId="ADAL" clId="{948090D9-590E-4465-8C69-00C91BF257F7}" dt="2025-01-13T18:59:29.408" v="258" actId="1076"/>
          <ac:spMkLst>
            <pc:docMk/>
            <pc:sldMk cId="2167218385" sldId="264"/>
            <ac:spMk id="8" creationId="{FF82E6B2-4FFD-8607-154D-E335863458ED}"/>
          </ac:spMkLst>
        </pc:spChg>
        <pc:spChg chg="add mod">
          <ac:chgData name="Diala Alset" userId="9410d75e-d789-4f0e-971f-07e01913b747" providerId="ADAL" clId="{948090D9-590E-4465-8C69-00C91BF257F7}" dt="2025-01-13T19:00:01.282" v="260" actId="1076"/>
          <ac:spMkLst>
            <pc:docMk/>
            <pc:sldMk cId="2167218385" sldId="264"/>
            <ac:spMk id="9" creationId="{A3875750-AA83-13AE-AA76-4E4A19D2BDB8}"/>
          </ac:spMkLst>
        </pc:spChg>
        <pc:spChg chg="add mod">
          <ac:chgData name="Diala Alset" userId="9410d75e-d789-4f0e-971f-07e01913b747" providerId="ADAL" clId="{948090D9-590E-4465-8C69-00C91BF257F7}" dt="2025-01-13T19:00:12.523" v="262" actId="1076"/>
          <ac:spMkLst>
            <pc:docMk/>
            <pc:sldMk cId="2167218385" sldId="264"/>
            <ac:spMk id="10" creationId="{5BC195EE-BDD4-A207-7078-D8B7C0250CF9}"/>
          </ac:spMkLst>
        </pc:spChg>
        <pc:spChg chg="add mod">
          <ac:chgData name="Diala Alset" userId="9410d75e-d789-4f0e-971f-07e01913b747" providerId="ADAL" clId="{948090D9-590E-4465-8C69-00C91BF257F7}" dt="2025-01-13T19:00:59.573" v="287" actId="255"/>
          <ac:spMkLst>
            <pc:docMk/>
            <pc:sldMk cId="2167218385" sldId="264"/>
            <ac:spMk id="11" creationId="{D6865B9D-A20B-DB72-4480-4DBDD92CE437}"/>
          </ac:spMkLst>
        </pc:spChg>
        <pc:spChg chg="add mod">
          <ac:chgData name="Diala Alset" userId="9410d75e-d789-4f0e-971f-07e01913b747" providerId="ADAL" clId="{948090D9-590E-4465-8C69-00C91BF257F7}" dt="2025-01-13T19:00:48.574" v="277" actId="20577"/>
          <ac:spMkLst>
            <pc:docMk/>
            <pc:sldMk cId="2167218385" sldId="264"/>
            <ac:spMk id="12" creationId="{A3A1E8B6-D54A-56BC-98AD-706BA6FE6EB1}"/>
          </ac:spMkLst>
        </pc:spChg>
        <pc:spChg chg="add mod">
          <ac:chgData name="Diala Alset" userId="9410d75e-d789-4f0e-971f-07e01913b747" providerId="ADAL" clId="{948090D9-590E-4465-8C69-00C91BF257F7}" dt="2025-01-13T19:01:12.349" v="301" actId="20577"/>
          <ac:spMkLst>
            <pc:docMk/>
            <pc:sldMk cId="2167218385" sldId="264"/>
            <ac:spMk id="13" creationId="{04B49687-207E-6CA7-CA67-1945AE9F5E18}"/>
          </ac:spMkLst>
        </pc:spChg>
        <pc:spChg chg="add mod">
          <ac:chgData name="Diala Alset" userId="9410d75e-d789-4f0e-971f-07e01913b747" providerId="ADAL" clId="{948090D9-590E-4465-8C69-00C91BF257F7}" dt="2025-01-13T19:01:22.312" v="313" actId="20577"/>
          <ac:spMkLst>
            <pc:docMk/>
            <pc:sldMk cId="2167218385" sldId="264"/>
            <ac:spMk id="14" creationId="{88E320FF-65B5-F581-7B15-C87D14F409A9}"/>
          </ac:spMkLst>
        </pc:spChg>
        <pc:spChg chg="add mod">
          <ac:chgData name="Diala Alset" userId="9410d75e-d789-4f0e-971f-07e01913b747" providerId="ADAL" clId="{948090D9-590E-4465-8C69-00C91BF257F7}" dt="2025-01-13T19:01:37.583" v="324" actId="20577"/>
          <ac:spMkLst>
            <pc:docMk/>
            <pc:sldMk cId="2167218385" sldId="264"/>
            <ac:spMk id="15" creationId="{4AC2F1FA-F96F-4845-E0A3-7B4F460180C2}"/>
          </ac:spMkLst>
        </pc:spChg>
        <pc:spChg chg="add mod">
          <ac:chgData name="Diala Alset" userId="9410d75e-d789-4f0e-971f-07e01913b747" providerId="ADAL" clId="{948090D9-590E-4465-8C69-00C91BF257F7}" dt="2025-01-13T19:01:51.405" v="339" actId="20577"/>
          <ac:spMkLst>
            <pc:docMk/>
            <pc:sldMk cId="2167218385" sldId="264"/>
            <ac:spMk id="16" creationId="{5AC50DC9-2224-A2AC-E934-E35D1B7BD9C5}"/>
          </ac:spMkLst>
        </pc:spChg>
        <pc:spChg chg="add mod">
          <ac:chgData name="Diala Alset" userId="9410d75e-d789-4f0e-971f-07e01913b747" providerId="ADAL" clId="{948090D9-590E-4465-8C69-00C91BF257F7}" dt="2025-01-13T19:01:59.886" v="349" actId="20577"/>
          <ac:spMkLst>
            <pc:docMk/>
            <pc:sldMk cId="2167218385" sldId="264"/>
            <ac:spMk id="17" creationId="{6E527BF3-7A3C-C37B-9C78-375DA09A856E}"/>
          </ac:spMkLst>
        </pc:spChg>
        <pc:spChg chg="add mod">
          <ac:chgData name="Diala Alset" userId="9410d75e-d789-4f0e-971f-07e01913b747" providerId="ADAL" clId="{948090D9-590E-4465-8C69-00C91BF257F7}" dt="2025-01-13T19:02:08.279" v="359" actId="20577"/>
          <ac:spMkLst>
            <pc:docMk/>
            <pc:sldMk cId="2167218385" sldId="264"/>
            <ac:spMk id="18" creationId="{3A3D8413-499D-B120-DF83-F8C9641CED4F}"/>
          </ac:spMkLst>
        </pc:spChg>
        <pc:spChg chg="add mod">
          <ac:chgData name="Diala Alset" userId="9410d75e-d789-4f0e-971f-07e01913b747" providerId="ADAL" clId="{948090D9-590E-4465-8C69-00C91BF257F7}" dt="2025-01-13T19:02:18.916" v="371" actId="20577"/>
          <ac:spMkLst>
            <pc:docMk/>
            <pc:sldMk cId="2167218385" sldId="264"/>
            <ac:spMk id="19" creationId="{9951C1B3-F928-AED2-3859-7F6C62755254}"/>
          </ac:spMkLst>
        </pc:spChg>
        <pc:spChg chg="add mod">
          <ac:chgData name="Diala Alset" userId="9410d75e-d789-4f0e-971f-07e01913b747" providerId="ADAL" clId="{948090D9-590E-4465-8C69-00C91BF257F7}" dt="2025-01-13T19:02:29.686" v="385" actId="20577"/>
          <ac:spMkLst>
            <pc:docMk/>
            <pc:sldMk cId="2167218385" sldId="264"/>
            <ac:spMk id="20" creationId="{4E1AF24E-0C74-BE9B-C122-3653C1536D33}"/>
          </ac:spMkLst>
        </pc:spChg>
      </pc:sldChg>
      <pc:sldChg chg="addSp modSp add mod">
        <pc:chgData name="Diala Alset" userId="9410d75e-d789-4f0e-971f-07e01913b747" providerId="ADAL" clId="{948090D9-590E-4465-8C69-00C91BF257F7}" dt="2025-01-06T04:34:20.391" v="65" actId="20577"/>
        <pc:sldMkLst>
          <pc:docMk/>
          <pc:sldMk cId="3029757488" sldId="12495"/>
        </pc:sldMkLst>
      </pc:sldChg>
      <pc:sldChg chg="addSp modSp new mod">
        <pc:chgData name="Diala Alset" userId="9410d75e-d789-4f0e-971f-07e01913b747" providerId="ADAL" clId="{948090D9-590E-4465-8C69-00C91BF257F7}" dt="2025-01-06T04:56:54.259" v="164" actId="1076"/>
        <pc:sldMkLst>
          <pc:docMk/>
          <pc:sldMk cId="682101641" sldId="1249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9AC85-9CEE-4D1C-B596-A822E4A25064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323AA-57F1-4C40-838A-CE19D97318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805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5A973-E696-DB74-8094-2766AE99D4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D867DA-B691-29F2-330A-4253B209FE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1F2A0-BAFB-F801-EF9C-5A1C63F25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E539-61B0-4176-9E53-437D8ECBCE5A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28ABA-13C2-50DE-DEFA-5023EAFFA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7AF123-65DD-5C27-2195-F95035B68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1195-36FB-44AA-BB5E-D9C215EFA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827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446B7-F12B-2DA1-014A-8F11792CC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241E29-DCC0-9190-1FCC-1DD9C779D6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EDBDDB-C277-444D-02AA-24F5DF5E5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E539-61B0-4176-9E53-437D8ECBCE5A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3D06E-02BB-F10D-3742-B4007B0E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52865-6D21-46E4-065E-095DAE825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1195-36FB-44AA-BB5E-D9C215EFA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117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12F91B-8454-3197-1CDE-D100381194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59ECDD-A409-79BF-B29B-FFB871D870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C2B4E7-1E62-4EA7-B5E6-360D20F2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E539-61B0-4176-9E53-437D8ECBCE5A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56FAA-C080-AD35-767E-09E1AC59F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9E4BAD-F7F0-CF1B-EFCC-EA353E7E5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1195-36FB-44AA-BB5E-D9C215EFA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207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88BC2-5A2C-F570-7456-57B341F8E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14EE1-6407-2F43-5CB2-95E7531A5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906B6-C97D-9189-AF0E-AC1780A51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E539-61B0-4176-9E53-437D8ECBCE5A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3F47F-5A25-EB80-2EBF-6B0CDC4EB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9E9822-03AD-95C4-5A6B-6D18CEE27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1195-36FB-44AA-BB5E-D9C215EFA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500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4D29B-6D47-E4E7-4D3A-036CC9750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84CBC3-3625-FE58-A9AD-E2DFA69B18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54EA64-12B5-5798-0EE4-84048AFF3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E539-61B0-4176-9E53-437D8ECBCE5A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FF5E7F-418F-4534-6EDA-57C4820CE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34AFB-6BA3-20C1-DF09-6305353E5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1195-36FB-44AA-BB5E-D9C215EFA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048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7E7B0-9CD5-4ADB-BDBA-FDB73AAAD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9B450-5414-8E5B-9AD0-7E3CF0BCD6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DD6B23-A9C7-FC98-D05A-2B8E8A0153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22B657-EE41-D1E6-547E-0006FD80B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E539-61B0-4176-9E53-437D8ECBCE5A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B82DF3-5E74-8E22-1BFF-97A732006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6F0BCD-ACC5-F11E-956D-96A5EB197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1195-36FB-44AA-BB5E-D9C215EFA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696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87E4F-B2CC-39D0-F2D1-18AC8D06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6BF918-48D8-92B7-CD19-88FE9CF688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0EDDE0-0042-303B-D25D-9F0BBFDF2D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D37982-E87A-B7F1-8553-4E4E48EBCE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93045B-C89E-78C7-5812-6F9B3DDFB0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F5118F-60DA-5190-83A8-0D9A0CDDF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E539-61B0-4176-9E53-437D8ECBCE5A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1E3A5D-C732-C6BE-785D-574FB1C29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222838-88EF-656C-69D3-D5FC76595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1195-36FB-44AA-BB5E-D9C215EFA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560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CAFC2-F8B6-1777-617D-1C5F10091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3479A1-4772-EE32-2C8D-6CCFE4331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E539-61B0-4176-9E53-437D8ECBCE5A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E701F3-780A-2DE9-5596-00582A9C1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FCF838-1F8D-824B-5C51-AC5C1B83F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1195-36FB-44AA-BB5E-D9C215EFA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249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5F9E92-BF42-EC88-22B0-8ECC5A2EF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E539-61B0-4176-9E53-437D8ECBCE5A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C86567-1829-6C10-0EC3-0719050AC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A9616E-98B1-43B3-FB7F-541853ED9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1195-36FB-44AA-BB5E-D9C215EFA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34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B67FC-9F73-0848-3D43-2EC55A570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EF161-9B3C-F407-100E-21F7B4B72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41456B-BF41-1CBC-8B52-3CACB2115A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1FC359-DE74-4A20-A187-B5DEBE57A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E539-61B0-4176-9E53-437D8ECBCE5A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120679-1367-E656-DA08-02A991077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27D94-076B-C84B-0485-B6E3FCA60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1195-36FB-44AA-BB5E-D9C215EFA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996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EFA4B-C655-C38D-8171-EB1CE7331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9737C8-9D15-86BA-201A-4A54A8E818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49DC5F-050C-4FE9-57A7-81B1A2635B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4FAAD6-26C7-BD28-09B9-D0098B1E9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E539-61B0-4176-9E53-437D8ECBCE5A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4B09D5-1792-3EE9-7DB1-6EDCE3967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0017E6-50A9-98A0-C75A-800F1FA8C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1195-36FB-44AA-BB5E-D9C215EFA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336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3A601F-6A85-8E2C-903F-DA56AF0FC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8FB156-C8CA-552C-4849-C737EDA8E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0261C0-6778-2580-6797-725DDB607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E3E539-61B0-4176-9E53-437D8ECBCE5A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867AA-3671-8790-6DCC-BCDFE37456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5889A-F8C2-836A-9F5A-E69C2EA4AE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C81195-36FB-44AA-BB5E-D9C215EFA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580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3C6F4E6-30A1-4F63-C8CC-028750B5A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6668" cy="4570886"/>
            <a:chOff x="0" y="0"/>
            <a:chExt cx="12196668" cy="4570886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9EA7CA8-3AE6-4F5F-9932-63303CF2D4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12196668" cy="4570632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4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6E3E019-A259-1130-CC5C-3165020BC5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791"/>
              <a:ext cx="10565988" cy="4568095"/>
            </a:xfrm>
            <a:prstGeom prst="rect">
              <a:avLst/>
            </a:prstGeom>
            <a:gradFill flip="none" rotWithShape="1">
              <a:gsLst>
                <a:gs pos="3000">
                  <a:schemeClr val="accent2"/>
                </a:gs>
                <a:gs pos="40000">
                  <a:schemeClr val="accent2">
                    <a:alpha val="0"/>
                  </a:schemeClr>
                </a:gs>
              </a:gsLst>
              <a:lin ang="17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0769F99-CCA6-5CDC-D1E1-C59A4762F1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"/>
              <a:ext cx="12192000" cy="4549891"/>
            </a:xfrm>
            <a:prstGeom prst="rect">
              <a:avLst/>
            </a:prstGeom>
            <a:gradFill>
              <a:gsLst>
                <a:gs pos="0">
                  <a:schemeClr val="accent5">
                    <a:alpha val="76000"/>
                  </a:schemeClr>
                </a:gs>
                <a:gs pos="67000">
                  <a:schemeClr val="accent2">
                    <a:alpha val="0"/>
                  </a:schemeClr>
                </a:gs>
              </a:gsLst>
              <a:lin ang="4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13E73D3-029B-3D4E-1956-8EE7068A6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110544" y="18215"/>
              <a:ext cx="8086124" cy="4549887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50000"/>
                    <a:alpha val="36000"/>
                  </a:schemeClr>
                </a:gs>
                <a:gs pos="45000">
                  <a:schemeClr val="accent5">
                    <a:alpha val="0"/>
                  </a:schemeClr>
                </a:gs>
              </a:gsLst>
              <a:lin ang="4200000" scaled="0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6DD63688-9427-277F-1FBD-0C1BF9BB51E9}"/>
              </a:ext>
            </a:extLst>
          </p:cNvPr>
          <p:cNvSpPr/>
          <p:nvPr/>
        </p:nvSpPr>
        <p:spPr>
          <a:xfrm>
            <a:off x="499664" y="411027"/>
            <a:ext cx="8017652" cy="26904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kern="120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rPr>
              <a:t>The students can revise the words related to the topic through the following assignments.</a:t>
            </a:r>
            <a:endParaRPr lang="en-US" sz="3200" b="1" kern="1200" cap="none" spc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9FDDC7-0FFB-A596-EE43-E3DC13BF427D}"/>
              </a:ext>
            </a:extLst>
          </p:cNvPr>
          <p:cNvSpPr/>
          <p:nvPr/>
        </p:nvSpPr>
        <p:spPr>
          <a:xfrm>
            <a:off x="217390" y="4580425"/>
            <a:ext cx="8932053" cy="1199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kern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rPr>
              <a:t>Practice the vocabulary through </a:t>
            </a:r>
            <a:r>
              <a:rPr lang="en-US" sz="2000" kern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rPr>
              <a:t>languagenut</a:t>
            </a:r>
            <a:r>
              <a:rPr lang="en-US" sz="2000" kern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rPr>
              <a:t> assignment based on your level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</a:t>
            </a:r>
            <a:r>
              <a:rPr lang="en-US" sz="2000" kern="1200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rPr>
              <a:t>ravel and tourism level 1 </a:t>
            </a:r>
            <a:r>
              <a:rPr lang="en-US" sz="2000" kern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rPr>
              <a:t>– </a:t>
            </a:r>
            <a:r>
              <a:rPr lang="en-US" sz="2000" dirty="0">
                <a:ln w="0"/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</a:t>
            </a:r>
            <a:r>
              <a:rPr lang="en-US" sz="2000" kern="1200" dirty="0">
                <a:ln w="0"/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rPr>
              <a:t>ravel and tourism level 2 </a:t>
            </a:r>
            <a:r>
              <a:rPr lang="en-US" sz="2000" kern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rPr>
              <a:t>– </a:t>
            </a:r>
            <a:r>
              <a:rPr lang="en-US" sz="2000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</a:t>
            </a:r>
            <a:r>
              <a:rPr lang="en-US" sz="2000" kern="1200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rPr>
              <a:t>ravel and tourism level 3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28B953-70DB-B206-3089-684A0A2E68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742" y="2019990"/>
            <a:ext cx="9861594" cy="232341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84C5B3E-F725-8862-C16D-56A8EDB7B20C}"/>
              </a:ext>
            </a:extLst>
          </p:cNvPr>
          <p:cNvSpPr/>
          <p:nvPr/>
        </p:nvSpPr>
        <p:spPr>
          <a:xfrm>
            <a:off x="217390" y="5626961"/>
            <a:ext cx="9604127" cy="1199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kern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rPr>
              <a:t>Practice the vocabulary through </a:t>
            </a:r>
            <a:r>
              <a:rPr lang="en-US" sz="2000" kern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rPr>
              <a:t>languagenut</a:t>
            </a:r>
            <a:r>
              <a:rPr lang="en-US" sz="2000" kern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rPr>
              <a:t> assignment based on your level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Tourist destinations</a:t>
            </a:r>
            <a:r>
              <a:rPr lang="ar-AE" sz="2000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000" kern="1200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rPr>
              <a:t>level 1 </a:t>
            </a:r>
            <a:r>
              <a:rPr lang="en-US" sz="2000" kern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rPr>
              <a:t>– </a:t>
            </a:r>
            <a:r>
              <a:rPr lang="en-US" sz="2000" dirty="0">
                <a:ln w="0"/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Tourist destinations</a:t>
            </a:r>
            <a:r>
              <a:rPr lang="ar-AE" sz="2000" dirty="0">
                <a:ln w="0"/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000" kern="1200" dirty="0">
                <a:ln w="0"/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rPr>
              <a:t>level 2 </a:t>
            </a:r>
            <a:r>
              <a:rPr lang="en-US" sz="2000" kern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rPr>
              <a:t>– </a:t>
            </a:r>
            <a:r>
              <a:rPr lang="en-US" sz="2000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Tourist destinations</a:t>
            </a:r>
            <a:r>
              <a:rPr lang="ar-AE" sz="2000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000" kern="1200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rPr>
              <a:t>level 3 </a:t>
            </a:r>
          </a:p>
        </p:txBody>
      </p:sp>
    </p:spTree>
    <p:extLst>
      <p:ext uri="{BB962C8B-B14F-4D97-AF65-F5344CB8AC3E}">
        <p14:creationId xmlns:p14="http://schemas.microsoft.com/office/powerpoint/2010/main" val="116018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850F4E5-B44A-1D44-2CC4-4F2B094F23CA}"/>
              </a:ext>
            </a:extLst>
          </p:cNvPr>
          <p:cNvSpPr/>
          <p:nvPr/>
        </p:nvSpPr>
        <p:spPr>
          <a:xfrm>
            <a:off x="238392" y="872722"/>
            <a:ext cx="7672231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writing assessment level 1 focus to practice:</a:t>
            </a:r>
          </a:p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1- vocabulary on </a:t>
            </a:r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languagenut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  <a:p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2- writing sentences using techniques.</a:t>
            </a:r>
          </a:p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3- practice writing information about your self (name, age, nationality, place of residence, hobby, </a:t>
            </a:r>
          </a:p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year group, school)</a:t>
            </a:r>
          </a:p>
          <a:p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4- practice writing sentences describing you  city ( historical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modern, big, tourism), what is the </a:t>
            </a:r>
          </a:p>
          <a:p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Capital.</a:t>
            </a:r>
          </a:p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Use your book to practice and the slides in the ppt based on your level.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B7A4925-5FE9-EBE7-5441-59462CA87C97}"/>
              </a:ext>
            </a:extLst>
          </p:cNvPr>
          <p:cNvSpPr/>
          <p:nvPr/>
        </p:nvSpPr>
        <p:spPr>
          <a:xfrm>
            <a:off x="450443" y="85912"/>
            <a:ext cx="552311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Level 1 writing assessment information:</a:t>
            </a:r>
          </a:p>
        </p:txBody>
      </p:sp>
    </p:spTree>
    <p:extLst>
      <p:ext uri="{BB962C8B-B14F-4D97-AF65-F5344CB8AC3E}">
        <p14:creationId xmlns:p14="http://schemas.microsoft.com/office/powerpoint/2010/main" val="3324272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6191BB-9475-2592-3D1C-3899BE08CC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4952DC2-FDC9-B930-9DC0-2B71FB4B0837}"/>
              </a:ext>
            </a:extLst>
          </p:cNvPr>
          <p:cNvSpPr/>
          <p:nvPr/>
        </p:nvSpPr>
        <p:spPr>
          <a:xfrm>
            <a:off x="249543" y="591813"/>
            <a:ext cx="10712106" cy="56743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writing assessment level 1 focus to practice:</a:t>
            </a:r>
          </a:p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1- vocabulary on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languagenut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  <a:p>
            <a:r>
              <a:rPr 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2- writing sentences using techniques.</a:t>
            </a:r>
          </a:p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3- practice writing information about your self (name, age, nationality, place of residence, hobby, </a:t>
            </a:r>
          </a:p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year group, school)</a:t>
            </a:r>
          </a:p>
          <a:p>
            <a:r>
              <a:rPr 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4- practice writing sentences describing you  city ( historical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modern, big, tourism), what is the c</a:t>
            </a:r>
            <a:r>
              <a:rPr 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apital.</a:t>
            </a:r>
          </a:p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5- practice writing paragraph from 70- 90 words about visiting country by answering the following questions:</a:t>
            </a:r>
          </a:p>
          <a:p>
            <a:pPr marL="408940" marR="0" algn="r" rtl="1">
              <a:lnSpc>
                <a:spcPct val="107000"/>
              </a:lnSpc>
              <a:spcAft>
                <a:spcPts val="800"/>
              </a:spcAft>
            </a:pPr>
            <a:r>
              <a:rPr lang="ar-A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اكتب فقرة من( 70-90)  كلمة حول بلد زُرته . 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A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عرف بنفسك (اسمك ، عمرك ، جنسيتك ، أين تسكن)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Identify yourself (name, age, nationality, where you live)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A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اسم البلد الذي ذهبتَ إليه ؟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Name of the country you went to?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A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مع من ذهبت؟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Who did you go with?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A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صف هذا البلد ( مدينة أم قرية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 </a:t>
            </a:r>
            <a:r>
              <a:rPr lang="ar-A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ar-A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عصري ، سياحي ، تاريخي ، جميل ، كبير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 ) </a:t>
            </a:r>
            <a:r>
              <a:rPr lang="ar-A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موقعه ).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Describe this country (city or village) – (modern, touristic, historical, beautiful, large) location).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A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ماهي المعالم السياحية التي زرتها في هذا البلد؟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What landmarks  have you visited in this country?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A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ما رأيك في هذه الرحلة.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What is your opinion of this trip.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Use your book to practice and the slides in the ppt based on your level.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03A11A-2F66-87BE-D577-03F472A7B02B}"/>
              </a:ext>
            </a:extLst>
          </p:cNvPr>
          <p:cNvSpPr/>
          <p:nvPr/>
        </p:nvSpPr>
        <p:spPr>
          <a:xfrm>
            <a:off x="450443" y="85912"/>
            <a:ext cx="5430141" cy="461665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Level 2 writing assessment information:</a:t>
            </a:r>
          </a:p>
        </p:txBody>
      </p:sp>
    </p:spTree>
    <p:extLst>
      <p:ext uri="{BB962C8B-B14F-4D97-AF65-F5344CB8AC3E}">
        <p14:creationId xmlns:p14="http://schemas.microsoft.com/office/powerpoint/2010/main" val="369276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D9D885-DB4C-8755-11AC-54F4EB1698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9339B48-D4B9-9626-FE18-14F5DEA88C51}"/>
              </a:ext>
            </a:extLst>
          </p:cNvPr>
          <p:cNvSpPr/>
          <p:nvPr/>
        </p:nvSpPr>
        <p:spPr>
          <a:xfrm>
            <a:off x="249542" y="591813"/>
            <a:ext cx="11548447" cy="63366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writing assessment level 1 focus to practice:</a:t>
            </a:r>
          </a:p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1- vocabulary on </a:t>
            </a:r>
            <a:r>
              <a:rPr lang="en-US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languagenut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  <a:p>
            <a:r>
              <a:rPr 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2- fill the from with information of advertisement ( revise </a:t>
            </a:r>
            <a:r>
              <a:rPr lang="en-US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advertisnment</a:t>
            </a:r>
            <a:r>
              <a:rPr 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elements – previous </a:t>
            </a:r>
            <a:r>
              <a:rPr lang="en-US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leasrning</a:t>
            </a:r>
            <a:r>
              <a:rPr 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</a:p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3-  practice writing paragraph from 100- 130 words about visiting country by answering the following questions:</a:t>
            </a:r>
          </a:p>
          <a:p>
            <a:pPr marL="408940" marR="0" algn="r" rtl="1">
              <a:lnSpc>
                <a:spcPct val="107000"/>
              </a:lnSpc>
              <a:spcAft>
                <a:spcPts val="800"/>
              </a:spcAft>
            </a:pPr>
            <a:r>
              <a:rPr lang="ar-A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اكتب فقرة من( 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100 - 130</a:t>
            </a:r>
            <a:r>
              <a:rPr lang="ar-A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 كلمة حول بلد زُرته . 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A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عرف بنفسك (اسمك ، عمرك ، جنسيتك ، أين تسكن)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Identify yourself (name, age, nationality, where you live)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A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اسم البلد الذي ذهبتَ إليه ؟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Name of the country you went to?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A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مع من ذهبت؟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Who did you go with?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A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صف هذا البلد ( مدينة أم قرية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 </a:t>
            </a:r>
            <a:r>
              <a:rPr lang="ar-A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ar-A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عصري ، سياحي ، تاريخي ، جميل ، كبير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 ) </a:t>
            </a:r>
            <a:r>
              <a:rPr lang="ar-A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موقعه ).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Describe this country (city or village) – (modern, touristic, historical, beautiful, large) location).</a:t>
            </a:r>
          </a:p>
          <a:p>
            <a:pPr marL="342900" marR="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A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كيف كان الطقس؟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is the weather </a:t>
            </a:r>
          </a:p>
          <a:p>
            <a:pPr marL="342900" marR="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A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ماهي الأنشطة التي قمت بها أثناء سياحتك؟.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What activities did you do during your tourism?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A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ماهي المعالم السياحية التي زرتها في هذا البلد؟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What landmarks  have you visited in this country?</a:t>
            </a:r>
          </a:p>
          <a:p>
            <a:pPr marL="342900" marR="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A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</a:t>
            </a:r>
            <a:r>
              <a:rPr lang="ar-AE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سلبيات التي واجهتها في هذا البلد مواقف السيارات – الفندق – وسائل النقل –- الغلاء -  ممارسة الأنشطة – الطقس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advantages you faced in this country: car parking's – hotel – transportation – doing activities – weather – high prices 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A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ما رأيك في هذه الرحلة.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What is your opinion of this trip.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Use your book to practice and the slides in the ppt based on your level.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10F6139-B0B3-F8C0-6B5D-0CF1352B96B1}"/>
              </a:ext>
            </a:extLst>
          </p:cNvPr>
          <p:cNvSpPr/>
          <p:nvPr/>
        </p:nvSpPr>
        <p:spPr>
          <a:xfrm>
            <a:off x="450443" y="85912"/>
            <a:ext cx="5430141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Level 3 writing assessment information:</a:t>
            </a:r>
          </a:p>
        </p:txBody>
      </p:sp>
    </p:spTree>
    <p:extLst>
      <p:ext uri="{BB962C8B-B14F-4D97-AF65-F5344CB8AC3E}">
        <p14:creationId xmlns:p14="http://schemas.microsoft.com/office/powerpoint/2010/main" val="458003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34B5367-00AE-E0FA-150E-2282021087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0886" y="847182"/>
            <a:ext cx="6712295" cy="30672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C3E6175-0385-B4AE-7F15-C7A27A0AC8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2275" y="1063498"/>
            <a:ext cx="3352972" cy="19432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48652D1-963B-9DC6-D1B9-35FBAB30CA99}"/>
              </a:ext>
            </a:extLst>
          </p:cNvPr>
          <p:cNvSpPr/>
          <p:nvPr/>
        </p:nvSpPr>
        <p:spPr>
          <a:xfrm>
            <a:off x="249015" y="262407"/>
            <a:ext cx="719818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Writing techniques to create sentences.</a:t>
            </a:r>
          </a:p>
        </p:txBody>
      </p:sp>
    </p:spTree>
    <p:extLst>
      <p:ext uri="{BB962C8B-B14F-4D97-AF65-F5344CB8AC3E}">
        <p14:creationId xmlns:p14="http://schemas.microsoft.com/office/powerpoint/2010/main" val="1137084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093AD1-9A34-50A6-B81A-5716DFBFB7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64F1117-197B-DC91-0BEB-D64BF3A106AE}"/>
              </a:ext>
            </a:extLst>
          </p:cNvPr>
          <p:cNvSpPr/>
          <p:nvPr/>
        </p:nvSpPr>
        <p:spPr>
          <a:xfrm>
            <a:off x="0" y="516269"/>
            <a:ext cx="1037063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After you learned the meaning of the words on </a:t>
            </a:r>
            <a:r>
              <a:rPr lang="en-GB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languagenut</a:t>
            </a:r>
            <a:r>
              <a:rPr lang="en-GB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, write </a:t>
            </a:r>
          </a:p>
          <a:p>
            <a:pPr algn="ctr"/>
            <a:r>
              <a:rPr lang="en-GB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Sentences  describing the pictures 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9790D2-1647-0691-4AF6-E107B86A5F8F}"/>
              </a:ext>
            </a:extLst>
          </p:cNvPr>
          <p:cNvSpPr txBox="1"/>
          <p:nvPr/>
        </p:nvSpPr>
        <p:spPr>
          <a:xfrm>
            <a:off x="2379019" y="134526"/>
            <a:ext cx="5612595" cy="40011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Calibri"/>
                <a:ea typeface="Calibri"/>
                <a:cs typeface="Calibri"/>
              </a:rPr>
              <a:t>Level </a:t>
            </a:r>
            <a:r>
              <a:rPr kumimoji="0" lang="ar-AE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Calibri"/>
                <a:ea typeface="Calibri"/>
                <a:cs typeface="Calibri"/>
              </a:rPr>
              <a:t>2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</a:rPr>
              <a:t>: To </a:t>
            </a:r>
            <a:r>
              <a:rPr lang="en-GB" sz="20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write sentences 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describing the pictures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</a:endParaRPr>
          </a:p>
        </p:txBody>
      </p:sp>
      <p:pic>
        <p:nvPicPr>
          <p:cNvPr id="1036" name="Picture 12" descr="‪Dubai: The World's Most Beautiful City by Night‬‏">
            <a:extLst>
              <a:ext uri="{FF2B5EF4-FFF2-40B4-BE49-F238E27FC236}">
                <a16:creationId xmlns:a16="http://schemas.microsoft.com/office/drawing/2014/main" id="{1887115E-7EF0-9C4E-AC5E-9D42C6390A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556" y="2673419"/>
            <a:ext cx="1752643" cy="981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‪City - Simple English Wikipedia, the free encyclopedia‬‏">
            <a:extLst>
              <a:ext uri="{FF2B5EF4-FFF2-40B4-BE49-F238E27FC236}">
                <a16:creationId xmlns:a16="http://schemas.microsoft.com/office/drawing/2014/main" id="{E88F0D55-C69B-1243-7765-1CE513E2B8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0223" y="5055614"/>
            <a:ext cx="1591405" cy="1059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A01E40A9-1E40-A5AF-59A4-C48BB8BAE851}"/>
              </a:ext>
            </a:extLst>
          </p:cNvPr>
          <p:cNvSpPr/>
          <p:nvPr/>
        </p:nvSpPr>
        <p:spPr>
          <a:xfrm>
            <a:off x="472674" y="72971"/>
            <a:ext cx="1747786" cy="46166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Wri</a:t>
            </a:r>
            <a:r>
              <a:rPr lang="en-GB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</a:t>
            </a:r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task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B7C17AE-F9DB-CA3C-1529-4B6BDC5276B4}"/>
              </a:ext>
            </a:extLst>
          </p:cNvPr>
          <p:cNvCxnSpPr>
            <a:cxnSpLocks/>
          </p:cNvCxnSpPr>
          <p:nvPr/>
        </p:nvCxnSpPr>
        <p:spPr>
          <a:xfrm flipH="1">
            <a:off x="356839" y="1806498"/>
            <a:ext cx="937817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D6A54D4-CBBD-BA31-861B-8684733F2261}"/>
              </a:ext>
            </a:extLst>
          </p:cNvPr>
          <p:cNvCxnSpPr>
            <a:cxnSpLocks/>
          </p:cNvCxnSpPr>
          <p:nvPr/>
        </p:nvCxnSpPr>
        <p:spPr>
          <a:xfrm flipH="1">
            <a:off x="450372" y="3074355"/>
            <a:ext cx="937817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556AD70-AA9A-8E5C-FA3C-33E9E672EBD3}"/>
              </a:ext>
            </a:extLst>
          </p:cNvPr>
          <p:cNvCxnSpPr>
            <a:cxnSpLocks/>
          </p:cNvCxnSpPr>
          <p:nvPr/>
        </p:nvCxnSpPr>
        <p:spPr>
          <a:xfrm flipH="1">
            <a:off x="450372" y="4356410"/>
            <a:ext cx="937817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05CE79F-DA7D-0581-6C33-EA4EFC6C03F2}"/>
              </a:ext>
            </a:extLst>
          </p:cNvPr>
          <p:cNvCxnSpPr>
            <a:cxnSpLocks/>
          </p:cNvCxnSpPr>
          <p:nvPr/>
        </p:nvCxnSpPr>
        <p:spPr>
          <a:xfrm flipH="1">
            <a:off x="450372" y="5716859"/>
            <a:ext cx="937817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9" name="Picture 18">
            <a:extLst>
              <a:ext uri="{FF2B5EF4-FFF2-40B4-BE49-F238E27FC236}">
                <a16:creationId xmlns:a16="http://schemas.microsoft.com/office/drawing/2014/main" id="{86DB1E9F-AF4A-38AF-0231-347A1D374D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5531" y="3843240"/>
            <a:ext cx="1836770" cy="873721"/>
          </a:xfrm>
          <a:prstGeom prst="rect">
            <a:avLst/>
          </a:prstGeom>
        </p:spPr>
      </p:pic>
      <p:pic>
        <p:nvPicPr>
          <p:cNvPr id="4098" name="Picture 2" descr="باريس - ويكيبيديا">
            <a:extLst>
              <a:ext uri="{FF2B5EF4-FFF2-40B4-BE49-F238E27FC236}">
                <a16:creationId xmlns:a16="http://schemas.microsoft.com/office/drawing/2014/main" id="{7F2FABF3-FE49-3516-9678-BEFA5BA1B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0634" y="743378"/>
            <a:ext cx="1176337" cy="1767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7461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A7975AB-F29E-2890-EAEC-FD80E6CB7FFC}"/>
              </a:ext>
            </a:extLst>
          </p:cNvPr>
          <p:cNvSpPr/>
          <p:nvPr/>
        </p:nvSpPr>
        <p:spPr>
          <a:xfrm>
            <a:off x="9326661" y="3318385"/>
            <a:ext cx="2459832" cy="769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52578A6-31E6-AE42-2A32-3772520CB4BD}"/>
              </a:ext>
            </a:extLst>
          </p:cNvPr>
          <p:cNvSpPr/>
          <p:nvPr/>
        </p:nvSpPr>
        <p:spPr>
          <a:xfrm>
            <a:off x="4038600" y="587828"/>
            <a:ext cx="8045338" cy="12518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AE" sz="3200" b="1" dirty="0"/>
              <a:t>ســ - عــ - ـــة - ـــر - ـــيـــ - صــ - ـــا – ر – يـــ - ـــمــ</a:t>
            </a:r>
          </a:p>
          <a:p>
            <a:pPr algn="r" rtl="1"/>
            <a:r>
              <a:rPr lang="ar-AE" sz="3200" b="1" dirty="0"/>
              <a:t>ـــد – مــــ - أ - ــــن - ـــكـــ - ــــصـــ - ـــــنـــ - ــــخـــ - جـــ - ـــــلــــ - تـــ </a:t>
            </a:r>
            <a:endParaRPr lang="en-GB" sz="3200" b="1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21DC94D-65CF-D27D-4464-086B1812FFF6}"/>
              </a:ext>
            </a:extLst>
          </p:cNvPr>
          <p:cNvSpPr/>
          <p:nvPr/>
        </p:nvSpPr>
        <p:spPr>
          <a:xfrm>
            <a:off x="0" y="516269"/>
            <a:ext cx="362091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After you learned the meaning of the words on </a:t>
            </a:r>
            <a:r>
              <a:rPr lang="en-GB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languagenut</a:t>
            </a:r>
            <a:r>
              <a:rPr lang="en-GB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, use the letters </a:t>
            </a:r>
          </a:p>
          <a:p>
            <a:pPr algn="ctr"/>
            <a:r>
              <a:rPr lang="en-GB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 form words related to places.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BDEA62-53DB-679E-34F3-A86B5E5B1BA5}"/>
              </a:ext>
            </a:extLst>
          </p:cNvPr>
          <p:cNvSpPr/>
          <p:nvPr/>
        </p:nvSpPr>
        <p:spPr>
          <a:xfrm>
            <a:off x="558181" y="3252883"/>
            <a:ext cx="2459832" cy="769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E1BD93-64FD-F29B-25B1-4B681FAE795D}"/>
              </a:ext>
            </a:extLst>
          </p:cNvPr>
          <p:cNvSpPr/>
          <p:nvPr/>
        </p:nvSpPr>
        <p:spPr>
          <a:xfrm>
            <a:off x="3550837" y="3284865"/>
            <a:ext cx="2459832" cy="769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38BF5B5-D5FB-D3A4-9700-2E75F565D93C}"/>
              </a:ext>
            </a:extLst>
          </p:cNvPr>
          <p:cNvSpPr/>
          <p:nvPr/>
        </p:nvSpPr>
        <p:spPr>
          <a:xfrm>
            <a:off x="6518147" y="3318385"/>
            <a:ext cx="2459832" cy="769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BCB623F-B4EF-35AD-B19F-ACA8F1BFA3A5}"/>
              </a:ext>
            </a:extLst>
          </p:cNvPr>
          <p:cNvSpPr/>
          <p:nvPr/>
        </p:nvSpPr>
        <p:spPr>
          <a:xfrm>
            <a:off x="9624106" y="5820946"/>
            <a:ext cx="2459832" cy="769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A3DD166-447E-7A2A-6A41-DFA860829018}"/>
              </a:ext>
            </a:extLst>
          </p:cNvPr>
          <p:cNvSpPr/>
          <p:nvPr/>
        </p:nvSpPr>
        <p:spPr>
          <a:xfrm>
            <a:off x="6675832" y="5819850"/>
            <a:ext cx="2459832" cy="769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A9CCF64-BF13-3D8C-9758-7CDF3F68D88A}"/>
              </a:ext>
            </a:extLst>
          </p:cNvPr>
          <p:cNvSpPr/>
          <p:nvPr/>
        </p:nvSpPr>
        <p:spPr>
          <a:xfrm>
            <a:off x="3845418" y="5819850"/>
            <a:ext cx="2459832" cy="769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334A20-F592-603A-04CA-28126A581D86}"/>
              </a:ext>
            </a:extLst>
          </p:cNvPr>
          <p:cNvSpPr txBox="1"/>
          <p:nvPr/>
        </p:nvSpPr>
        <p:spPr>
          <a:xfrm>
            <a:off x="4654492" y="91468"/>
            <a:ext cx="5612595" cy="40011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9933"/>
                </a:solidFill>
                <a:effectLst/>
                <a:uLnTx/>
                <a:uFillTx/>
                <a:latin typeface="Calibri"/>
                <a:ea typeface="Calibri"/>
                <a:cs typeface="Calibri"/>
              </a:rPr>
              <a:t>Level 1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</a:rPr>
              <a:t>: To </a:t>
            </a:r>
            <a:r>
              <a:rPr lang="en-GB" sz="20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write words related to the topic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</a:rPr>
              <a:t>.</a:t>
            </a:r>
          </a:p>
        </p:txBody>
      </p:sp>
      <p:pic>
        <p:nvPicPr>
          <p:cNvPr id="10" name="Picture 6" descr="‪3,248,700+ Modern City Stock Photos, Pictures &amp; Royalty-Free Images -  iStock | Modern city street, Modern city skyline, Modern city buildings‬‏">
            <a:extLst>
              <a:ext uri="{FF2B5EF4-FFF2-40B4-BE49-F238E27FC236}">
                <a16:creationId xmlns:a16="http://schemas.microsoft.com/office/drawing/2014/main" id="{DF06C67C-394E-5FA5-6140-722E6D92FB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832" y="1859153"/>
            <a:ext cx="2104799" cy="1400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‪12 Historical Cities In India That Exist Since Ancient Times‬‏">
            <a:extLst>
              <a:ext uri="{FF2B5EF4-FFF2-40B4-BE49-F238E27FC236}">
                <a16:creationId xmlns:a16="http://schemas.microsoft.com/office/drawing/2014/main" id="{6EF7B92B-EFB7-5849-957C-C0811D43E6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168" y="1849524"/>
            <a:ext cx="2262827" cy="1392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‪Rome Italy November 05 2013 Tourists Stock Footage Video (100%  Royalty-free) 5181917 | Shutterstock‬‏">
            <a:extLst>
              <a:ext uri="{FF2B5EF4-FFF2-40B4-BE49-F238E27FC236}">
                <a16:creationId xmlns:a16="http://schemas.microsoft.com/office/drawing/2014/main" id="{F2A227E7-BAB7-A71E-6FC4-2A68DD4C12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6661" y="1917248"/>
            <a:ext cx="2377112" cy="1335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‪Dubai: The World's Most Beautiful City by Night‬‏">
            <a:extLst>
              <a:ext uri="{FF2B5EF4-FFF2-40B4-BE49-F238E27FC236}">
                <a16:creationId xmlns:a16="http://schemas.microsoft.com/office/drawing/2014/main" id="{CB2E1BEE-7859-2314-F6E9-D4B4937FD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04" y="1924740"/>
            <a:ext cx="2262827" cy="1267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‪City - Simple English Wikipedia, the free encyclopedia‬‏">
            <a:extLst>
              <a:ext uri="{FF2B5EF4-FFF2-40B4-BE49-F238E27FC236}">
                <a16:creationId xmlns:a16="http://schemas.microsoft.com/office/drawing/2014/main" id="{BF5C823F-6688-E8D4-415A-1853B7BEFA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2842" y="4298445"/>
            <a:ext cx="2125510" cy="1414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‪Capital Stock Photos, Royalty Free Capital Images | Depositphotos‬‏">
            <a:extLst>
              <a:ext uri="{FF2B5EF4-FFF2-40B4-BE49-F238E27FC236}">
                <a16:creationId xmlns:a16="http://schemas.microsoft.com/office/drawing/2014/main" id="{E91FD4F7-8FA6-2864-5F7D-AE6B86CC8F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0682" y="4193231"/>
            <a:ext cx="1899949" cy="1521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‪Country Clipart Images | Free Download | PNG Transparent Background -  Pngtree‬‏">
            <a:extLst>
              <a:ext uri="{FF2B5EF4-FFF2-40B4-BE49-F238E27FC236}">
                <a16:creationId xmlns:a16="http://schemas.microsoft.com/office/drawing/2014/main" id="{35BD9056-9A6F-5BB9-05EC-D4FB2ED311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5571" y="4298445"/>
            <a:ext cx="1443865" cy="1443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A899D44B-EF7B-BA69-2CE8-8B8BE392271F}"/>
              </a:ext>
            </a:extLst>
          </p:cNvPr>
          <p:cNvSpPr/>
          <p:nvPr/>
        </p:nvSpPr>
        <p:spPr>
          <a:xfrm>
            <a:off x="472674" y="72971"/>
            <a:ext cx="1747786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Writing </a:t>
            </a:r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task</a:t>
            </a:r>
          </a:p>
        </p:txBody>
      </p:sp>
    </p:spTree>
    <p:extLst>
      <p:ext uri="{BB962C8B-B14F-4D97-AF65-F5344CB8AC3E}">
        <p14:creationId xmlns:p14="http://schemas.microsoft.com/office/powerpoint/2010/main" val="63370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7B95E8-24DB-7A63-D8EF-3F10480C1A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DA2DF55-E298-58BC-8C70-A8825DF98EBC}"/>
              </a:ext>
            </a:extLst>
          </p:cNvPr>
          <p:cNvSpPr/>
          <p:nvPr/>
        </p:nvSpPr>
        <p:spPr>
          <a:xfrm>
            <a:off x="9326661" y="3318385"/>
            <a:ext cx="2459832" cy="769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DF9D04C-9694-3E42-CCF1-E244C6FFA0DE}"/>
              </a:ext>
            </a:extLst>
          </p:cNvPr>
          <p:cNvSpPr/>
          <p:nvPr/>
        </p:nvSpPr>
        <p:spPr>
          <a:xfrm>
            <a:off x="0" y="516269"/>
            <a:ext cx="1037063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After you learned the meaning of the words on </a:t>
            </a:r>
            <a:r>
              <a:rPr lang="en-GB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languagenut</a:t>
            </a:r>
            <a:r>
              <a:rPr lang="en-GB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, write </a:t>
            </a:r>
          </a:p>
          <a:p>
            <a:pPr algn="ctr"/>
            <a:r>
              <a:rPr lang="en-GB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words describing the pictures 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425216-2C5E-563A-E3AF-A22C0F578A52}"/>
              </a:ext>
            </a:extLst>
          </p:cNvPr>
          <p:cNvSpPr/>
          <p:nvPr/>
        </p:nvSpPr>
        <p:spPr>
          <a:xfrm>
            <a:off x="558181" y="3252883"/>
            <a:ext cx="2459832" cy="769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B1E1EE-7CC0-06E5-9387-B63F6E332FC3}"/>
              </a:ext>
            </a:extLst>
          </p:cNvPr>
          <p:cNvSpPr/>
          <p:nvPr/>
        </p:nvSpPr>
        <p:spPr>
          <a:xfrm>
            <a:off x="3550837" y="3284865"/>
            <a:ext cx="2459832" cy="769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ADEABE4-9F9D-BE0D-005E-9688D38D2CA8}"/>
              </a:ext>
            </a:extLst>
          </p:cNvPr>
          <p:cNvSpPr/>
          <p:nvPr/>
        </p:nvSpPr>
        <p:spPr>
          <a:xfrm>
            <a:off x="6518147" y="3318385"/>
            <a:ext cx="2459832" cy="769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0C819D0-28C5-30EE-BF92-4860B4BD6609}"/>
              </a:ext>
            </a:extLst>
          </p:cNvPr>
          <p:cNvSpPr/>
          <p:nvPr/>
        </p:nvSpPr>
        <p:spPr>
          <a:xfrm>
            <a:off x="9624106" y="5820946"/>
            <a:ext cx="2459832" cy="769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4864234-6367-FFE4-DC70-9991CF38F0E1}"/>
              </a:ext>
            </a:extLst>
          </p:cNvPr>
          <p:cNvSpPr/>
          <p:nvPr/>
        </p:nvSpPr>
        <p:spPr>
          <a:xfrm>
            <a:off x="6675832" y="5819850"/>
            <a:ext cx="2459832" cy="769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91F52CD-4EC6-8D0C-0B93-7DFCBE135846}"/>
              </a:ext>
            </a:extLst>
          </p:cNvPr>
          <p:cNvSpPr/>
          <p:nvPr/>
        </p:nvSpPr>
        <p:spPr>
          <a:xfrm>
            <a:off x="3845418" y="5819850"/>
            <a:ext cx="2459832" cy="769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B93E4B-0546-F393-8889-202C5B227F81}"/>
              </a:ext>
            </a:extLst>
          </p:cNvPr>
          <p:cNvSpPr txBox="1"/>
          <p:nvPr/>
        </p:nvSpPr>
        <p:spPr>
          <a:xfrm>
            <a:off x="2506715" y="147366"/>
            <a:ext cx="5612595" cy="40011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Calibri"/>
                <a:ea typeface="Calibri"/>
                <a:cs typeface="Calibri"/>
              </a:rPr>
              <a:t>Level </a:t>
            </a:r>
            <a:r>
              <a:rPr kumimoji="0" lang="ar-AE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Calibri"/>
                <a:ea typeface="Calibri"/>
                <a:cs typeface="Calibri"/>
              </a:rPr>
              <a:t>2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</a:rPr>
              <a:t>: To </a:t>
            </a:r>
            <a:r>
              <a:rPr lang="en-GB" sz="20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write words related to the topic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</a:rPr>
              <a:t>.</a:t>
            </a:r>
          </a:p>
        </p:txBody>
      </p:sp>
      <p:pic>
        <p:nvPicPr>
          <p:cNvPr id="10" name="Picture 6" descr="‪3,248,700+ Modern City Stock Photos, Pictures &amp; Royalty-Free Images -  iStock | Modern city street, Modern city skyline, Modern city buildings‬‏">
            <a:extLst>
              <a:ext uri="{FF2B5EF4-FFF2-40B4-BE49-F238E27FC236}">
                <a16:creationId xmlns:a16="http://schemas.microsoft.com/office/drawing/2014/main" id="{C94281C5-28A6-1C74-09B1-2C69C47C0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832" y="1859153"/>
            <a:ext cx="2104799" cy="1400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‪12 Historical Cities In India That Exist Since Ancient Times‬‏">
            <a:extLst>
              <a:ext uri="{FF2B5EF4-FFF2-40B4-BE49-F238E27FC236}">
                <a16:creationId xmlns:a16="http://schemas.microsoft.com/office/drawing/2014/main" id="{7D0AF183-B6F5-6B32-A4D8-A0535FF034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168" y="1849524"/>
            <a:ext cx="2262827" cy="1392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‪Rome Italy November 05 2013 Tourists Stock Footage Video (100%  Royalty-free) 5181917 | Shutterstock‬‏">
            <a:extLst>
              <a:ext uri="{FF2B5EF4-FFF2-40B4-BE49-F238E27FC236}">
                <a16:creationId xmlns:a16="http://schemas.microsoft.com/office/drawing/2014/main" id="{2219FF55-A264-9096-4498-54EA0D1FEE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6661" y="1917248"/>
            <a:ext cx="2377112" cy="1335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‪Dubai: The World's Most Beautiful City by Night‬‏">
            <a:extLst>
              <a:ext uri="{FF2B5EF4-FFF2-40B4-BE49-F238E27FC236}">
                <a16:creationId xmlns:a16="http://schemas.microsoft.com/office/drawing/2014/main" id="{A9FE7118-C220-CCF5-68CF-47E90C5C5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04" y="1924740"/>
            <a:ext cx="2262827" cy="1267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‪City - Simple English Wikipedia, the free encyclopedia‬‏">
            <a:extLst>
              <a:ext uri="{FF2B5EF4-FFF2-40B4-BE49-F238E27FC236}">
                <a16:creationId xmlns:a16="http://schemas.microsoft.com/office/drawing/2014/main" id="{574B6321-CC07-B5E3-AB46-80C86DEB3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2842" y="4298445"/>
            <a:ext cx="2125510" cy="1414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‪Capital Stock Photos, Royalty Free Capital Images | Depositphotos‬‏">
            <a:extLst>
              <a:ext uri="{FF2B5EF4-FFF2-40B4-BE49-F238E27FC236}">
                <a16:creationId xmlns:a16="http://schemas.microsoft.com/office/drawing/2014/main" id="{A3D7AD2E-AC02-BBC7-492B-E73AFCEA52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0682" y="4193231"/>
            <a:ext cx="1899949" cy="1521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‪Country Clipart Images | Free Download | PNG Transparent Background -  Pngtree‬‏">
            <a:extLst>
              <a:ext uri="{FF2B5EF4-FFF2-40B4-BE49-F238E27FC236}">
                <a16:creationId xmlns:a16="http://schemas.microsoft.com/office/drawing/2014/main" id="{1184D93E-F412-843E-D2BA-294CCD9BF9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5571" y="4298445"/>
            <a:ext cx="1443865" cy="1443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C94DDB70-46A2-D145-85E0-B136BCA5CB27}"/>
              </a:ext>
            </a:extLst>
          </p:cNvPr>
          <p:cNvSpPr/>
          <p:nvPr/>
        </p:nvSpPr>
        <p:spPr>
          <a:xfrm>
            <a:off x="472674" y="72971"/>
            <a:ext cx="1747786" cy="46166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Wri</a:t>
            </a:r>
            <a:r>
              <a:rPr lang="en-GB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</a:t>
            </a:r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task</a:t>
            </a:r>
          </a:p>
        </p:txBody>
      </p:sp>
    </p:spTree>
    <p:extLst>
      <p:ext uri="{BB962C8B-B14F-4D97-AF65-F5344CB8AC3E}">
        <p14:creationId xmlns:p14="http://schemas.microsoft.com/office/powerpoint/2010/main" val="1850206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810</Words>
  <Application>Microsoft Office PowerPoint</Application>
  <PresentationFormat>Widescreen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Diala Alset</dc:creator>
  <cp:lastModifiedBy>Diala Alset</cp:lastModifiedBy>
  <cp:revision>16</cp:revision>
  <dcterms:created xsi:type="dcterms:W3CDTF">2024-12-21T08:14:00Z</dcterms:created>
  <dcterms:modified xsi:type="dcterms:W3CDTF">2025-01-20T08:37:06Z</dcterms:modified>
</cp:coreProperties>
</file>