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5"/>
  </p:notesMasterIdLst>
  <p:sldIdLst>
    <p:sldId id="622" r:id="rId4"/>
    <p:sldId id="1824" r:id="rId5"/>
    <p:sldId id="629" r:id="rId6"/>
    <p:sldId id="1846" r:id="rId7"/>
    <p:sldId id="1847" r:id="rId8"/>
    <p:sldId id="631" r:id="rId9"/>
    <p:sldId id="1825" r:id="rId10"/>
    <p:sldId id="632" r:id="rId11"/>
    <p:sldId id="627" r:id="rId12"/>
    <p:sldId id="606" r:id="rId13"/>
    <p:sldId id="1837" r:id="rId14"/>
    <p:sldId id="1833" r:id="rId15"/>
    <p:sldId id="1843" r:id="rId16"/>
    <p:sldId id="1850" r:id="rId17"/>
    <p:sldId id="1851" r:id="rId18"/>
    <p:sldId id="1852" r:id="rId19"/>
    <p:sldId id="1853" r:id="rId20"/>
    <p:sldId id="1854" r:id="rId21"/>
    <p:sldId id="313" r:id="rId22"/>
    <p:sldId id="633" r:id="rId23"/>
    <p:sldId id="1855" r:id="rId24"/>
    <p:sldId id="1860" r:id="rId25"/>
    <p:sldId id="1857" r:id="rId26"/>
    <p:sldId id="1859" r:id="rId27"/>
    <p:sldId id="1861" r:id="rId28"/>
    <p:sldId id="1862" r:id="rId29"/>
    <p:sldId id="1863" r:id="rId30"/>
    <p:sldId id="1864" r:id="rId31"/>
    <p:sldId id="1865" r:id="rId32"/>
    <p:sldId id="1866" r:id="rId33"/>
    <p:sldId id="1737" r:id="rId34"/>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B56C20-C2B5-4EDD-AA74-5A71A03CB890}" v="1" dt="2024-05-10T07:26:17.8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heira Zouar" userId="f09ab134-2f62-46c1-84d4-3ddad0cef1cb" providerId="ADAL" clId="{DBF591C6-4A4D-4B5C-946E-2E98BE4E9FD0}"/>
    <pc:docChg chg="modSld">
      <pc:chgData name="Kheira Zouar" userId="f09ab134-2f62-46c1-84d4-3ddad0cef1cb" providerId="ADAL" clId="{DBF591C6-4A4D-4B5C-946E-2E98BE4E9FD0}" dt="2023-02-10T04:49:02.197" v="20" actId="20577"/>
      <pc:docMkLst>
        <pc:docMk/>
      </pc:docMkLst>
      <pc:sldChg chg="modSp modAnim">
        <pc:chgData name="Kheira Zouar" userId="f09ab134-2f62-46c1-84d4-3ddad0cef1cb" providerId="ADAL" clId="{DBF591C6-4A4D-4B5C-946E-2E98BE4E9FD0}" dt="2023-02-10T04:49:02.197" v="20" actId="20577"/>
        <pc:sldMkLst>
          <pc:docMk/>
          <pc:sldMk cId="1133049304" sldId="1822"/>
        </pc:sldMkLst>
        <pc:spChg chg="mod">
          <ac:chgData name="Kheira Zouar" userId="f09ab134-2f62-46c1-84d4-3ddad0cef1cb" providerId="ADAL" clId="{DBF591C6-4A4D-4B5C-946E-2E98BE4E9FD0}" dt="2023-02-10T04:49:02.197" v="20" actId="20577"/>
          <ac:spMkLst>
            <pc:docMk/>
            <pc:sldMk cId="1133049304" sldId="1822"/>
            <ac:spMk id="6" creationId="{4F8381C2-2A33-4B32-80CB-7CEDE96DBC49}"/>
          </ac:spMkLst>
        </pc:spChg>
      </pc:sldChg>
    </pc:docChg>
  </pc:docChgLst>
  <pc:docChgLst>
    <pc:chgData name="Kheira Zouar" userId="f09ab134-2f62-46c1-84d4-3ddad0cef1cb" providerId="ADAL" clId="{78E1FB39-0FC8-43F9-A00D-6EA8829E6618}"/>
    <pc:docChg chg="modSld">
      <pc:chgData name="Kheira Zouar" userId="f09ab134-2f62-46c1-84d4-3ddad0cef1cb" providerId="ADAL" clId="{78E1FB39-0FC8-43F9-A00D-6EA8829E6618}" dt="2021-10-26T04:44:10.716" v="8" actId="20577"/>
      <pc:docMkLst>
        <pc:docMk/>
      </pc:docMkLst>
      <pc:sldChg chg="modSp">
        <pc:chgData name="Kheira Zouar" userId="f09ab134-2f62-46c1-84d4-3ddad0cef1cb" providerId="ADAL" clId="{78E1FB39-0FC8-43F9-A00D-6EA8829E6618}" dt="2021-10-26T04:44:10.716" v="8" actId="20577"/>
        <pc:sldMkLst>
          <pc:docMk/>
          <pc:sldMk cId="1133049304" sldId="1822"/>
        </pc:sldMkLst>
        <pc:spChg chg="mod">
          <ac:chgData name="Kheira Zouar" userId="f09ab134-2f62-46c1-84d4-3ddad0cef1cb" providerId="ADAL" clId="{78E1FB39-0FC8-43F9-A00D-6EA8829E6618}" dt="2021-10-26T04:44:10.716" v="8" actId="20577"/>
          <ac:spMkLst>
            <pc:docMk/>
            <pc:sldMk cId="1133049304" sldId="1822"/>
            <ac:spMk id="6" creationId="{4F8381C2-2A33-4B32-80CB-7CEDE96DBC49}"/>
          </ac:spMkLst>
        </pc:spChg>
      </pc:sldChg>
    </pc:docChg>
  </pc:docChgLst>
  <pc:docChgLst>
    <pc:chgData name="Kheira Zouar" userId="f09ab134-2f62-46c1-84d4-3ddad0cef1cb" providerId="ADAL" clId="{BAB56C20-C2B5-4EDD-AA74-5A71A03CB890}"/>
    <pc:docChg chg="delSld modSld">
      <pc:chgData name="Kheira Zouar" userId="f09ab134-2f62-46c1-84d4-3ddad0cef1cb" providerId="ADAL" clId="{BAB56C20-C2B5-4EDD-AA74-5A71A03CB890}" dt="2024-05-10T07:26:33.304" v="5" actId="47"/>
      <pc:docMkLst>
        <pc:docMk/>
      </pc:docMkLst>
      <pc:sldChg chg="del">
        <pc:chgData name="Kheira Zouar" userId="f09ab134-2f62-46c1-84d4-3ddad0cef1cb" providerId="ADAL" clId="{BAB56C20-C2B5-4EDD-AA74-5A71A03CB890}" dt="2024-05-10T07:26:13.117" v="0" actId="47"/>
        <pc:sldMkLst>
          <pc:docMk/>
          <pc:sldMk cId="1933333645" sldId="628"/>
        </pc:sldMkLst>
      </pc:sldChg>
      <pc:sldChg chg="del">
        <pc:chgData name="Kheira Zouar" userId="f09ab134-2f62-46c1-84d4-3ddad0cef1cb" providerId="ADAL" clId="{BAB56C20-C2B5-4EDD-AA74-5A71A03CB890}" dt="2024-05-10T07:26:33.304" v="5" actId="47"/>
        <pc:sldMkLst>
          <pc:docMk/>
          <pc:sldMk cId="0" sldId="1743"/>
        </pc:sldMkLst>
      </pc:sldChg>
      <pc:sldChg chg="modSp del">
        <pc:chgData name="Kheira Zouar" userId="f09ab134-2f62-46c1-84d4-3ddad0cef1cb" providerId="ADAL" clId="{BAB56C20-C2B5-4EDD-AA74-5A71A03CB890}" dt="2024-05-10T07:26:22.038" v="2" actId="47"/>
        <pc:sldMkLst>
          <pc:docMk/>
          <pc:sldMk cId="1133049304" sldId="1822"/>
        </pc:sldMkLst>
        <pc:spChg chg="mod">
          <ac:chgData name="Kheira Zouar" userId="f09ab134-2f62-46c1-84d4-3ddad0cef1cb" providerId="ADAL" clId="{BAB56C20-C2B5-4EDD-AA74-5A71A03CB890}" dt="2024-05-10T07:26:17.838" v="1" actId="20577"/>
          <ac:spMkLst>
            <pc:docMk/>
            <pc:sldMk cId="1133049304" sldId="1822"/>
            <ac:spMk id="6" creationId="{4F8381C2-2A33-4B32-80CB-7CEDE96DBC49}"/>
          </ac:spMkLst>
        </pc:spChg>
      </pc:sldChg>
      <pc:sldChg chg="del">
        <pc:chgData name="Kheira Zouar" userId="f09ab134-2f62-46c1-84d4-3ddad0cef1cb" providerId="ADAL" clId="{BAB56C20-C2B5-4EDD-AA74-5A71A03CB890}" dt="2024-05-10T07:26:27.520" v="3" actId="47"/>
        <pc:sldMkLst>
          <pc:docMk/>
          <pc:sldMk cId="0" sldId="1848"/>
        </pc:sldMkLst>
      </pc:sldChg>
      <pc:sldChg chg="del">
        <pc:chgData name="Kheira Zouar" userId="f09ab134-2f62-46c1-84d4-3ddad0cef1cb" providerId="ADAL" clId="{BAB56C20-C2B5-4EDD-AA74-5A71A03CB890}" dt="2024-05-10T07:26:29.352" v="4" actId="47"/>
        <pc:sldMkLst>
          <pc:docMk/>
          <pc:sldMk cId="1713479568" sldId="184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2E50AC-0CDF-4CE3-92EB-EC319A34E35B}"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GB"/>
        </a:p>
      </dgm:t>
    </dgm:pt>
    <dgm:pt modelId="{2650D910-9620-4BC7-BD84-39FFD64A8729}">
      <dgm:prSet phldrT="[Text]"/>
      <dgm:spPr/>
      <dgm:t>
        <a:bodyPr/>
        <a:lstStyle/>
        <a:p>
          <a:r>
            <a:rPr lang="ar-AE" dirty="0">
              <a:latin typeface="Calibri" panose="020F0502020204030204" pitchFamily="34" charset="0"/>
              <a:cs typeface="Calibri" panose="020F0502020204030204" pitchFamily="34" charset="0"/>
            </a:rPr>
            <a:t>عناصر النّص السردي</a:t>
          </a:r>
          <a:endParaRPr lang="en-GB" dirty="0">
            <a:latin typeface="Calibri" panose="020F0502020204030204" pitchFamily="34" charset="0"/>
            <a:cs typeface="Calibri" panose="020F0502020204030204" pitchFamily="34" charset="0"/>
          </a:endParaRPr>
        </a:p>
      </dgm:t>
    </dgm:pt>
    <dgm:pt modelId="{05C4B425-AEF7-497B-A860-F1102440E030}" type="sibTrans" cxnId="{496F8B1B-DB45-4ACB-A964-7C647F176A87}">
      <dgm:prSet/>
      <dgm:spPr/>
      <dgm:t>
        <a:bodyPr/>
        <a:lstStyle/>
        <a:p>
          <a:endParaRPr lang="en-GB"/>
        </a:p>
      </dgm:t>
    </dgm:pt>
    <dgm:pt modelId="{F8CF33C7-96A7-4F6B-A780-63BD77D39ED5}" type="parTrans" cxnId="{496F8B1B-DB45-4ACB-A964-7C647F176A87}">
      <dgm:prSet/>
      <dgm:spPr/>
      <dgm:t>
        <a:bodyPr/>
        <a:lstStyle/>
        <a:p>
          <a:endParaRPr lang="en-GB"/>
        </a:p>
      </dgm:t>
    </dgm:pt>
    <dgm:pt modelId="{9A46E41D-36B7-4CED-B44F-2068A4739C86}">
      <dgm:prSet phldrT="[Text]"/>
      <dgm:spPr/>
      <dgm:t>
        <a:bodyPr/>
        <a:lstStyle/>
        <a:p>
          <a:r>
            <a:rPr lang="ar-AE" dirty="0">
              <a:latin typeface="Calibri" panose="020F0502020204030204" pitchFamily="34" charset="0"/>
              <a:cs typeface="Calibri" panose="020F0502020204030204" pitchFamily="34" charset="0"/>
            </a:rPr>
            <a:t>النّهاية</a:t>
          </a:r>
          <a:endParaRPr lang="en-GB" dirty="0">
            <a:latin typeface="Calibri" panose="020F0502020204030204" pitchFamily="34" charset="0"/>
            <a:cs typeface="Calibri" panose="020F0502020204030204" pitchFamily="34" charset="0"/>
          </a:endParaRPr>
        </a:p>
      </dgm:t>
    </dgm:pt>
    <dgm:pt modelId="{EEE532C5-3B05-4D95-85FE-0FC604AC8495}" type="sibTrans" cxnId="{503E8F52-5774-4E2B-9E40-65587C9561A1}">
      <dgm:prSet/>
      <dgm:spPr/>
      <dgm:t>
        <a:bodyPr/>
        <a:lstStyle/>
        <a:p>
          <a:endParaRPr lang="en-GB"/>
        </a:p>
      </dgm:t>
    </dgm:pt>
    <dgm:pt modelId="{B0C85C09-89DB-411A-AFE3-843A219D54CE}" type="parTrans" cxnId="{503E8F52-5774-4E2B-9E40-65587C9561A1}">
      <dgm:prSet/>
      <dgm:spPr/>
      <dgm:t>
        <a:bodyPr/>
        <a:lstStyle/>
        <a:p>
          <a:endParaRPr lang="en-GB"/>
        </a:p>
      </dgm:t>
    </dgm:pt>
    <dgm:pt modelId="{9BAC18A9-5A26-46A4-9DEE-D841F8CD6CE6}">
      <dgm:prSet phldrT="[Text]"/>
      <dgm:spPr/>
      <dgm:t>
        <a:bodyPr/>
        <a:lstStyle/>
        <a:p>
          <a:r>
            <a:rPr lang="ar-AE" dirty="0">
              <a:latin typeface="Calibri" panose="020F0502020204030204" pitchFamily="34" charset="0"/>
              <a:cs typeface="Calibri" panose="020F0502020204030204" pitchFamily="34" charset="0"/>
            </a:rPr>
            <a:t>الوسط</a:t>
          </a:r>
          <a:endParaRPr lang="en-GB" dirty="0">
            <a:latin typeface="Calibri" panose="020F0502020204030204" pitchFamily="34" charset="0"/>
            <a:cs typeface="Calibri" panose="020F0502020204030204" pitchFamily="34" charset="0"/>
          </a:endParaRPr>
        </a:p>
      </dgm:t>
    </dgm:pt>
    <dgm:pt modelId="{C9C00F49-B509-4B22-9D81-11065EA1161C}" type="parTrans" cxnId="{DBF94A6D-DDB3-449D-B61F-9A5AD3B58A8F}">
      <dgm:prSet/>
      <dgm:spPr/>
      <dgm:t>
        <a:bodyPr/>
        <a:lstStyle/>
        <a:p>
          <a:endParaRPr lang="en-GB"/>
        </a:p>
      </dgm:t>
    </dgm:pt>
    <dgm:pt modelId="{3E13F918-9F52-460E-A26D-5AD7B84AC283}" type="sibTrans" cxnId="{DBF94A6D-DDB3-449D-B61F-9A5AD3B58A8F}">
      <dgm:prSet/>
      <dgm:spPr/>
      <dgm:t>
        <a:bodyPr/>
        <a:lstStyle/>
        <a:p>
          <a:endParaRPr lang="en-GB"/>
        </a:p>
      </dgm:t>
    </dgm:pt>
    <dgm:pt modelId="{BF6B526F-6665-442A-9BAF-F9E494E25F50}">
      <dgm:prSet phldrT="[Text]"/>
      <dgm:spPr/>
      <dgm:t>
        <a:bodyPr/>
        <a:lstStyle/>
        <a:p>
          <a:r>
            <a:rPr lang="ar-AE" dirty="0">
              <a:latin typeface="Calibri" panose="020F0502020204030204" pitchFamily="34" charset="0"/>
              <a:cs typeface="Calibri" panose="020F0502020204030204" pitchFamily="34" charset="0"/>
            </a:rPr>
            <a:t>البداية</a:t>
          </a:r>
          <a:endParaRPr lang="en-GB" dirty="0">
            <a:latin typeface="Calibri" panose="020F0502020204030204" pitchFamily="34" charset="0"/>
            <a:cs typeface="Calibri" panose="020F0502020204030204" pitchFamily="34" charset="0"/>
          </a:endParaRPr>
        </a:p>
      </dgm:t>
    </dgm:pt>
    <dgm:pt modelId="{6D358233-3E91-445D-AC7F-B27E7AC8AD99}" type="parTrans" cxnId="{C56D8BA9-89D5-4F00-BBE9-EB9C96B6AF3F}">
      <dgm:prSet/>
      <dgm:spPr/>
      <dgm:t>
        <a:bodyPr/>
        <a:lstStyle/>
        <a:p>
          <a:endParaRPr lang="en-GB"/>
        </a:p>
      </dgm:t>
    </dgm:pt>
    <dgm:pt modelId="{75B5E271-5717-4575-A534-BBA4FF271EA2}" type="sibTrans" cxnId="{C56D8BA9-89D5-4F00-BBE9-EB9C96B6AF3F}">
      <dgm:prSet/>
      <dgm:spPr/>
      <dgm:t>
        <a:bodyPr/>
        <a:lstStyle/>
        <a:p>
          <a:endParaRPr lang="en-GB"/>
        </a:p>
      </dgm:t>
    </dgm:pt>
    <dgm:pt modelId="{FE290620-1004-46DC-83F2-ED4BC8117157}" type="pres">
      <dgm:prSet presAssocID="{DA2E50AC-0CDF-4CE3-92EB-EC319A34E35B}" presName="hierChild1" presStyleCnt="0">
        <dgm:presLayoutVars>
          <dgm:chPref val="1"/>
          <dgm:dir/>
          <dgm:animOne val="branch"/>
          <dgm:animLvl val="lvl"/>
          <dgm:resizeHandles/>
        </dgm:presLayoutVars>
      </dgm:prSet>
      <dgm:spPr/>
    </dgm:pt>
    <dgm:pt modelId="{7479558A-8A57-4D13-9921-904045E55A15}" type="pres">
      <dgm:prSet presAssocID="{2650D910-9620-4BC7-BD84-39FFD64A8729}" presName="hierRoot1" presStyleCnt="0"/>
      <dgm:spPr/>
    </dgm:pt>
    <dgm:pt modelId="{784108C7-AD5D-4A8E-9356-20EE9C46773C}" type="pres">
      <dgm:prSet presAssocID="{2650D910-9620-4BC7-BD84-39FFD64A8729}" presName="composite" presStyleCnt="0"/>
      <dgm:spPr/>
    </dgm:pt>
    <dgm:pt modelId="{3010C32A-2ABD-4E30-B4D5-4E3B110AF35D}" type="pres">
      <dgm:prSet presAssocID="{2650D910-9620-4BC7-BD84-39FFD64A8729}" presName="background" presStyleLbl="node0" presStyleIdx="0" presStyleCnt="1"/>
      <dgm:spPr/>
    </dgm:pt>
    <dgm:pt modelId="{A6615D3A-44C1-4F6A-ACA2-8A68488F71BF}" type="pres">
      <dgm:prSet presAssocID="{2650D910-9620-4BC7-BD84-39FFD64A8729}" presName="text" presStyleLbl="fgAcc0" presStyleIdx="0" presStyleCnt="1" custScaleX="198034">
        <dgm:presLayoutVars>
          <dgm:chPref val="3"/>
        </dgm:presLayoutVars>
      </dgm:prSet>
      <dgm:spPr/>
    </dgm:pt>
    <dgm:pt modelId="{D12BB019-B4D7-4F19-8E32-57E3E09E645D}" type="pres">
      <dgm:prSet presAssocID="{2650D910-9620-4BC7-BD84-39FFD64A8729}" presName="hierChild2" presStyleCnt="0"/>
      <dgm:spPr/>
    </dgm:pt>
    <dgm:pt modelId="{FDBBDEF6-376D-4FF5-9DCB-AE9C5204C782}" type="pres">
      <dgm:prSet presAssocID="{B0C85C09-89DB-411A-AFE3-843A219D54CE}" presName="Name10" presStyleLbl="parChTrans1D2" presStyleIdx="0" presStyleCnt="3"/>
      <dgm:spPr/>
    </dgm:pt>
    <dgm:pt modelId="{E669276A-5B59-4CB3-BD90-62CAFE209AC4}" type="pres">
      <dgm:prSet presAssocID="{9A46E41D-36B7-4CED-B44F-2068A4739C86}" presName="hierRoot2" presStyleCnt="0"/>
      <dgm:spPr/>
    </dgm:pt>
    <dgm:pt modelId="{858D37DD-7DA7-4803-A151-B746DE8F8D23}" type="pres">
      <dgm:prSet presAssocID="{9A46E41D-36B7-4CED-B44F-2068A4739C86}" presName="composite2" presStyleCnt="0"/>
      <dgm:spPr/>
    </dgm:pt>
    <dgm:pt modelId="{AB77C3C2-096B-45CB-B557-06DFD476B2F2}" type="pres">
      <dgm:prSet presAssocID="{9A46E41D-36B7-4CED-B44F-2068A4739C86}" presName="background2" presStyleLbl="node2" presStyleIdx="0" presStyleCnt="3"/>
      <dgm:spPr/>
    </dgm:pt>
    <dgm:pt modelId="{E77BA81A-9B93-4D93-A635-CAB74390D880}" type="pres">
      <dgm:prSet presAssocID="{9A46E41D-36B7-4CED-B44F-2068A4739C86}" presName="text2" presStyleLbl="fgAcc2" presStyleIdx="0" presStyleCnt="3">
        <dgm:presLayoutVars>
          <dgm:chPref val="3"/>
        </dgm:presLayoutVars>
      </dgm:prSet>
      <dgm:spPr/>
    </dgm:pt>
    <dgm:pt modelId="{AAE6441B-991C-47DF-8742-AA1BCA395515}" type="pres">
      <dgm:prSet presAssocID="{9A46E41D-36B7-4CED-B44F-2068A4739C86}" presName="hierChild3" presStyleCnt="0"/>
      <dgm:spPr/>
    </dgm:pt>
    <dgm:pt modelId="{9EE7D24C-E2EA-4CEA-8260-7FF9735C7C0D}" type="pres">
      <dgm:prSet presAssocID="{C9C00F49-B509-4B22-9D81-11065EA1161C}" presName="Name10" presStyleLbl="parChTrans1D2" presStyleIdx="1" presStyleCnt="3"/>
      <dgm:spPr/>
    </dgm:pt>
    <dgm:pt modelId="{EE42B3BC-A7D4-4946-8A61-CF9126267D9B}" type="pres">
      <dgm:prSet presAssocID="{9BAC18A9-5A26-46A4-9DEE-D841F8CD6CE6}" presName="hierRoot2" presStyleCnt="0"/>
      <dgm:spPr/>
    </dgm:pt>
    <dgm:pt modelId="{3850BA1B-A172-49B4-8B43-3CB4A9CD2CF5}" type="pres">
      <dgm:prSet presAssocID="{9BAC18A9-5A26-46A4-9DEE-D841F8CD6CE6}" presName="composite2" presStyleCnt="0"/>
      <dgm:spPr/>
    </dgm:pt>
    <dgm:pt modelId="{5CD847E5-A052-455C-9185-31EA3D8B48F1}" type="pres">
      <dgm:prSet presAssocID="{9BAC18A9-5A26-46A4-9DEE-D841F8CD6CE6}" presName="background2" presStyleLbl="node2" presStyleIdx="1" presStyleCnt="3"/>
      <dgm:spPr/>
    </dgm:pt>
    <dgm:pt modelId="{83FB98A7-B644-4D61-8EA7-9EBD3370A001}" type="pres">
      <dgm:prSet presAssocID="{9BAC18A9-5A26-46A4-9DEE-D841F8CD6CE6}" presName="text2" presStyleLbl="fgAcc2" presStyleIdx="1" presStyleCnt="3">
        <dgm:presLayoutVars>
          <dgm:chPref val="3"/>
        </dgm:presLayoutVars>
      </dgm:prSet>
      <dgm:spPr/>
    </dgm:pt>
    <dgm:pt modelId="{2F7FE173-0AAA-4BB9-A3E2-FDC9630AF7AC}" type="pres">
      <dgm:prSet presAssocID="{9BAC18A9-5A26-46A4-9DEE-D841F8CD6CE6}" presName="hierChild3" presStyleCnt="0"/>
      <dgm:spPr/>
    </dgm:pt>
    <dgm:pt modelId="{15494456-6BAF-4556-AEA7-E8CFE5AC1B4A}" type="pres">
      <dgm:prSet presAssocID="{6D358233-3E91-445D-AC7F-B27E7AC8AD99}" presName="Name10" presStyleLbl="parChTrans1D2" presStyleIdx="2" presStyleCnt="3"/>
      <dgm:spPr/>
    </dgm:pt>
    <dgm:pt modelId="{116A87B0-3BBA-4FE8-B9C5-BC8F6B61DD48}" type="pres">
      <dgm:prSet presAssocID="{BF6B526F-6665-442A-9BAF-F9E494E25F50}" presName="hierRoot2" presStyleCnt="0"/>
      <dgm:spPr/>
    </dgm:pt>
    <dgm:pt modelId="{48D1714E-C59C-48C6-9C35-D28BAA474E85}" type="pres">
      <dgm:prSet presAssocID="{BF6B526F-6665-442A-9BAF-F9E494E25F50}" presName="composite2" presStyleCnt="0"/>
      <dgm:spPr/>
    </dgm:pt>
    <dgm:pt modelId="{68512AA6-6F86-4AC2-ACE5-D3B1394753C9}" type="pres">
      <dgm:prSet presAssocID="{BF6B526F-6665-442A-9BAF-F9E494E25F50}" presName="background2" presStyleLbl="node2" presStyleIdx="2" presStyleCnt="3"/>
      <dgm:spPr/>
    </dgm:pt>
    <dgm:pt modelId="{EB69F2E7-386B-4B44-8757-1EDE069D917A}" type="pres">
      <dgm:prSet presAssocID="{BF6B526F-6665-442A-9BAF-F9E494E25F50}" presName="text2" presStyleLbl="fgAcc2" presStyleIdx="2" presStyleCnt="3">
        <dgm:presLayoutVars>
          <dgm:chPref val="3"/>
        </dgm:presLayoutVars>
      </dgm:prSet>
      <dgm:spPr/>
    </dgm:pt>
    <dgm:pt modelId="{022326D8-07B7-4B39-83EF-7EF21D35E7E3}" type="pres">
      <dgm:prSet presAssocID="{BF6B526F-6665-442A-9BAF-F9E494E25F50}" presName="hierChild3" presStyleCnt="0"/>
      <dgm:spPr/>
    </dgm:pt>
  </dgm:ptLst>
  <dgm:cxnLst>
    <dgm:cxn modelId="{496F8B1B-DB45-4ACB-A964-7C647F176A87}" srcId="{DA2E50AC-0CDF-4CE3-92EB-EC319A34E35B}" destId="{2650D910-9620-4BC7-BD84-39FFD64A8729}" srcOrd="0" destOrd="0" parTransId="{F8CF33C7-96A7-4F6B-A780-63BD77D39ED5}" sibTransId="{05C4B425-AEF7-497B-A860-F1102440E030}"/>
    <dgm:cxn modelId="{FFF39524-D18F-4965-AEF5-E8AC279C8140}" type="presOf" srcId="{C9C00F49-B509-4B22-9D81-11065EA1161C}" destId="{9EE7D24C-E2EA-4CEA-8260-7FF9735C7C0D}" srcOrd="0" destOrd="0" presId="urn:microsoft.com/office/officeart/2005/8/layout/hierarchy1"/>
    <dgm:cxn modelId="{41103D2B-DC52-46FF-919B-5E731B4A5AFE}" type="presOf" srcId="{9BAC18A9-5A26-46A4-9DEE-D841F8CD6CE6}" destId="{83FB98A7-B644-4D61-8EA7-9EBD3370A001}" srcOrd="0" destOrd="0" presId="urn:microsoft.com/office/officeart/2005/8/layout/hierarchy1"/>
    <dgm:cxn modelId="{DBF94A6D-DDB3-449D-B61F-9A5AD3B58A8F}" srcId="{2650D910-9620-4BC7-BD84-39FFD64A8729}" destId="{9BAC18A9-5A26-46A4-9DEE-D841F8CD6CE6}" srcOrd="1" destOrd="0" parTransId="{C9C00F49-B509-4B22-9D81-11065EA1161C}" sibTransId="{3E13F918-9F52-460E-A26D-5AD7B84AC283}"/>
    <dgm:cxn modelId="{7594BA6F-B031-4D7C-A09C-42FC437D97A6}" type="presOf" srcId="{2650D910-9620-4BC7-BD84-39FFD64A8729}" destId="{A6615D3A-44C1-4F6A-ACA2-8A68488F71BF}" srcOrd="0" destOrd="0" presId="urn:microsoft.com/office/officeart/2005/8/layout/hierarchy1"/>
    <dgm:cxn modelId="{4BC5E070-DE33-4E40-9BD9-77A15B585E90}" type="presOf" srcId="{DA2E50AC-0CDF-4CE3-92EB-EC319A34E35B}" destId="{FE290620-1004-46DC-83F2-ED4BC8117157}" srcOrd="0" destOrd="0" presId="urn:microsoft.com/office/officeart/2005/8/layout/hierarchy1"/>
    <dgm:cxn modelId="{503E8F52-5774-4E2B-9E40-65587C9561A1}" srcId="{2650D910-9620-4BC7-BD84-39FFD64A8729}" destId="{9A46E41D-36B7-4CED-B44F-2068A4739C86}" srcOrd="0" destOrd="0" parTransId="{B0C85C09-89DB-411A-AFE3-843A219D54CE}" sibTransId="{EEE532C5-3B05-4D95-85FE-0FC604AC8495}"/>
    <dgm:cxn modelId="{7DE4FC58-9CF1-4E08-B493-A2462770146F}" type="presOf" srcId="{9A46E41D-36B7-4CED-B44F-2068A4739C86}" destId="{E77BA81A-9B93-4D93-A635-CAB74390D880}" srcOrd="0" destOrd="0" presId="urn:microsoft.com/office/officeart/2005/8/layout/hierarchy1"/>
    <dgm:cxn modelId="{CBC1D88B-5D7E-46F1-A113-1E5D1E060F43}" type="presOf" srcId="{BF6B526F-6665-442A-9BAF-F9E494E25F50}" destId="{EB69F2E7-386B-4B44-8757-1EDE069D917A}" srcOrd="0" destOrd="0" presId="urn:microsoft.com/office/officeart/2005/8/layout/hierarchy1"/>
    <dgm:cxn modelId="{C56D8BA9-89D5-4F00-BBE9-EB9C96B6AF3F}" srcId="{2650D910-9620-4BC7-BD84-39FFD64A8729}" destId="{BF6B526F-6665-442A-9BAF-F9E494E25F50}" srcOrd="2" destOrd="0" parTransId="{6D358233-3E91-445D-AC7F-B27E7AC8AD99}" sibTransId="{75B5E271-5717-4575-A534-BBA4FF271EA2}"/>
    <dgm:cxn modelId="{C2F404C5-CFEE-4B45-9691-AB92BB50740B}" type="presOf" srcId="{6D358233-3E91-445D-AC7F-B27E7AC8AD99}" destId="{15494456-6BAF-4556-AEA7-E8CFE5AC1B4A}" srcOrd="0" destOrd="0" presId="urn:microsoft.com/office/officeart/2005/8/layout/hierarchy1"/>
    <dgm:cxn modelId="{CBADF6DC-D45D-4DEE-B57C-C9C30620B1FC}" type="presOf" srcId="{B0C85C09-89DB-411A-AFE3-843A219D54CE}" destId="{FDBBDEF6-376D-4FF5-9DCB-AE9C5204C782}" srcOrd="0" destOrd="0" presId="urn:microsoft.com/office/officeart/2005/8/layout/hierarchy1"/>
    <dgm:cxn modelId="{53ECF3B4-CE38-4A67-8820-5296BED61F34}" type="presParOf" srcId="{FE290620-1004-46DC-83F2-ED4BC8117157}" destId="{7479558A-8A57-4D13-9921-904045E55A15}" srcOrd="0" destOrd="0" presId="urn:microsoft.com/office/officeart/2005/8/layout/hierarchy1"/>
    <dgm:cxn modelId="{A16CCD33-9918-402E-8060-B03880CC5CA0}" type="presParOf" srcId="{7479558A-8A57-4D13-9921-904045E55A15}" destId="{784108C7-AD5D-4A8E-9356-20EE9C46773C}" srcOrd="0" destOrd="0" presId="urn:microsoft.com/office/officeart/2005/8/layout/hierarchy1"/>
    <dgm:cxn modelId="{1C152D73-5A8D-498F-8C13-6FE7F29002FE}" type="presParOf" srcId="{784108C7-AD5D-4A8E-9356-20EE9C46773C}" destId="{3010C32A-2ABD-4E30-B4D5-4E3B110AF35D}" srcOrd="0" destOrd="0" presId="urn:microsoft.com/office/officeart/2005/8/layout/hierarchy1"/>
    <dgm:cxn modelId="{D3D36A97-5385-4021-8E03-40BAB8991FC0}" type="presParOf" srcId="{784108C7-AD5D-4A8E-9356-20EE9C46773C}" destId="{A6615D3A-44C1-4F6A-ACA2-8A68488F71BF}" srcOrd="1" destOrd="0" presId="urn:microsoft.com/office/officeart/2005/8/layout/hierarchy1"/>
    <dgm:cxn modelId="{F22908E3-8426-4E11-AADE-13CAA722480D}" type="presParOf" srcId="{7479558A-8A57-4D13-9921-904045E55A15}" destId="{D12BB019-B4D7-4F19-8E32-57E3E09E645D}" srcOrd="1" destOrd="0" presId="urn:microsoft.com/office/officeart/2005/8/layout/hierarchy1"/>
    <dgm:cxn modelId="{B6FE8922-501F-409D-92BA-4CC0A4D60F46}" type="presParOf" srcId="{D12BB019-B4D7-4F19-8E32-57E3E09E645D}" destId="{FDBBDEF6-376D-4FF5-9DCB-AE9C5204C782}" srcOrd="0" destOrd="0" presId="urn:microsoft.com/office/officeart/2005/8/layout/hierarchy1"/>
    <dgm:cxn modelId="{0793C46D-BB9D-49AD-88D5-7E1CB4AE4121}" type="presParOf" srcId="{D12BB019-B4D7-4F19-8E32-57E3E09E645D}" destId="{E669276A-5B59-4CB3-BD90-62CAFE209AC4}" srcOrd="1" destOrd="0" presId="urn:microsoft.com/office/officeart/2005/8/layout/hierarchy1"/>
    <dgm:cxn modelId="{CDD1D05E-55BE-444D-A213-ACA6F0CA856E}" type="presParOf" srcId="{E669276A-5B59-4CB3-BD90-62CAFE209AC4}" destId="{858D37DD-7DA7-4803-A151-B746DE8F8D23}" srcOrd="0" destOrd="0" presId="urn:microsoft.com/office/officeart/2005/8/layout/hierarchy1"/>
    <dgm:cxn modelId="{02DAF6B3-30E5-4691-8578-6728927195BE}" type="presParOf" srcId="{858D37DD-7DA7-4803-A151-B746DE8F8D23}" destId="{AB77C3C2-096B-45CB-B557-06DFD476B2F2}" srcOrd="0" destOrd="0" presId="urn:microsoft.com/office/officeart/2005/8/layout/hierarchy1"/>
    <dgm:cxn modelId="{2DE2B486-D741-4C7A-BF65-3F39AE903419}" type="presParOf" srcId="{858D37DD-7DA7-4803-A151-B746DE8F8D23}" destId="{E77BA81A-9B93-4D93-A635-CAB74390D880}" srcOrd="1" destOrd="0" presId="urn:microsoft.com/office/officeart/2005/8/layout/hierarchy1"/>
    <dgm:cxn modelId="{47C271E4-BC99-4498-8187-0B272E3F3A3E}" type="presParOf" srcId="{E669276A-5B59-4CB3-BD90-62CAFE209AC4}" destId="{AAE6441B-991C-47DF-8742-AA1BCA395515}" srcOrd="1" destOrd="0" presId="urn:microsoft.com/office/officeart/2005/8/layout/hierarchy1"/>
    <dgm:cxn modelId="{99670183-EB11-4E0B-9282-E62AD5EFAE99}" type="presParOf" srcId="{D12BB019-B4D7-4F19-8E32-57E3E09E645D}" destId="{9EE7D24C-E2EA-4CEA-8260-7FF9735C7C0D}" srcOrd="2" destOrd="0" presId="urn:microsoft.com/office/officeart/2005/8/layout/hierarchy1"/>
    <dgm:cxn modelId="{45682BB2-307C-48D9-9E36-CEB3FBA260B0}" type="presParOf" srcId="{D12BB019-B4D7-4F19-8E32-57E3E09E645D}" destId="{EE42B3BC-A7D4-4946-8A61-CF9126267D9B}" srcOrd="3" destOrd="0" presId="urn:microsoft.com/office/officeart/2005/8/layout/hierarchy1"/>
    <dgm:cxn modelId="{AD79B8C0-9BFE-4619-9194-4941A7FB7BB0}" type="presParOf" srcId="{EE42B3BC-A7D4-4946-8A61-CF9126267D9B}" destId="{3850BA1B-A172-49B4-8B43-3CB4A9CD2CF5}" srcOrd="0" destOrd="0" presId="urn:microsoft.com/office/officeart/2005/8/layout/hierarchy1"/>
    <dgm:cxn modelId="{4A3E1FBD-E340-4E0C-AC95-266CF05AD96D}" type="presParOf" srcId="{3850BA1B-A172-49B4-8B43-3CB4A9CD2CF5}" destId="{5CD847E5-A052-455C-9185-31EA3D8B48F1}" srcOrd="0" destOrd="0" presId="urn:microsoft.com/office/officeart/2005/8/layout/hierarchy1"/>
    <dgm:cxn modelId="{CFCF5C5B-8CC1-41DE-8CF8-A60681BE7EF6}" type="presParOf" srcId="{3850BA1B-A172-49B4-8B43-3CB4A9CD2CF5}" destId="{83FB98A7-B644-4D61-8EA7-9EBD3370A001}" srcOrd="1" destOrd="0" presId="urn:microsoft.com/office/officeart/2005/8/layout/hierarchy1"/>
    <dgm:cxn modelId="{949C9E9D-C010-47B6-B465-DBB7538980B2}" type="presParOf" srcId="{EE42B3BC-A7D4-4946-8A61-CF9126267D9B}" destId="{2F7FE173-0AAA-4BB9-A3E2-FDC9630AF7AC}" srcOrd="1" destOrd="0" presId="urn:microsoft.com/office/officeart/2005/8/layout/hierarchy1"/>
    <dgm:cxn modelId="{FAA7A483-F4ED-4FFD-A398-3AE199911E0E}" type="presParOf" srcId="{D12BB019-B4D7-4F19-8E32-57E3E09E645D}" destId="{15494456-6BAF-4556-AEA7-E8CFE5AC1B4A}" srcOrd="4" destOrd="0" presId="urn:microsoft.com/office/officeart/2005/8/layout/hierarchy1"/>
    <dgm:cxn modelId="{9BFDA85C-3B50-4866-9B7B-E009A15EBF7E}" type="presParOf" srcId="{D12BB019-B4D7-4F19-8E32-57E3E09E645D}" destId="{116A87B0-3BBA-4FE8-B9C5-BC8F6B61DD48}" srcOrd="5" destOrd="0" presId="urn:microsoft.com/office/officeart/2005/8/layout/hierarchy1"/>
    <dgm:cxn modelId="{8480B699-7EC9-44FC-A4BB-6A0E7E470064}" type="presParOf" srcId="{116A87B0-3BBA-4FE8-B9C5-BC8F6B61DD48}" destId="{48D1714E-C59C-48C6-9C35-D28BAA474E85}" srcOrd="0" destOrd="0" presId="urn:microsoft.com/office/officeart/2005/8/layout/hierarchy1"/>
    <dgm:cxn modelId="{C2C775F0-6073-400B-BA25-67A11271C912}" type="presParOf" srcId="{48D1714E-C59C-48C6-9C35-D28BAA474E85}" destId="{68512AA6-6F86-4AC2-ACE5-D3B1394753C9}" srcOrd="0" destOrd="0" presId="urn:microsoft.com/office/officeart/2005/8/layout/hierarchy1"/>
    <dgm:cxn modelId="{6E642CA5-F02E-4EA8-8BC8-365337439685}" type="presParOf" srcId="{48D1714E-C59C-48C6-9C35-D28BAA474E85}" destId="{EB69F2E7-386B-4B44-8757-1EDE069D917A}" srcOrd="1" destOrd="0" presId="urn:microsoft.com/office/officeart/2005/8/layout/hierarchy1"/>
    <dgm:cxn modelId="{6B1F2A1E-33DE-47D6-A568-0EB8B90C61D7}" type="presParOf" srcId="{116A87B0-3BBA-4FE8-B9C5-BC8F6B61DD48}" destId="{022326D8-07B7-4B39-83EF-7EF21D35E7E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AE931C-0926-4FD2-A478-A3A1E24387C2}" type="doc">
      <dgm:prSet loTypeId="urn:microsoft.com/office/officeart/2005/8/layout/hierarchy3" loCatId="list" qsTypeId="urn:microsoft.com/office/officeart/2005/8/quickstyle/simple1" qsCatId="simple" csTypeId="urn:microsoft.com/office/officeart/2005/8/colors/colorful1" csCatId="colorful" phldr="1"/>
      <dgm:spPr/>
      <dgm:t>
        <a:bodyPr/>
        <a:lstStyle/>
        <a:p>
          <a:endParaRPr lang="en-GB"/>
        </a:p>
      </dgm:t>
    </dgm:pt>
    <dgm:pt modelId="{ACDB472E-6F6D-4215-99DA-17202E8A72D3}">
      <dgm:prSet phldrT="[Text]"/>
      <dgm:spPr/>
      <dgm:t>
        <a:bodyPr/>
        <a:lstStyle/>
        <a:p>
          <a:r>
            <a:rPr lang="ar-AE"/>
            <a:t>الوسط</a:t>
          </a:r>
          <a:endParaRPr lang="en-GB"/>
        </a:p>
      </dgm:t>
    </dgm:pt>
    <dgm:pt modelId="{B1C671C4-4A13-4AE4-884E-36A3EBFDC149}" type="parTrans" cxnId="{F82F7C2D-1D92-4D7E-B876-1896D1B4858E}">
      <dgm:prSet/>
      <dgm:spPr/>
      <dgm:t>
        <a:bodyPr/>
        <a:lstStyle/>
        <a:p>
          <a:endParaRPr lang="en-GB"/>
        </a:p>
      </dgm:t>
    </dgm:pt>
    <dgm:pt modelId="{B637514E-AB96-4940-B1FD-B688AD02C0A4}" type="sibTrans" cxnId="{F82F7C2D-1D92-4D7E-B876-1896D1B4858E}">
      <dgm:prSet/>
      <dgm:spPr/>
      <dgm:t>
        <a:bodyPr/>
        <a:lstStyle/>
        <a:p>
          <a:endParaRPr lang="en-GB"/>
        </a:p>
      </dgm:t>
    </dgm:pt>
    <dgm:pt modelId="{6C967676-5E01-4873-A76B-ECA8530ACF22}">
      <dgm:prSet phldrT="[Text]" custT="1"/>
      <dgm:spPr/>
      <dgm:t>
        <a:bodyPr/>
        <a:lstStyle/>
        <a:p>
          <a:r>
            <a:rPr lang="ar-AE" sz="2000" dirty="0"/>
            <a:t>الشّخصيات</a:t>
          </a:r>
        </a:p>
      </dgm:t>
    </dgm:pt>
    <dgm:pt modelId="{92B70945-70FE-4001-BD30-91956A7C7E7F}" type="parTrans" cxnId="{10A1AE4D-5806-4EA1-930D-FFCB6FF9E4F0}">
      <dgm:prSet/>
      <dgm:spPr/>
      <dgm:t>
        <a:bodyPr/>
        <a:lstStyle/>
        <a:p>
          <a:endParaRPr lang="en-GB"/>
        </a:p>
      </dgm:t>
    </dgm:pt>
    <dgm:pt modelId="{8C088660-6611-4350-A201-6111A0E098A8}" type="sibTrans" cxnId="{10A1AE4D-5806-4EA1-930D-FFCB6FF9E4F0}">
      <dgm:prSet/>
      <dgm:spPr/>
      <dgm:t>
        <a:bodyPr/>
        <a:lstStyle/>
        <a:p>
          <a:endParaRPr lang="en-GB"/>
        </a:p>
      </dgm:t>
    </dgm:pt>
    <dgm:pt modelId="{66D32818-9440-473F-9976-F4056D524DEF}">
      <dgm:prSet phldrT="[Text]"/>
      <dgm:spPr/>
      <dgm:t>
        <a:bodyPr/>
        <a:lstStyle/>
        <a:p>
          <a:r>
            <a:rPr lang="ar-AE"/>
            <a:t>الأحداث</a:t>
          </a:r>
          <a:endParaRPr lang="en-GB"/>
        </a:p>
      </dgm:t>
    </dgm:pt>
    <dgm:pt modelId="{648B8204-C8C9-459F-B64C-1EB591B99798}" type="parTrans" cxnId="{496F1947-F73D-41B4-97A2-FB0F32401B33}">
      <dgm:prSet/>
      <dgm:spPr/>
      <dgm:t>
        <a:bodyPr/>
        <a:lstStyle/>
        <a:p>
          <a:endParaRPr lang="en-GB"/>
        </a:p>
      </dgm:t>
    </dgm:pt>
    <dgm:pt modelId="{DE62476C-AA8C-43EA-88F1-B40A086A9F50}" type="sibTrans" cxnId="{496F1947-F73D-41B4-97A2-FB0F32401B33}">
      <dgm:prSet/>
      <dgm:spPr/>
      <dgm:t>
        <a:bodyPr/>
        <a:lstStyle/>
        <a:p>
          <a:endParaRPr lang="en-GB"/>
        </a:p>
      </dgm:t>
    </dgm:pt>
    <dgm:pt modelId="{2A519821-5D3A-4B2E-BA8C-86BBEE2E6D19}">
      <dgm:prSet phldrT="[Text]"/>
      <dgm:spPr/>
      <dgm:t>
        <a:bodyPr/>
        <a:lstStyle/>
        <a:p>
          <a:r>
            <a:rPr lang="ar-AE"/>
            <a:t>البداية</a:t>
          </a:r>
        </a:p>
        <a:p>
          <a:r>
            <a:rPr lang="ar-AE"/>
            <a:t>(المقدمة)</a:t>
          </a:r>
          <a:endParaRPr lang="en-GB"/>
        </a:p>
      </dgm:t>
    </dgm:pt>
    <dgm:pt modelId="{DCB965AA-82BE-411A-B89A-FF6B7A3EDE8B}" type="parTrans" cxnId="{2EB707BD-B3C7-4C7A-8021-A701D3C55692}">
      <dgm:prSet/>
      <dgm:spPr/>
      <dgm:t>
        <a:bodyPr/>
        <a:lstStyle/>
        <a:p>
          <a:endParaRPr lang="en-GB"/>
        </a:p>
      </dgm:t>
    </dgm:pt>
    <dgm:pt modelId="{BFBD4FD7-7231-4B8E-A45A-A39C7AFA86C9}" type="sibTrans" cxnId="{2EB707BD-B3C7-4C7A-8021-A701D3C55692}">
      <dgm:prSet/>
      <dgm:spPr/>
      <dgm:t>
        <a:bodyPr/>
        <a:lstStyle/>
        <a:p>
          <a:endParaRPr lang="en-GB"/>
        </a:p>
      </dgm:t>
    </dgm:pt>
    <dgm:pt modelId="{406FB1F3-F325-461B-AD3E-BC1D3FD1B722}">
      <dgm:prSet phldrT="[Text]"/>
      <dgm:spPr/>
      <dgm:t>
        <a:bodyPr/>
        <a:lstStyle/>
        <a:p>
          <a:r>
            <a:rPr lang="ar-AE"/>
            <a:t>الزمان+وصف</a:t>
          </a:r>
          <a:endParaRPr lang="en-GB"/>
        </a:p>
      </dgm:t>
    </dgm:pt>
    <dgm:pt modelId="{CC0D3CE6-719A-496B-BD9B-02226CE68E16}" type="parTrans" cxnId="{BA4B87CD-B946-45C9-BF7E-20E57409032C}">
      <dgm:prSet/>
      <dgm:spPr/>
      <dgm:t>
        <a:bodyPr/>
        <a:lstStyle/>
        <a:p>
          <a:endParaRPr lang="en-GB"/>
        </a:p>
      </dgm:t>
    </dgm:pt>
    <dgm:pt modelId="{D5A9D7E4-04D3-49E5-9575-9398510E918C}" type="sibTrans" cxnId="{BA4B87CD-B946-45C9-BF7E-20E57409032C}">
      <dgm:prSet/>
      <dgm:spPr/>
      <dgm:t>
        <a:bodyPr/>
        <a:lstStyle/>
        <a:p>
          <a:endParaRPr lang="en-GB"/>
        </a:p>
      </dgm:t>
    </dgm:pt>
    <dgm:pt modelId="{0DFEBA56-0E65-4D1C-860F-A81C88339C11}">
      <dgm:prSet phldrT="[Text]"/>
      <dgm:spPr/>
      <dgm:t>
        <a:bodyPr/>
        <a:lstStyle/>
        <a:p>
          <a:r>
            <a:rPr lang="ar-AE"/>
            <a:t>المكان+وصف</a:t>
          </a:r>
          <a:endParaRPr lang="en-GB"/>
        </a:p>
      </dgm:t>
    </dgm:pt>
    <dgm:pt modelId="{96F4C9AF-8CAC-41EE-9363-56914DD74892}" type="parTrans" cxnId="{7C6B018C-EEDD-4A83-8641-55D68C1F4387}">
      <dgm:prSet/>
      <dgm:spPr/>
      <dgm:t>
        <a:bodyPr/>
        <a:lstStyle/>
        <a:p>
          <a:endParaRPr lang="en-GB"/>
        </a:p>
      </dgm:t>
    </dgm:pt>
    <dgm:pt modelId="{5FD9C012-1C62-4AED-8200-6EFAE14B2A90}" type="sibTrans" cxnId="{7C6B018C-EEDD-4A83-8641-55D68C1F4387}">
      <dgm:prSet/>
      <dgm:spPr/>
      <dgm:t>
        <a:bodyPr/>
        <a:lstStyle/>
        <a:p>
          <a:endParaRPr lang="en-GB"/>
        </a:p>
      </dgm:t>
    </dgm:pt>
    <dgm:pt modelId="{6A1AB5F2-8D44-4C9E-9647-D6534993ACB5}">
      <dgm:prSet/>
      <dgm:spPr/>
      <dgm:t>
        <a:bodyPr/>
        <a:lstStyle/>
        <a:p>
          <a:r>
            <a:rPr lang="ar-AE"/>
            <a:t>الشّخصيات+وصف</a:t>
          </a:r>
          <a:endParaRPr lang="en-GB"/>
        </a:p>
      </dgm:t>
    </dgm:pt>
    <dgm:pt modelId="{5320CEF8-6883-4A17-88A4-E15A22F79903}" type="parTrans" cxnId="{4B6E268F-E6EB-49D8-9843-C71070AA0C5F}">
      <dgm:prSet/>
      <dgm:spPr/>
      <dgm:t>
        <a:bodyPr/>
        <a:lstStyle/>
        <a:p>
          <a:endParaRPr lang="en-GB"/>
        </a:p>
      </dgm:t>
    </dgm:pt>
    <dgm:pt modelId="{DD07A4F9-86E3-4CF3-BECE-4F96E307A1CA}" type="sibTrans" cxnId="{4B6E268F-E6EB-49D8-9843-C71070AA0C5F}">
      <dgm:prSet/>
      <dgm:spPr/>
      <dgm:t>
        <a:bodyPr/>
        <a:lstStyle/>
        <a:p>
          <a:endParaRPr lang="en-GB"/>
        </a:p>
      </dgm:t>
    </dgm:pt>
    <dgm:pt modelId="{1EC16115-D700-4317-8585-242FC760450F}">
      <dgm:prSet/>
      <dgm:spPr/>
      <dgm:t>
        <a:bodyPr/>
        <a:lstStyle/>
        <a:p>
          <a:r>
            <a:rPr lang="ar-AE"/>
            <a:t>العقدة</a:t>
          </a:r>
          <a:endParaRPr lang="en-GB"/>
        </a:p>
      </dgm:t>
    </dgm:pt>
    <dgm:pt modelId="{8C18E630-9FB3-468C-921B-5CD5DD58D908}" type="parTrans" cxnId="{43D85F21-FFE7-410B-ACD6-515459EAEB7F}">
      <dgm:prSet/>
      <dgm:spPr/>
      <dgm:t>
        <a:bodyPr/>
        <a:lstStyle/>
        <a:p>
          <a:endParaRPr lang="en-GB"/>
        </a:p>
      </dgm:t>
    </dgm:pt>
    <dgm:pt modelId="{5737E96D-6D86-4624-AC56-D4AF45D46B3E}" type="sibTrans" cxnId="{43D85F21-FFE7-410B-ACD6-515459EAEB7F}">
      <dgm:prSet/>
      <dgm:spPr/>
      <dgm:t>
        <a:bodyPr/>
        <a:lstStyle/>
        <a:p>
          <a:endParaRPr lang="en-GB"/>
        </a:p>
      </dgm:t>
    </dgm:pt>
    <dgm:pt modelId="{2A245F3A-964F-4969-B887-806CAB57B271}" type="pres">
      <dgm:prSet presAssocID="{54AE931C-0926-4FD2-A478-A3A1E24387C2}" presName="diagram" presStyleCnt="0">
        <dgm:presLayoutVars>
          <dgm:chPref val="1"/>
          <dgm:dir/>
          <dgm:animOne val="branch"/>
          <dgm:animLvl val="lvl"/>
          <dgm:resizeHandles/>
        </dgm:presLayoutVars>
      </dgm:prSet>
      <dgm:spPr/>
    </dgm:pt>
    <dgm:pt modelId="{A47EAD4C-767F-484A-BB55-9F22179F65FC}" type="pres">
      <dgm:prSet presAssocID="{ACDB472E-6F6D-4215-99DA-17202E8A72D3}" presName="root" presStyleCnt="0"/>
      <dgm:spPr/>
    </dgm:pt>
    <dgm:pt modelId="{83872916-A1FB-490D-80CB-00ED39EF1212}" type="pres">
      <dgm:prSet presAssocID="{ACDB472E-6F6D-4215-99DA-17202E8A72D3}" presName="rootComposite" presStyleCnt="0"/>
      <dgm:spPr/>
    </dgm:pt>
    <dgm:pt modelId="{1149EA92-B193-446A-BD9B-9F38A72C47C6}" type="pres">
      <dgm:prSet presAssocID="{ACDB472E-6F6D-4215-99DA-17202E8A72D3}" presName="rootText" presStyleLbl="node1" presStyleIdx="0" presStyleCnt="2"/>
      <dgm:spPr/>
    </dgm:pt>
    <dgm:pt modelId="{405B9DA6-8AA5-41B9-830E-7C9CF61F174E}" type="pres">
      <dgm:prSet presAssocID="{ACDB472E-6F6D-4215-99DA-17202E8A72D3}" presName="rootConnector" presStyleLbl="node1" presStyleIdx="0" presStyleCnt="2"/>
      <dgm:spPr/>
    </dgm:pt>
    <dgm:pt modelId="{E1C4DC25-7CE8-493D-87B8-5CEA654C22EE}" type="pres">
      <dgm:prSet presAssocID="{ACDB472E-6F6D-4215-99DA-17202E8A72D3}" presName="childShape" presStyleCnt="0"/>
      <dgm:spPr/>
    </dgm:pt>
    <dgm:pt modelId="{BDB24F22-DFCF-47FA-98F9-C78813EBF59D}" type="pres">
      <dgm:prSet presAssocID="{92B70945-70FE-4001-BD30-91956A7C7E7F}" presName="Name13" presStyleLbl="parChTrans1D2" presStyleIdx="0" presStyleCnt="6"/>
      <dgm:spPr/>
    </dgm:pt>
    <dgm:pt modelId="{4FF122D4-CCC0-42BC-9223-156BDA1AFA16}" type="pres">
      <dgm:prSet presAssocID="{6C967676-5E01-4873-A76B-ECA8530ACF22}" presName="childText" presStyleLbl="bgAcc1" presStyleIdx="0" presStyleCnt="6">
        <dgm:presLayoutVars>
          <dgm:bulletEnabled val="1"/>
        </dgm:presLayoutVars>
      </dgm:prSet>
      <dgm:spPr/>
    </dgm:pt>
    <dgm:pt modelId="{8ED972F3-DE29-4083-A548-F20ADB6AB0AB}" type="pres">
      <dgm:prSet presAssocID="{648B8204-C8C9-459F-B64C-1EB591B99798}" presName="Name13" presStyleLbl="parChTrans1D2" presStyleIdx="1" presStyleCnt="6"/>
      <dgm:spPr/>
    </dgm:pt>
    <dgm:pt modelId="{116E4853-2169-401A-9806-F7E305FB4AED}" type="pres">
      <dgm:prSet presAssocID="{66D32818-9440-473F-9976-F4056D524DEF}" presName="childText" presStyleLbl="bgAcc1" presStyleIdx="1" presStyleCnt="6">
        <dgm:presLayoutVars>
          <dgm:bulletEnabled val="1"/>
        </dgm:presLayoutVars>
      </dgm:prSet>
      <dgm:spPr/>
    </dgm:pt>
    <dgm:pt modelId="{AFCB6955-46FA-4992-8237-931E11558DC9}" type="pres">
      <dgm:prSet presAssocID="{8C18E630-9FB3-468C-921B-5CD5DD58D908}" presName="Name13" presStyleLbl="parChTrans1D2" presStyleIdx="2" presStyleCnt="6"/>
      <dgm:spPr/>
    </dgm:pt>
    <dgm:pt modelId="{41983C02-6A26-44C7-A2EC-76112EC5E5D7}" type="pres">
      <dgm:prSet presAssocID="{1EC16115-D700-4317-8585-242FC760450F}" presName="childText" presStyleLbl="bgAcc1" presStyleIdx="2" presStyleCnt="6">
        <dgm:presLayoutVars>
          <dgm:bulletEnabled val="1"/>
        </dgm:presLayoutVars>
      </dgm:prSet>
      <dgm:spPr/>
    </dgm:pt>
    <dgm:pt modelId="{AF05FD7B-5BEC-4415-B5B4-D61A2B7DBE62}" type="pres">
      <dgm:prSet presAssocID="{2A519821-5D3A-4B2E-BA8C-86BBEE2E6D19}" presName="root" presStyleCnt="0"/>
      <dgm:spPr/>
    </dgm:pt>
    <dgm:pt modelId="{484B0BEE-6B45-4AA5-AEA4-549CB9AA021A}" type="pres">
      <dgm:prSet presAssocID="{2A519821-5D3A-4B2E-BA8C-86BBEE2E6D19}" presName="rootComposite" presStyleCnt="0"/>
      <dgm:spPr/>
    </dgm:pt>
    <dgm:pt modelId="{4750C2BA-0DB0-459F-87BB-EEE0C5166F80}" type="pres">
      <dgm:prSet presAssocID="{2A519821-5D3A-4B2E-BA8C-86BBEE2E6D19}" presName="rootText" presStyleLbl="node1" presStyleIdx="1" presStyleCnt="2"/>
      <dgm:spPr/>
    </dgm:pt>
    <dgm:pt modelId="{46CE37DB-1B41-4DB0-952F-6777B70B720B}" type="pres">
      <dgm:prSet presAssocID="{2A519821-5D3A-4B2E-BA8C-86BBEE2E6D19}" presName="rootConnector" presStyleLbl="node1" presStyleIdx="1" presStyleCnt="2"/>
      <dgm:spPr/>
    </dgm:pt>
    <dgm:pt modelId="{0CFE5614-E8E8-40DC-A2DC-E57E8320B97D}" type="pres">
      <dgm:prSet presAssocID="{2A519821-5D3A-4B2E-BA8C-86BBEE2E6D19}" presName="childShape" presStyleCnt="0"/>
      <dgm:spPr/>
    </dgm:pt>
    <dgm:pt modelId="{B8FBEF42-F0C7-4BCF-85E4-81BB4F505F6C}" type="pres">
      <dgm:prSet presAssocID="{CC0D3CE6-719A-496B-BD9B-02226CE68E16}" presName="Name13" presStyleLbl="parChTrans1D2" presStyleIdx="3" presStyleCnt="6"/>
      <dgm:spPr/>
    </dgm:pt>
    <dgm:pt modelId="{8119026A-630C-469C-B607-B67719EA5233}" type="pres">
      <dgm:prSet presAssocID="{406FB1F3-F325-461B-AD3E-BC1D3FD1B722}" presName="childText" presStyleLbl="bgAcc1" presStyleIdx="3" presStyleCnt="6">
        <dgm:presLayoutVars>
          <dgm:bulletEnabled val="1"/>
        </dgm:presLayoutVars>
      </dgm:prSet>
      <dgm:spPr/>
    </dgm:pt>
    <dgm:pt modelId="{5C52A772-7F0C-4B6E-8BEF-A55DF4386E8B}" type="pres">
      <dgm:prSet presAssocID="{96F4C9AF-8CAC-41EE-9363-56914DD74892}" presName="Name13" presStyleLbl="parChTrans1D2" presStyleIdx="4" presStyleCnt="6"/>
      <dgm:spPr/>
    </dgm:pt>
    <dgm:pt modelId="{4015A17D-E270-4EC2-8626-9B0573FE3DBB}" type="pres">
      <dgm:prSet presAssocID="{0DFEBA56-0E65-4D1C-860F-A81C88339C11}" presName="childText" presStyleLbl="bgAcc1" presStyleIdx="4" presStyleCnt="6">
        <dgm:presLayoutVars>
          <dgm:bulletEnabled val="1"/>
        </dgm:presLayoutVars>
      </dgm:prSet>
      <dgm:spPr/>
    </dgm:pt>
    <dgm:pt modelId="{75766182-443B-4513-920E-51B0C6BDE742}" type="pres">
      <dgm:prSet presAssocID="{5320CEF8-6883-4A17-88A4-E15A22F79903}" presName="Name13" presStyleLbl="parChTrans1D2" presStyleIdx="5" presStyleCnt="6"/>
      <dgm:spPr/>
    </dgm:pt>
    <dgm:pt modelId="{6B48ABCB-F5C1-484D-B6E1-54D907D199C1}" type="pres">
      <dgm:prSet presAssocID="{6A1AB5F2-8D44-4C9E-9647-D6534993ACB5}" presName="childText" presStyleLbl="bgAcc1" presStyleIdx="5" presStyleCnt="6">
        <dgm:presLayoutVars>
          <dgm:bulletEnabled val="1"/>
        </dgm:presLayoutVars>
      </dgm:prSet>
      <dgm:spPr/>
    </dgm:pt>
  </dgm:ptLst>
  <dgm:cxnLst>
    <dgm:cxn modelId="{0099920D-C394-4CCE-9E17-BB8391877E68}" type="presOf" srcId="{CC0D3CE6-719A-496B-BD9B-02226CE68E16}" destId="{B8FBEF42-F0C7-4BCF-85E4-81BB4F505F6C}" srcOrd="0" destOrd="0" presId="urn:microsoft.com/office/officeart/2005/8/layout/hierarchy3"/>
    <dgm:cxn modelId="{13768319-9880-4114-A479-84FBA9B77C76}" type="presOf" srcId="{ACDB472E-6F6D-4215-99DA-17202E8A72D3}" destId="{1149EA92-B193-446A-BD9B-9F38A72C47C6}" srcOrd="0" destOrd="0" presId="urn:microsoft.com/office/officeart/2005/8/layout/hierarchy3"/>
    <dgm:cxn modelId="{43D85F21-FFE7-410B-ACD6-515459EAEB7F}" srcId="{ACDB472E-6F6D-4215-99DA-17202E8A72D3}" destId="{1EC16115-D700-4317-8585-242FC760450F}" srcOrd="2" destOrd="0" parTransId="{8C18E630-9FB3-468C-921B-5CD5DD58D908}" sibTransId="{5737E96D-6D86-4624-AC56-D4AF45D46B3E}"/>
    <dgm:cxn modelId="{F82F7C2D-1D92-4D7E-B876-1896D1B4858E}" srcId="{54AE931C-0926-4FD2-A478-A3A1E24387C2}" destId="{ACDB472E-6F6D-4215-99DA-17202E8A72D3}" srcOrd="0" destOrd="0" parTransId="{B1C671C4-4A13-4AE4-884E-36A3EBFDC149}" sibTransId="{B637514E-AB96-4940-B1FD-B688AD02C0A4}"/>
    <dgm:cxn modelId="{5C13F43E-EAA8-447F-A1F8-A28764198701}" type="presOf" srcId="{96F4C9AF-8CAC-41EE-9363-56914DD74892}" destId="{5C52A772-7F0C-4B6E-8BEF-A55DF4386E8B}" srcOrd="0" destOrd="0" presId="urn:microsoft.com/office/officeart/2005/8/layout/hierarchy3"/>
    <dgm:cxn modelId="{B0846B64-8BCA-423A-9880-1B9A09CCC3F4}" type="presOf" srcId="{ACDB472E-6F6D-4215-99DA-17202E8A72D3}" destId="{405B9DA6-8AA5-41B9-830E-7C9CF61F174E}" srcOrd="1" destOrd="0" presId="urn:microsoft.com/office/officeart/2005/8/layout/hierarchy3"/>
    <dgm:cxn modelId="{496F1947-F73D-41B4-97A2-FB0F32401B33}" srcId="{ACDB472E-6F6D-4215-99DA-17202E8A72D3}" destId="{66D32818-9440-473F-9976-F4056D524DEF}" srcOrd="1" destOrd="0" parTransId="{648B8204-C8C9-459F-B64C-1EB591B99798}" sibTransId="{DE62476C-AA8C-43EA-88F1-B40A086A9F50}"/>
    <dgm:cxn modelId="{B5B4A94A-B05B-4511-A202-9C2E475BCE23}" type="presOf" srcId="{406FB1F3-F325-461B-AD3E-BC1D3FD1B722}" destId="{8119026A-630C-469C-B607-B67719EA5233}" srcOrd="0" destOrd="0" presId="urn:microsoft.com/office/officeart/2005/8/layout/hierarchy3"/>
    <dgm:cxn modelId="{10A1AE4D-5806-4EA1-930D-FFCB6FF9E4F0}" srcId="{ACDB472E-6F6D-4215-99DA-17202E8A72D3}" destId="{6C967676-5E01-4873-A76B-ECA8530ACF22}" srcOrd="0" destOrd="0" parTransId="{92B70945-70FE-4001-BD30-91956A7C7E7F}" sibTransId="{8C088660-6611-4350-A201-6111A0E098A8}"/>
    <dgm:cxn modelId="{56532B7B-7E3B-4CC3-912C-CB691412119D}" type="presOf" srcId="{2A519821-5D3A-4B2E-BA8C-86BBEE2E6D19}" destId="{4750C2BA-0DB0-459F-87BB-EEE0C5166F80}" srcOrd="0" destOrd="0" presId="urn:microsoft.com/office/officeart/2005/8/layout/hierarchy3"/>
    <dgm:cxn modelId="{7C6B018C-EEDD-4A83-8641-55D68C1F4387}" srcId="{2A519821-5D3A-4B2E-BA8C-86BBEE2E6D19}" destId="{0DFEBA56-0E65-4D1C-860F-A81C88339C11}" srcOrd="1" destOrd="0" parTransId="{96F4C9AF-8CAC-41EE-9363-56914DD74892}" sibTransId="{5FD9C012-1C62-4AED-8200-6EFAE14B2A90}"/>
    <dgm:cxn modelId="{4B6E268F-E6EB-49D8-9843-C71070AA0C5F}" srcId="{2A519821-5D3A-4B2E-BA8C-86BBEE2E6D19}" destId="{6A1AB5F2-8D44-4C9E-9647-D6534993ACB5}" srcOrd="2" destOrd="0" parTransId="{5320CEF8-6883-4A17-88A4-E15A22F79903}" sibTransId="{DD07A4F9-86E3-4CF3-BECE-4F96E307A1CA}"/>
    <dgm:cxn modelId="{4788E292-6F3E-4F93-BEC5-48B76D521B1D}" type="presOf" srcId="{8C18E630-9FB3-468C-921B-5CD5DD58D908}" destId="{AFCB6955-46FA-4992-8237-931E11558DC9}" srcOrd="0" destOrd="0" presId="urn:microsoft.com/office/officeart/2005/8/layout/hierarchy3"/>
    <dgm:cxn modelId="{229ECB9E-5D02-4E77-9F32-73B43C1D915A}" type="presOf" srcId="{1EC16115-D700-4317-8585-242FC760450F}" destId="{41983C02-6A26-44C7-A2EC-76112EC5E5D7}" srcOrd="0" destOrd="0" presId="urn:microsoft.com/office/officeart/2005/8/layout/hierarchy3"/>
    <dgm:cxn modelId="{571B23A9-7102-40A2-A8A9-9CEAF34D10C7}" type="presOf" srcId="{0DFEBA56-0E65-4D1C-860F-A81C88339C11}" destId="{4015A17D-E270-4EC2-8626-9B0573FE3DBB}" srcOrd="0" destOrd="0" presId="urn:microsoft.com/office/officeart/2005/8/layout/hierarchy3"/>
    <dgm:cxn modelId="{25EAD4B8-F3B1-4E69-928F-442B7E1D68C5}" type="presOf" srcId="{66D32818-9440-473F-9976-F4056D524DEF}" destId="{116E4853-2169-401A-9806-F7E305FB4AED}" srcOrd="0" destOrd="0" presId="urn:microsoft.com/office/officeart/2005/8/layout/hierarchy3"/>
    <dgm:cxn modelId="{2EB707BD-B3C7-4C7A-8021-A701D3C55692}" srcId="{54AE931C-0926-4FD2-A478-A3A1E24387C2}" destId="{2A519821-5D3A-4B2E-BA8C-86BBEE2E6D19}" srcOrd="1" destOrd="0" parTransId="{DCB965AA-82BE-411A-B89A-FF6B7A3EDE8B}" sibTransId="{BFBD4FD7-7231-4B8E-A45A-A39C7AFA86C9}"/>
    <dgm:cxn modelId="{BA4B87CD-B946-45C9-BF7E-20E57409032C}" srcId="{2A519821-5D3A-4B2E-BA8C-86BBEE2E6D19}" destId="{406FB1F3-F325-461B-AD3E-BC1D3FD1B722}" srcOrd="0" destOrd="0" parTransId="{CC0D3CE6-719A-496B-BD9B-02226CE68E16}" sibTransId="{D5A9D7E4-04D3-49E5-9575-9398510E918C}"/>
    <dgm:cxn modelId="{222482D2-FD77-4AF8-8269-BC1CDB8528C5}" type="presOf" srcId="{92B70945-70FE-4001-BD30-91956A7C7E7F}" destId="{BDB24F22-DFCF-47FA-98F9-C78813EBF59D}" srcOrd="0" destOrd="0" presId="urn:microsoft.com/office/officeart/2005/8/layout/hierarchy3"/>
    <dgm:cxn modelId="{6BE72CD4-159E-4605-9B26-A58D60CB6DD2}" type="presOf" srcId="{5320CEF8-6883-4A17-88A4-E15A22F79903}" destId="{75766182-443B-4513-920E-51B0C6BDE742}" srcOrd="0" destOrd="0" presId="urn:microsoft.com/office/officeart/2005/8/layout/hierarchy3"/>
    <dgm:cxn modelId="{37254FF6-AA50-42BF-8910-BB7B629F1D5D}" type="presOf" srcId="{54AE931C-0926-4FD2-A478-A3A1E24387C2}" destId="{2A245F3A-964F-4969-B887-806CAB57B271}" srcOrd="0" destOrd="0" presId="urn:microsoft.com/office/officeart/2005/8/layout/hierarchy3"/>
    <dgm:cxn modelId="{82F9A5F9-C7E0-4656-803D-4A05A08CA79B}" type="presOf" srcId="{6A1AB5F2-8D44-4C9E-9647-D6534993ACB5}" destId="{6B48ABCB-F5C1-484D-B6E1-54D907D199C1}" srcOrd="0" destOrd="0" presId="urn:microsoft.com/office/officeart/2005/8/layout/hierarchy3"/>
    <dgm:cxn modelId="{F111BEFB-1E63-45E6-87B0-DBDAB2E27148}" type="presOf" srcId="{6C967676-5E01-4873-A76B-ECA8530ACF22}" destId="{4FF122D4-CCC0-42BC-9223-156BDA1AFA16}" srcOrd="0" destOrd="0" presId="urn:microsoft.com/office/officeart/2005/8/layout/hierarchy3"/>
    <dgm:cxn modelId="{494944FF-CA12-42FB-A334-E1B85B1BBB72}" type="presOf" srcId="{2A519821-5D3A-4B2E-BA8C-86BBEE2E6D19}" destId="{46CE37DB-1B41-4DB0-952F-6777B70B720B}" srcOrd="1" destOrd="0" presId="urn:microsoft.com/office/officeart/2005/8/layout/hierarchy3"/>
    <dgm:cxn modelId="{131CF9FF-5E56-4400-A925-7342A17AD3B3}" type="presOf" srcId="{648B8204-C8C9-459F-B64C-1EB591B99798}" destId="{8ED972F3-DE29-4083-A548-F20ADB6AB0AB}" srcOrd="0" destOrd="0" presId="urn:microsoft.com/office/officeart/2005/8/layout/hierarchy3"/>
    <dgm:cxn modelId="{28AD42BD-13A5-4C1C-B874-CECC93A73030}" type="presParOf" srcId="{2A245F3A-964F-4969-B887-806CAB57B271}" destId="{A47EAD4C-767F-484A-BB55-9F22179F65FC}" srcOrd="0" destOrd="0" presId="urn:microsoft.com/office/officeart/2005/8/layout/hierarchy3"/>
    <dgm:cxn modelId="{4E97B577-F366-44BC-A988-7C9CB13304E3}" type="presParOf" srcId="{A47EAD4C-767F-484A-BB55-9F22179F65FC}" destId="{83872916-A1FB-490D-80CB-00ED39EF1212}" srcOrd="0" destOrd="0" presId="urn:microsoft.com/office/officeart/2005/8/layout/hierarchy3"/>
    <dgm:cxn modelId="{69B94CCA-8BCB-44FB-A760-7F3D11448534}" type="presParOf" srcId="{83872916-A1FB-490D-80CB-00ED39EF1212}" destId="{1149EA92-B193-446A-BD9B-9F38A72C47C6}" srcOrd="0" destOrd="0" presId="urn:microsoft.com/office/officeart/2005/8/layout/hierarchy3"/>
    <dgm:cxn modelId="{A580C2DE-0648-4887-A221-215C86B9C980}" type="presParOf" srcId="{83872916-A1FB-490D-80CB-00ED39EF1212}" destId="{405B9DA6-8AA5-41B9-830E-7C9CF61F174E}" srcOrd="1" destOrd="0" presId="urn:microsoft.com/office/officeart/2005/8/layout/hierarchy3"/>
    <dgm:cxn modelId="{773915D2-D4ED-4FB7-B6D9-0B9F2CAC2CDE}" type="presParOf" srcId="{A47EAD4C-767F-484A-BB55-9F22179F65FC}" destId="{E1C4DC25-7CE8-493D-87B8-5CEA654C22EE}" srcOrd="1" destOrd="0" presId="urn:microsoft.com/office/officeart/2005/8/layout/hierarchy3"/>
    <dgm:cxn modelId="{7390D5AC-75C5-486C-B791-A227EEF55E9F}" type="presParOf" srcId="{E1C4DC25-7CE8-493D-87B8-5CEA654C22EE}" destId="{BDB24F22-DFCF-47FA-98F9-C78813EBF59D}" srcOrd="0" destOrd="0" presId="urn:microsoft.com/office/officeart/2005/8/layout/hierarchy3"/>
    <dgm:cxn modelId="{4E2A7908-C0B5-43BC-A6D9-5E96363687EC}" type="presParOf" srcId="{E1C4DC25-7CE8-493D-87B8-5CEA654C22EE}" destId="{4FF122D4-CCC0-42BC-9223-156BDA1AFA16}" srcOrd="1" destOrd="0" presId="urn:microsoft.com/office/officeart/2005/8/layout/hierarchy3"/>
    <dgm:cxn modelId="{5BA304CE-2608-4408-B5A8-6D51BA3935F1}" type="presParOf" srcId="{E1C4DC25-7CE8-493D-87B8-5CEA654C22EE}" destId="{8ED972F3-DE29-4083-A548-F20ADB6AB0AB}" srcOrd="2" destOrd="0" presId="urn:microsoft.com/office/officeart/2005/8/layout/hierarchy3"/>
    <dgm:cxn modelId="{F88DFFE9-E6B0-4B3A-B4AD-7F66350CF56B}" type="presParOf" srcId="{E1C4DC25-7CE8-493D-87B8-5CEA654C22EE}" destId="{116E4853-2169-401A-9806-F7E305FB4AED}" srcOrd="3" destOrd="0" presId="urn:microsoft.com/office/officeart/2005/8/layout/hierarchy3"/>
    <dgm:cxn modelId="{706BFEC0-A280-4E2F-AC43-BC916ACC5BED}" type="presParOf" srcId="{E1C4DC25-7CE8-493D-87B8-5CEA654C22EE}" destId="{AFCB6955-46FA-4992-8237-931E11558DC9}" srcOrd="4" destOrd="0" presId="urn:microsoft.com/office/officeart/2005/8/layout/hierarchy3"/>
    <dgm:cxn modelId="{38D23F43-58A0-47F3-8894-2F1D7DD22B7F}" type="presParOf" srcId="{E1C4DC25-7CE8-493D-87B8-5CEA654C22EE}" destId="{41983C02-6A26-44C7-A2EC-76112EC5E5D7}" srcOrd="5" destOrd="0" presId="urn:microsoft.com/office/officeart/2005/8/layout/hierarchy3"/>
    <dgm:cxn modelId="{5A77546F-EC03-4C95-99C6-C5E205FFFCDF}" type="presParOf" srcId="{2A245F3A-964F-4969-B887-806CAB57B271}" destId="{AF05FD7B-5BEC-4415-B5B4-D61A2B7DBE62}" srcOrd="1" destOrd="0" presId="urn:microsoft.com/office/officeart/2005/8/layout/hierarchy3"/>
    <dgm:cxn modelId="{134987AB-1AF4-4D64-A425-62F58ED9BDE5}" type="presParOf" srcId="{AF05FD7B-5BEC-4415-B5B4-D61A2B7DBE62}" destId="{484B0BEE-6B45-4AA5-AEA4-549CB9AA021A}" srcOrd="0" destOrd="0" presId="urn:microsoft.com/office/officeart/2005/8/layout/hierarchy3"/>
    <dgm:cxn modelId="{9DDEC181-4B1D-4AE5-A49F-19B3A4D483C1}" type="presParOf" srcId="{484B0BEE-6B45-4AA5-AEA4-549CB9AA021A}" destId="{4750C2BA-0DB0-459F-87BB-EEE0C5166F80}" srcOrd="0" destOrd="0" presId="urn:microsoft.com/office/officeart/2005/8/layout/hierarchy3"/>
    <dgm:cxn modelId="{661E402E-03B2-434F-B0CD-1B4A12B35E97}" type="presParOf" srcId="{484B0BEE-6B45-4AA5-AEA4-549CB9AA021A}" destId="{46CE37DB-1B41-4DB0-952F-6777B70B720B}" srcOrd="1" destOrd="0" presId="urn:microsoft.com/office/officeart/2005/8/layout/hierarchy3"/>
    <dgm:cxn modelId="{4FAEFA41-5311-4EED-9464-B0B560D0D938}" type="presParOf" srcId="{AF05FD7B-5BEC-4415-B5B4-D61A2B7DBE62}" destId="{0CFE5614-E8E8-40DC-A2DC-E57E8320B97D}" srcOrd="1" destOrd="0" presId="urn:microsoft.com/office/officeart/2005/8/layout/hierarchy3"/>
    <dgm:cxn modelId="{9FDB67E1-0E78-44E3-A697-7142C25811E0}" type="presParOf" srcId="{0CFE5614-E8E8-40DC-A2DC-E57E8320B97D}" destId="{B8FBEF42-F0C7-4BCF-85E4-81BB4F505F6C}" srcOrd="0" destOrd="0" presId="urn:microsoft.com/office/officeart/2005/8/layout/hierarchy3"/>
    <dgm:cxn modelId="{67FB63C4-8E34-48DB-8809-B95CA65DCF86}" type="presParOf" srcId="{0CFE5614-E8E8-40DC-A2DC-E57E8320B97D}" destId="{8119026A-630C-469C-B607-B67719EA5233}" srcOrd="1" destOrd="0" presId="urn:microsoft.com/office/officeart/2005/8/layout/hierarchy3"/>
    <dgm:cxn modelId="{AD20B99D-564E-4353-BC28-D0751AF33BC3}" type="presParOf" srcId="{0CFE5614-E8E8-40DC-A2DC-E57E8320B97D}" destId="{5C52A772-7F0C-4B6E-8BEF-A55DF4386E8B}" srcOrd="2" destOrd="0" presId="urn:microsoft.com/office/officeart/2005/8/layout/hierarchy3"/>
    <dgm:cxn modelId="{63A8BB4E-710B-413F-86EA-CD01EF191BE9}" type="presParOf" srcId="{0CFE5614-E8E8-40DC-A2DC-E57E8320B97D}" destId="{4015A17D-E270-4EC2-8626-9B0573FE3DBB}" srcOrd="3" destOrd="0" presId="urn:microsoft.com/office/officeart/2005/8/layout/hierarchy3"/>
    <dgm:cxn modelId="{D36A3DBE-AD0F-4838-A83B-FD754A5C0AAA}" type="presParOf" srcId="{0CFE5614-E8E8-40DC-A2DC-E57E8320B97D}" destId="{75766182-443B-4513-920E-51B0C6BDE742}" srcOrd="4" destOrd="0" presId="urn:microsoft.com/office/officeart/2005/8/layout/hierarchy3"/>
    <dgm:cxn modelId="{D2939DD6-6F5B-45B0-87EF-5325237A135C}" type="presParOf" srcId="{0CFE5614-E8E8-40DC-A2DC-E57E8320B97D}" destId="{6B48ABCB-F5C1-484D-B6E1-54D907D199C1}"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0F8921-9DAB-4D0E-9C56-29D1CB463072}"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en-GB"/>
        </a:p>
      </dgm:t>
    </dgm:pt>
    <dgm:pt modelId="{D7A59204-4B39-4A39-99C4-5758CC72C4F5}">
      <dgm:prSet phldrT="[Text]" custT="1"/>
      <dgm:spPr/>
      <dgm:t>
        <a:bodyPr/>
        <a:lstStyle/>
        <a:p>
          <a:r>
            <a:rPr lang="ar-AE" sz="4400">
              <a:latin typeface="Calibri" panose="020F0502020204030204" pitchFamily="34" charset="0"/>
              <a:cs typeface="Calibri" panose="020F0502020204030204" pitchFamily="34" charset="0"/>
            </a:rPr>
            <a:t>تقنيات النص السردي</a:t>
          </a:r>
          <a:endParaRPr lang="en-GB" sz="4400">
            <a:latin typeface="Calibri" panose="020F0502020204030204" pitchFamily="34" charset="0"/>
            <a:cs typeface="Calibri" panose="020F0502020204030204" pitchFamily="34" charset="0"/>
          </a:endParaRPr>
        </a:p>
      </dgm:t>
    </dgm:pt>
    <dgm:pt modelId="{615A657D-5F12-494F-9CCD-477A4D7A09A2}" type="parTrans" cxnId="{CB040462-822D-4447-9171-01120DD59189}">
      <dgm:prSet/>
      <dgm:spPr/>
      <dgm:t>
        <a:bodyPr/>
        <a:lstStyle/>
        <a:p>
          <a:endParaRPr lang="en-GB" sz="2400">
            <a:latin typeface="Calibri" panose="020F0502020204030204" pitchFamily="34" charset="0"/>
            <a:cs typeface="Calibri" panose="020F0502020204030204" pitchFamily="34" charset="0"/>
          </a:endParaRPr>
        </a:p>
      </dgm:t>
    </dgm:pt>
    <dgm:pt modelId="{7BF8DE2F-10B1-4459-855A-EFE3B6BD101D}" type="sibTrans" cxnId="{CB040462-822D-4447-9171-01120DD59189}">
      <dgm:prSet/>
      <dgm:spPr/>
      <dgm:t>
        <a:bodyPr/>
        <a:lstStyle/>
        <a:p>
          <a:endParaRPr lang="en-GB" sz="2400">
            <a:latin typeface="Calibri" panose="020F0502020204030204" pitchFamily="34" charset="0"/>
            <a:cs typeface="Calibri" panose="020F0502020204030204" pitchFamily="34" charset="0"/>
          </a:endParaRPr>
        </a:p>
      </dgm:t>
    </dgm:pt>
    <dgm:pt modelId="{B154869D-4B80-49DB-BADB-6B566C9353C9}">
      <dgm:prSet phldrT="[Text]" custT="1"/>
      <dgm:spPr/>
      <dgm:t>
        <a:bodyPr/>
        <a:lstStyle/>
        <a:p>
          <a:r>
            <a:rPr lang="ar-AE" sz="4400">
              <a:latin typeface="Calibri" panose="020F0502020204030204" pitchFamily="34" charset="0"/>
              <a:cs typeface="Calibri" panose="020F0502020204030204" pitchFamily="34" charset="0"/>
            </a:rPr>
            <a:t>الحوار</a:t>
          </a:r>
          <a:endParaRPr lang="en-GB" sz="4400">
            <a:latin typeface="Calibri" panose="020F0502020204030204" pitchFamily="34" charset="0"/>
            <a:cs typeface="Calibri" panose="020F0502020204030204" pitchFamily="34" charset="0"/>
          </a:endParaRPr>
        </a:p>
      </dgm:t>
    </dgm:pt>
    <dgm:pt modelId="{5E335D4E-0BCA-44B2-83E2-82BDFE2C99E6}" type="parTrans" cxnId="{AAA546D8-FB1C-46B5-857D-B3FD01E094E9}">
      <dgm:prSet/>
      <dgm:spPr/>
      <dgm:t>
        <a:bodyPr/>
        <a:lstStyle/>
        <a:p>
          <a:endParaRPr lang="en-GB" sz="2400">
            <a:latin typeface="Calibri" panose="020F0502020204030204" pitchFamily="34" charset="0"/>
            <a:cs typeface="Calibri" panose="020F0502020204030204" pitchFamily="34" charset="0"/>
          </a:endParaRPr>
        </a:p>
      </dgm:t>
    </dgm:pt>
    <dgm:pt modelId="{D32D1D5E-8733-4D9D-9CEE-C8BAA0605688}" type="sibTrans" cxnId="{AAA546D8-FB1C-46B5-857D-B3FD01E094E9}">
      <dgm:prSet/>
      <dgm:spPr/>
      <dgm:t>
        <a:bodyPr/>
        <a:lstStyle/>
        <a:p>
          <a:endParaRPr lang="en-GB" sz="2400">
            <a:latin typeface="Calibri" panose="020F0502020204030204" pitchFamily="34" charset="0"/>
            <a:cs typeface="Calibri" panose="020F0502020204030204" pitchFamily="34" charset="0"/>
          </a:endParaRPr>
        </a:p>
      </dgm:t>
    </dgm:pt>
    <dgm:pt modelId="{C05300F1-D43A-409D-A234-403C07E23209}">
      <dgm:prSet phldrT="[Text]" custT="1"/>
      <dgm:spPr/>
      <dgm:t>
        <a:bodyPr/>
        <a:lstStyle/>
        <a:p>
          <a:r>
            <a:rPr lang="ar-AE" sz="4400">
              <a:latin typeface="Calibri" panose="020F0502020204030204" pitchFamily="34" charset="0"/>
              <a:cs typeface="Calibri" panose="020F0502020204030204" pitchFamily="34" charset="0"/>
            </a:rPr>
            <a:t>الوصف</a:t>
          </a:r>
          <a:endParaRPr lang="en-GB" sz="4400">
            <a:latin typeface="Calibri" panose="020F0502020204030204" pitchFamily="34" charset="0"/>
            <a:cs typeface="Calibri" panose="020F0502020204030204" pitchFamily="34" charset="0"/>
          </a:endParaRPr>
        </a:p>
      </dgm:t>
    </dgm:pt>
    <dgm:pt modelId="{D4D23EEB-86D3-41CA-AD23-C4253623AB03}" type="parTrans" cxnId="{5E1E2DC5-1F00-4698-A0A2-B2E31213BE04}">
      <dgm:prSet/>
      <dgm:spPr/>
      <dgm:t>
        <a:bodyPr/>
        <a:lstStyle/>
        <a:p>
          <a:endParaRPr lang="en-GB" sz="2400">
            <a:latin typeface="Calibri" panose="020F0502020204030204" pitchFamily="34" charset="0"/>
            <a:cs typeface="Calibri" panose="020F0502020204030204" pitchFamily="34" charset="0"/>
          </a:endParaRPr>
        </a:p>
      </dgm:t>
    </dgm:pt>
    <dgm:pt modelId="{CB5FBD7B-F35B-4274-8F47-2D57AFA28D97}" type="sibTrans" cxnId="{5E1E2DC5-1F00-4698-A0A2-B2E31213BE04}">
      <dgm:prSet/>
      <dgm:spPr/>
      <dgm:t>
        <a:bodyPr/>
        <a:lstStyle/>
        <a:p>
          <a:endParaRPr lang="en-GB" sz="2400">
            <a:latin typeface="Calibri" panose="020F0502020204030204" pitchFamily="34" charset="0"/>
            <a:cs typeface="Calibri" panose="020F0502020204030204" pitchFamily="34" charset="0"/>
          </a:endParaRPr>
        </a:p>
      </dgm:t>
    </dgm:pt>
    <dgm:pt modelId="{6FE5B826-BC64-4192-82C5-303DCE18FC84}">
      <dgm:prSet phldrT="[Text]" custT="1"/>
      <dgm:spPr/>
      <dgm:t>
        <a:bodyPr/>
        <a:lstStyle/>
        <a:p>
          <a:r>
            <a:rPr lang="ar-AE" sz="4400">
              <a:latin typeface="Calibri" panose="020F0502020204030204" pitchFamily="34" charset="0"/>
              <a:cs typeface="Calibri" panose="020F0502020204030204" pitchFamily="34" charset="0"/>
            </a:rPr>
            <a:t>السّرد</a:t>
          </a:r>
          <a:endParaRPr lang="en-GB" sz="4400">
            <a:latin typeface="Calibri" panose="020F0502020204030204" pitchFamily="34" charset="0"/>
            <a:cs typeface="Calibri" panose="020F0502020204030204" pitchFamily="34" charset="0"/>
          </a:endParaRPr>
        </a:p>
      </dgm:t>
    </dgm:pt>
    <dgm:pt modelId="{4635DFEA-39CD-4FCB-AB09-9C37BB0167CB}" type="parTrans" cxnId="{B739275A-52C9-4819-9395-7EA170E674AE}">
      <dgm:prSet/>
      <dgm:spPr/>
      <dgm:t>
        <a:bodyPr/>
        <a:lstStyle/>
        <a:p>
          <a:endParaRPr lang="en-GB" sz="2400">
            <a:latin typeface="Calibri" panose="020F0502020204030204" pitchFamily="34" charset="0"/>
            <a:cs typeface="Calibri" panose="020F0502020204030204" pitchFamily="34" charset="0"/>
          </a:endParaRPr>
        </a:p>
      </dgm:t>
    </dgm:pt>
    <dgm:pt modelId="{253F333F-A3A4-4151-AF78-0B999EE19038}" type="sibTrans" cxnId="{B739275A-52C9-4819-9395-7EA170E674AE}">
      <dgm:prSet/>
      <dgm:spPr/>
      <dgm:t>
        <a:bodyPr/>
        <a:lstStyle/>
        <a:p>
          <a:endParaRPr lang="en-GB" sz="2400">
            <a:latin typeface="Calibri" panose="020F0502020204030204" pitchFamily="34" charset="0"/>
            <a:cs typeface="Calibri" panose="020F0502020204030204" pitchFamily="34" charset="0"/>
          </a:endParaRPr>
        </a:p>
      </dgm:t>
    </dgm:pt>
    <dgm:pt modelId="{4EB30D1B-45CD-40D1-9B25-96B8C3FC7F73}">
      <dgm:prSet custT="1"/>
      <dgm:spPr/>
      <dgm:t>
        <a:bodyPr/>
        <a:lstStyle/>
        <a:p>
          <a:r>
            <a:rPr lang="ar-AE" sz="4400">
              <a:latin typeface="Calibri" panose="020F0502020204030204" pitchFamily="34" charset="0"/>
              <a:cs typeface="Calibri" panose="020F0502020204030204" pitchFamily="34" charset="0"/>
            </a:rPr>
            <a:t>الدّاخلي</a:t>
          </a:r>
          <a:endParaRPr lang="en-GB" sz="4400">
            <a:latin typeface="Calibri" panose="020F0502020204030204" pitchFamily="34" charset="0"/>
            <a:cs typeface="Calibri" panose="020F0502020204030204" pitchFamily="34" charset="0"/>
          </a:endParaRPr>
        </a:p>
      </dgm:t>
    </dgm:pt>
    <dgm:pt modelId="{08D311A3-2A11-4F08-879E-2E9E6A2F6EAC}" type="parTrans" cxnId="{F0E927EC-FFD0-4B8D-BE20-FAD62CCDA810}">
      <dgm:prSet/>
      <dgm:spPr/>
      <dgm:t>
        <a:bodyPr/>
        <a:lstStyle/>
        <a:p>
          <a:endParaRPr lang="en-GB" sz="2400">
            <a:latin typeface="Calibri" panose="020F0502020204030204" pitchFamily="34" charset="0"/>
            <a:cs typeface="Calibri" panose="020F0502020204030204" pitchFamily="34" charset="0"/>
          </a:endParaRPr>
        </a:p>
      </dgm:t>
    </dgm:pt>
    <dgm:pt modelId="{6573F007-4AD1-48CE-A949-0DA59E9237F9}" type="sibTrans" cxnId="{F0E927EC-FFD0-4B8D-BE20-FAD62CCDA810}">
      <dgm:prSet/>
      <dgm:spPr/>
      <dgm:t>
        <a:bodyPr/>
        <a:lstStyle/>
        <a:p>
          <a:endParaRPr lang="en-GB" sz="2400">
            <a:latin typeface="Calibri" panose="020F0502020204030204" pitchFamily="34" charset="0"/>
            <a:cs typeface="Calibri" panose="020F0502020204030204" pitchFamily="34" charset="0"/>
          </a:endParaRPr>
        </a:p>
      </dgm:t>
    </dgm:pt>
    <dgm:pt modelId="{4E1B4219-4ED7-4BE8-9DA9-C62F5999C58F}">
      <dgm:prSet custT="1"/>
      <dgm:spPr/>
      <dgm:t>
        <a:bodyPr/>
        <a:lstStyle/>
        <a:p>
          <a:r>
            <a:rPr lang="ar-AE" sz="4400">
              <a:latin typeface="Calibri" panose="020F0502020204030204" pitchFamily="34" charset="0"/>
              <a:cs typeface="Calibri" panose="020F0502020204030204" pitchFamily="34" charset="0"/>
            </a:rPr>
            <a:t>الخارجي</a:t>
          </a:r>
          <a:endParaRPr lang="en-GB" sz="4400">
            <a:latin typeface="Calibri" panose="020F0502020204030204" pitchFamily="34" charset="0"/>
            <a:cs typeface="Calibri" panose="020F0502020204030204" pitchFamily="34" charset="0"/>
          </a:endParaRPr>
        </a:p>
      </dgm:t>
    </dgm:pt>
    <dgm:pt modelId="{635FC8B9-86D0-4507-BF1F-552EAA8B1F7B}" type="parTrans" cxnId="{F1D89BA3-6F5E-422A-81CE-72A67075F959}">
      <dgm:prSet/>
      <dgm:spPr/>
      <dgm:t>
        <a:bodyPr/>
        <a:lstStyle/>
        <a:p>
          <a:endParaRPr lang="en-GB" sz="2400">
            <a:latin typeface="Calibri" panose="020F0502020204030204" pitchFamily="34" charset="0"/>
            <a:cs typeface="Calibri" panose="020F0502020204030204" pitchFamily="34" charset="0"/>
          </a:endParaRPr>
        </a:p>
      </dgm:t>
    </dgm:pt>
    <dgm:pt modelId="{3C146C8D-F871-4108-BA90-2DE7E57E6C33}" type="sibTrans" cxnId="{F1D89BA3-6F5E-422A-81CE-72A67075F959}">
      <dgm:prSet/>
      <dgm:spPr/>
      <dgm:t>
        <a:bodyPr/>
        <a:lstStyle/>
        <a:p>
          <a:endParaRPr lang="en-GB" sz="2400">
            <a:latin typeface="Calibri" panose="020F0502020204030204" pitchFamily="34" charset="0"/>
            <a:cs typeface="Calibri" panose="020F0502020204030204" pitchFamily="34" charset="0"/>
          </a:endParaRPr>
        </a:p>
      </dgm:t>
    </dgm:pt>
    <dgm:pt modelId="{38CC3783-C30C-4191-9CB1-9A844F79FCB3}" type="pres">
      <dgm:prSet presAssocID="{560F8921-9DAB-4D0E-9C56-29D1CB463072}" presName="hierChild1" presStyleCnt="0">
        <dgm:presLayoutVars>
          <dgm:orgChart val="1"/>
          <dgm:chPref val="1"/>
          <dgm:dir/>
          <dgm:animOne val="branch"/>
          <dgm:animLvl val="lvl"/>
          <dgm:resizeHandles/>
        </dgm:presLayoutVars>
      </dgm:prSet>
      <dgm:spPr/>
    </dgm:pt>
    <dgm:pt modelId="{A82701BD-6C18-43F1-B885-00C0AC964B10}" type="pres">
      <dgm:prSet presAssocID="{D7A59204-4B39-4A39-99C4-5758CC72C4F5}" presName="hierRoot1" presStyleCnt="0">
        <dgm:presLayoutVars>
          <dgm:hierBranch val="init"/>
        </dgm:presLayoutVars>
      </dgm:prSet>
      <dgm:spPr/>
    </dgm:pt>
    <dgm:pt modelId="{12281071-3B7A-44DC-B280-A92EE6A3AAAA}" type="pres">
      <dgm:prSet presAssocID="{D7A59204-4B39-4A39-99C4-5758CC72C4F5}" presName="rootComposite1" presStyleCnt="0"/>
      <dgm:spPr/>
    </dgm:pt>
    <dgm:pt modelId="{257226E9-9E57-400D-86E6-9EB712C55514}" type="pres">
      <dgm:prSet presAssocID="{D7A59204-4B39-4A39-99C4-5758CC72C4F5}" presName="rootText1" presStyleLbl="node0" presStyleIdx="0" presStyleCnt="1" custScaleX="169168">
        <dgm:presLayoutVars>
          <dgm:chPref val="3"/>
        </dgm:presLayoutVars>
      </dgm:prSet>
      <dgm:spPr/>
    </dgm:pt>
    <dgm:pt modelId="{21848FA4-6818-47C2-BEDB-04E8A2D7EFE5}" type="pres">
      <dgm:prSet presAssocID="{D7A59204-4B39-4A39-99C4-5758CC72C4F5}" presName="rootConnector1" presStyleLbl="node1" presStyleIdx="0" presStyleCnt="0"/>
      <dgm:spPr/>
    </dgm:pt>
    <dgm:pt modelId="{EE155FF0-80D8-4E63-B093-10077F87DF6C}" type="pres">
      <dgm:prSet presAssocID="{D7A59204-4B39-4A39-99C4-5758CC72C4F5}" presName="hierChild2" presStyleCnt="0"/>
      <dgm:spPr/>
    </dgm:pt>
    <dgm:pt modelId="{E9467464-807B-4B78-9CFC-53D4852273CC}" type="pres">
      <dgm:prSet presAssocID="{5E335D4E-0BCA-44B2-83E2-82BDFE2C99E6}" presName="Name37" presStyleLbl="parChTrans1D2" presStyleIdx="0" presStyleCnt="3"/>
      <dgm:spPr/>
    </dgm:pt>
    <dgm:pt modelId="{7A5AAE36-7E33-417A-A145-4E62B404C097}" type="pres">
      <dgm:prSet presAssocID="{B154869D-4B80-49DB-BADB-6B566C9353C9}" presName="hierRoot2" presStyleCnt="0">
        <dgm:presLayoutVars>
          <dgm:hierBranch val="init"/>
        </dgm:presLayoutVars>
      </dgm:prSet>
      <dgm:spPr/>
    </dgm:pt>
    <dgm:pt modelId="{ED555184-ED77-49B0-8612-EE312B6447DD}" type="pres">
      <dgm:prSet presAssocID="{B154869D-4B80-49DB-BADB-6B566C9353C9}" presName="rootComposite" presStyleCnt="0"/>
      <dgm:spPr/>
    </dgm:pt>
    <dgm:pt modelId="{BA54D8B6-81DB-40D4-82D7-3A2ED157BD05}" type="pres">
      <dgm:prSet presAssocID="{B154869D-4B80-49DB-BADB-6B566C9353C9}" presName="rootText" presStyleLbl="node2" presStyleIdx="0" presStyleCnt="3">
        <dgm:presLayoutVars>
          <dgm:chPref val="3"/>
        </dgm:presLayoutVars>
      </dgm:prSet>
      <dgm:spPr/>
    </dgm:pt>
    <dgm:pt modelId="{B1A5626A-56DE-4403-91DD-B0380A4A6D1C}" type="pres">
      <dgm:prSet presAssocID="{B154869D-4B80-49DB-BADB-6B566C9353C9}" presName="rootConnector" presStyleLbl="node2" presStyleIdx="0" presStyleCnt="3"/>
      <dgm:spPr/>
    </dgm:pt>
    <dgm:pt modelId="{892AA7AC-4697-4165-A0CF-BA11C005F568}" type="pres">
      <dgm:prSet presAssocID="{B154869D-4B80-49DB-BADB-6B566C9353C9}" presName="hierChild4" presStyleCnt="0"/>
      <dgm:spPr/>
    </dgm:pt>
    <dgm:pt modelId="{47DF0F43-9D52-44E2-9FCE-184B8B68A8F8}" type="pres">
      <dgm:prSet presAssocID="{08D311A3-2A11-4F08-879E-2E9E6A2F6EAC}" presName="Name37" presStyleLbl="parChTrans1D3" presStyleIdx="0" presStyleCnt="2"/>
      <dgm:spPr/>
    </dgm:pt>
    <dgm:pt modelId="{AEC4EAAE-3F2E-46CF-9C15-CCAE01CBAE82}" type="pres">
      <dgm:prSet presAssocID="{4EB30D1B-45CD-40D1-9B25-96B8C3FC7F73}" presName="hierRoot2" presStyleCnt="0">
        <dgm:presLayoutVars>
          <dgm:hierBranch val="init"/>
        </dgm:presLayoutVars>
      </dgm:prSet>
      <dgm:spPr/>
    </dgm:pt>
    <dgm:pt modelId="{37565F77-9229-4B10-A891-165B5DC27079}" type="pres">
      <dgm:prSet presAssocID="{4EB30D1B-45CD-40D1-9B25-96B8C3FC7F73}" presName="rootComposite" presStyleCnt="0"/>
      <dgm:spPr/>
    </dgm:pt>
    <dgm:pt modelId="{1F3AF528-E47B-490C-A5BA-F15DC4120CC1}" type="pres">
      <dgm:prSet presAssocID="{4EB30D1B-45CD-40D1-9B25-96B8C3FC7F73}" presName="rootText" presStyleLbl="node3" presStyleIdx="0" presStyleCnt="2" custScaleX="100671" custLinFactNeighborX="30076" custLinFactNeighborY="20706">
        <dgm:presLayoutVars>
          <dgm:chPref val="3"/>
        </dgm:presLayoutVars>
      </dgm:prSet>
      <dgm:spPr/>
    </dgm:pt>
    <dgm:pt modelId="{7AA8C95C-8889-47EF-9458-494CD22959B9}" type="pres">
      <dgm:prSet presAssocID="{4EB30D1B-45CD-40D1-9B25-96B8C3FC7F73}" presName="rootConnector" presStyleLbl="node3" presStyleIdx="0" presStyleCnt="2"/>
      <dgm:spPr/>
    </dgm:pt>
    <dgm:pt modelId="{3B676E00-C8E9-481F-8BB2-0CE0A4691FF7}" type="pres">
      <dgm:prSet presAssocID="{4EB30D1B-45CD-40D1-9B25-96B8C3FC7F73}" presName="hierChild4" presStyleCnt="0"/>
      <dgm:spPr/>
    </dgm:pt>
    <dgm:pt modelId="{F3DA2CEB-F508-49D7-8459-9207881518A2}" type="pres">
      <dgm:prSet presAssocID="{4EB30D1B-45CD-40D1-9B25-96B8C3FC7F73}" presName="hierChild5" presStyleCnt="0"/>
      <dgm:spPr/>
    </dgm:pt>
    <dgm:pt modelId="{6CC21E89-F433-4241-BF1A-AF638F5DCFE4}" type="pres">
      <dgm:prSet presAssocID="{635FC8B9-86D0-4507-BF1F-552EAA8B1F7B}" presName="Name37" presStyleLbl="parChTrans1D3" presStyleIdx="1" presStyleCnt="2"/>
      <dgm:spPr/>
    </dgm:pt>
    <dgm:pt modelId="{47427A70-4F2E-47F8-B5B8-7F5FB676AB95}" type="pres">
      <dgm:prSet presAssocID="{4E1B4219-4ED7-4BE8-9DA9-C62F5999C58F}" presName="hierRoot2" presStyleCnt="0">
        <dgm:presLayoutVars>
          <dgm:hierBranch val="init"/>
        </dgm:presLayoutVars>
      </dgm:prSet>
      <dgm:spPr/>
    </dgm:pt>
    <dgm:pt modelId="{88F2C57C-EC97-4ABF-86E5-1BB22ADC3D73}" type="pres">
      <dgm:prSet presAssocID="{4E1B4219-4ED7-4BE8-9DA9-C62F5999C58F}" presName="rootComposite" presStyleCnt="0"/>
      <dgm:spPr/>
    </dgm:pt>
    <dgm:pt modelId="{C467DB12-CD72-4201-BBF4-36B79CDA8A8D}" type="pres">
      <dgm:prSet presAssocID="{4E1B4219-4ED7-4BE8-9DA9-C62F5999C58F}" presName="rootText" presStyleLbl="node3" presStyleIdx="1" presStyleCnt="2" custLinFactNeighborX="29570" custLinFactNeighborY="-8254">
        <dgm:presLayoutVars>
          <dgm:chPref val="3"/>
        </dgm:presLayoutVars>
      </dgm:prSet>
      <dgm:spPr/>
    </dgm:pt>
    <dgm:pt modelId="{D4F20EE6-6D12-4902-B345-5BE9C56D4C57}" type="pres">
      <dgm:prSet presAssocID="{4E1B4219-4ED7-4BE8-9DA9-C62F5999C58F}" presName="rootConnector" presStyleLbl="node3" presStyleIdx="1" presStyleCnt="2"/>
      <dgm:spPr/>
    </dgm:pt>
    <dgm:pt modelId="{98F285F7-CACE-47FF-B062-7D2A64A95EA5}" type="pres">
      <dgm:prSet presAssocID="{4E1B4219-4ED7-4BE8-9DA9-C62F5999C58F}" presName="hierChild4" presStyleCnt="0"/>
      <dgm:spPr/>
    </dgm:pt>
    <dgm:pt modelId="{79C1BDBC-4344-4E6F-89D4-BF43B460C247}" type="pres">
      <dgm:prSet presAssocID="{4E1B4219-4ED7-4BE8-9DA9-C62F5999C58F}" presName="hierChild5" presStyleCnt="0"/>
      <dgm:spPr/>
    </dgm:pt>
    <dgm:pt modelId="{8D48FDCD-B828-418D-8D32-998B0DD6346D}" type="pres">
      <dgm:prSet presAssocID="{B154869D-4B80-49DB-BADB-6B566C9353C9}" presName="hierChild5" presStyleCnt="0"/>
      <dgm:spPr/>
    </dgm:pt>
    <dgm:pt modelId="{DEEB2DF5-E2FF-4DC4-8773-B96215048A7E}" type="pres">
      <dgm:prSet presAssocID="{D4D23EEB-86D3-41CA-AD23-C4253623AB03}" presName="Name37" presStyleLbl="parChTrans1D2" presStyleIdx="1" presStyleCnt="3"/>
      <dgm:spPr/>
    </dgm:pt>
    <dgm:pt modelId="{DCE375AB-30B8-4325-A101-E4AF36222938}" type="pres">
      <dgm:prSet presAssocID="{C05300F1-D43A-409D-A234-403C07E23209}" presName="hierRoot2" presStyleCnt="0">
        <dgm:presLayoutVars>
          <dgm:hierBranch val="init"/>
        </dgm:presLayoutVars>
      </dgm:prSet>
      <dgm:spPr/>
    </dgm:pt>
    <dgm:pt modelId="{EC5BEEAC-F1BB-4A2B-B5C5-4E1982CDF606}" type="pres">
      <dgm:prSet presAssocID="{C05300F1-D43A-409D-A234-403C07E23209}" presName="rootComposite" presStyleCnt="0"/>
      <dgm:spPr/>
    </dgm:pt>
    <dgm:pt modelId="{FAD75E62-11FF-49AD-855B-5F8E33F0EBF7}" type="pres">
      <dgm:prSet presAssocID="{C05300F1-D43A-409D-A234-403C07E23209}" presName="rootText" presStyleLbl="node2" presStyleIdx="1" presStyleCnt="3">
        <dgm:presLayoutVars>
          <dgm:chPref val="3"/>
        </dgm:presLayoutVars>
      </dgm:prSet>
      <dgm:spPr/>
    </dgm:pt>
    <dgm:pt modelId="{72D4A351-4801-4BC3-8486-13696982B9AC}" type="pres">
      <dgm:prSet presAssocID="{C05300F1-D43A-409D-A234-403C07E23209}" presName="rootConnector" presStyleLbl="node2" presStyleIdx="1" presStyleCnt="3"/>
      <dgm:spPr/>
    </dgm:pt>
    <dgm:pt modelId="{3B1A7F60-64B1-4D19-8DF0-BE7F13569DED}" type="pres">
      <dgm:prSet presAssocID="{C05300F1-D43A-409D-A234-403C07E23209}" presName="hierChild4" presStyleCnt="0"/>
      <dgm:spPr/>
    </dgm:pt>
    <dgm:pt modelId="{740EEC31-F052-484C-9113-50BBD6F21D6C}" type="pres">
      <dgm:prSet presAssocID="{C05300F1-D43A-409D-A234-403C07E23209}" presName="hierChild5" presStyleCnt="0"/>
      <dgm:spPr/>
    </dgm:pt>
    <dgm:pt modelId="{2CF8150F-FBFD-44E9-9CD5-A56772CFCC05}" type="pres">
      <dgm:prSet presAssocID="{4635DFEA-39CD-4FCB-AB09-9C37BB0167CB}" presName="Name37" presStyleLbl="parChTrans1D2" presStyleIdx="2" presStyleCnt="3"/>
      <dgm:spPr/>
    </dgm:pt>
    <dgm:pt modelId="{C7210F04-A6A4-496D-B56B-93627272FAC1}" type="pres">
      <dgm:prSet presAssocID="{6FE5B826-BC64-4192-82C5-303DCE18FC84}" presName="hierRoot2" presStyleCnt="0">
        <dgm:presLayoutVars>
          <dgm:hierBranch val="init"/>
        </dgm:presLayoutVars>
      </dgm:prSet>
      <dgm:spPr/>
    </dgm:pt>
    <dgm:pt modelId="{BCCC93FF-DD78-4832-8FB5-C667673D3D26}" type="pres">
      <dgm:prSet presAssocID="{6FE5B826-BC64-4192-82C5-303DCE18FC84}" presName="rootComposite" presStyleCnt="0"/>
      <dgm:spPr/>
    </dgm:pt>
    <dgm:pt modelId="{4AC396A1-1373-4070-ADBB-CFB746BA9CEF}" type="pres">
      <dgm:prSet presAssocID="{6FE5B826-BC64-4192-82C5-303DCE18FC84}" presName="rootText" presStyleLbl="node2" presStyleIdx="2" presStyleCnt="3">
        <dgm:presLayoutVars>
          <dgm:chPref val="3"/>
        </dgm:presLayoutVars>
      </dgm:prSet>
      <dgm:spPr/>
    </dgm:pt>
    <dgm:pt modelId="{8C9FEE15-18E7-49BD-95D5-023829F0E071}" type="pres">
      <dgm:prSet presAssocID="{6FE5B826-BC64-4192-82C5-303DCE18FC84}" presName="rootConnector" presStyleLbl="node2" presStyleIdx="2" presStyleCnt="3"/>
      <dgm:spPr/>
    </dgm:pt>
    <dgm:pt modelId="{A7C4421D-BBF2-414A-9D62-EC2E256CD33B}" type="pres">
      <dgm:prSet presAssocID="{6FE5B826-BC64-4192-82C5-303DCE18FC84}" presName="hierChild4" presStyleCnt="0"/>
      <dgm:spPr/>
    </dgm:pt>
    <dgm:pt modelId="{94C5E9E0-0B28-4CF2-8855-477EB5860EE0}" type="pres">
      <dgm:prSet presAssocID="{6FE5B826-BC64-4192-82C5-303DCE18FC84}" presName="hierChild5" presStyleCnt="0"/>
      <dgm:spPr/>
    </dgm:pt>
    <dgm:pt modelId="{3564E15A-03F0-4913-9344-459AF3BB062A}" type="pres">
      <dgm:prSet presAssocID="{D7A59204-4B39-4A39-99C4-5758CC72C4F5}" presName="hierChild3" presStyleCnt="0"/>
      <dgm:spPr/>
    </dgm:pt>
  </dgm:ptLst>
  <dgm:cxnLst>
    <dgm:cxn modelId="{F1240903-A4D6-4F74-B64F-AA795111B913}" type="presOf" srcId="{B154869D-4B80-49DB-BADB-6B566C9353C9}" destId="{BA54D8B6-81DB-40D4-82D7-3A2ED157BD05}" srcOrd="0" destOrd="0" presId="urn:microsoft.com/office/officeart/2005/8/layout/orgChart1"/>
    <dgm:cxn modelId="{2A967D04-BAF2-492E-B303-026960FDF903}" type="presOf" srcId="{D4D23EEB-86D3-41CA-AD23-C4253623AB03}" destId="{DEEB2DF5-E2FF-4DC4-8773-B96215048A7E}" srcOrd="0" destOrd="0" presId="urn:microsoft.com/office/officeart/2005/8/layout/orgChart1"/>
    <dgm:cxn modelId="{F8037607-A6BD-4814-A3EC-74FE47238771}" type="presOf" srcId="{B154869D-4B80-49DB-BADB-6B566C9353C9}" destId="{B1A5626A-56DE-4403-91DD-B0380A4A6D1C}" srcOrd="1" destOrd="0" presId="urn:microsoft.com/office/officeart/2005/8/layout/orgChart1"/>
    <dgm:cxn modelId="{A2FBC60A-A729-4352-98F2-8EA5F60EA092}" type="presOf" srcId="{4EB30D1B-45CD-40D1-9B25-96B8C3FC7F73}" destId="{7AA8C95C-8889-47EF-9458-494CD22959B9}" srcOrd="1" destOrd="0" presId="urn:microsoft.com/office/officeart/2005/8/layout/orgChart1"/>
    <dgm:cxn modelId="{1D07AA23-6BEA-4CCA-97EE-6F058C368F21}" type="presOf" srcId="{6FE5B826-BC64-4192-82C5-303DCE18FC84}" destId="{4AC396A1-1373-4070-ADBB-CFB746BA9CEF}" srcOrd="0" destOrd="0" presId="urn:microsoft.com/office/officeart/2005/8/layout/orgChart1"/>
    <dgm:cxn modelId="{8D6E5724-1256-472B-B9DC-3BE3011E40BC}" type="presOf" srcId="{4EB30D1B-45CD-40D1-9B25-96B8C3FC7F73}" destId="{1F3AF528-E47B-490C-A5BA-F15DC4120CC1}" srcOrd="0" destOrd="0" presId="urn:microsoft.com/office/officeart/2005/8/layout/orgChart1"/>
    <dgm:cxn modelId="{FC687C2A-E386-4BEC-83DE-2D391A829EEF}" type="presOf" srcId="{4E1B4219-4ED7-4BE8-9DA9-C62F5999C58F}" destId="{C467DB12-CD72-4201-BBF4-36B79CDA8A8D}" srcOrd="0" destOrd="0" presId="urn:microsoft.com/office/officeart/2005/8/layout/orgChart1"/>
    <dgm:cxn modelId="{1085CB2D-2CD9-4503-BF81-C96482AA0B16}" type="presOf" srcId="{6FE5B826-BC64-4192-82C5-303DCE18FC84}" destId="{8C9FEE15-18E7-49BD-95D5-023829F0E071}" srcOrd="1" destOrd="0" presId="urn:microsoft.com/office/officeart/2005/8/layout/orgChart1"/>
    <dgm:cxn modelId="{1456B33E-DF41-42A5-8F85-860619E9192E}" type="presOf" srcId="{4635DFEA-39CD-4FCB-AB09-9C37BB0167CB}" destId="{2CF8150F-FBFD-44E9-9CD5-A56772CFCC05}" srcOrd="0" destOrd="0" presId="urn:microsoft.com/office/officeart/2005/8/layout/orgChart1"/>
    <dgm:cxn modelId="{CB040462-822D-4447-9171-01120DD59189}" srcId="{560F8921-9DAB-4D0E-9C56-29D1CB463072}" destId="{D7A59204-4B39-4A39-99C4-5758CC72C4F5}" srcOrd="0" destOrd="0" parTransId="{615A657D-5F12-494F-9CCD-477A4D7A09A2}" sibTransId="{7BF8DE2F-10B1-4459-855A-EFE3B6BD101D}"/>
    <dgm:cxn modelId="{490B0A62-1964-487A-9D2D-EE2D823BA263}" type="presOf" srcId="{08D311A3-2A11-4F08-879E-2E9E6A2F6EAC}" destId="{47DF0F43-9D52-44E2-9FCE-184B8B68A8F8}" srcOrd="0" destOrd="0" presId="urn:microsoft.com/office/officeart/2005/8/layout/orgChart1"/>
    <dgm:cxn modelId="{1B1B9069-F488-4F96-873C-15F5F102BEF7}" type="presOf" srcId="{635FC8B9-86D0-4507-BF1F-552EAA8B1F7B}" destId="{6CC21E89-F433-4241-BF1A-AF638F5DCFE4}" srcOrd="0" destOrd="0" presId="urn:microsoft.com/office/officeart/2005/8/layout/orgChart1"/>
    <dgm:cxn modelId="{926B856B-90F5-4455-BF92-F24C9869C3E9}" type="presOf" srcId="{4E1B4219-4ED7-4BE8-9DA9-C62F5999C58F}" destId="{D4F20EE6-6D12-4902-B345-5BE9C56D4C57}" srcOrd="1" destOrd="0" presId="urn:microsoft.com/office/officeart/2005/8/layout/orgChart1"/>
    <dgm:cxn modelId="{D46BB96B-41D6-46C3-80A4-F22F9ECC65A4}" type="presOf" srcId="{C05300F1-D43A-409D-A234-403C07E23209}" destId="{FAD75E62-11FF-49AD-855B-5F8E33F0EBF7}" srcOrd="0" destOrd="0" presId="urn:microsoft.com/office/officeart/2005/8/layout/orgChart1"/>
    <dgm:cxn modelId="{CC95B059-C2FE-46C9-B740-FD372E6AC0DE}" type="presOf" srcId="{C05300F1-D43A-409D-A234-403C07E23209}" destId="{72D4A351-4801-4BC3-8486-13696982B9AC}" srcOrd="1" destOrd="0" presId="urn:microsoft.com/office/officeart/2005/8/layout/orgChart1"/>
    <dgm:cxn modelId="{B739275A-52C9-4819-9395-7EA170E674AE}" srcId="{D7A59204-4B39-4A39-99C4-5758CC72C4F5}" destId="{6FE5B826-BC64-4192-82C5-303DCE18FC84}" srcOrd="2" destOrd="0" parTransId="{4635DFEA-39CD-4FCB-AB09-9C37BB0167CB}" sibTransId="{253F333F-A3A4-4151-AF78-0B999EE19038}"/>
    <dgm:cxn modelId="{6DB2728C-801C-4273-AB21-3B476FB123EA}" type="presOf" srcId="{D7A59204-4B39-4A39-99C4-5758CC72C4F5}" destId="{257226E9-9E57-400D-86E6-9EB712C55514}" srcOrd="0" destOrd="0" presId="urn:microsoft.com/office/officeart/2005/8/layout/orgChart1"/>
    <dgm:cxn modelId="{43E3838F-F405-4B09-B73B-33932E19974F}" type="presOf" srcId="{D7A59204-4B39-4A39-99C4-5758CC72C4F5}" destId="{21848FA4-6818-47C2-BEDB-04E8A2D7EFE5}" srcOrd="1" destOrd="0" presId="urn:microsoft.com/office/officeart/2005/8/layout/orgChart1"/>
    <dgm:cxn modelId="{F1D89BA3-6F5E-422A-81CE-72A67075F959}" srcId="{B154869D-4B80-49DB-BADB-6B566C9353C9}" destId="{4E1B4219-4ED7-4BE8-9DA9-C62F5999C58F}" srcOrd="1" destOrd="0" parTransId="{635FC8B9-86D0-4507-BF1F-552EAA8B1F7B}" sibTransId="{3C146C8D-F871-4108-BA90-2DE7E57E6C33}"/>
    <dgm:cxn modelId="{5E1E2DC5-1F00-4698-A0A2-B2E31213BE04}" srcId="{D7A59204-4B39-4A39-99C4-5758CC72C4F5}" destId="{C05300F1-D43A-409D-A234-403C07E23209}" srcOrd="1" destOrd="0" parTransId="{D4D23EEB-86D3-41CA-AD23-C4253623AB03}" sibTransId="{CB5FBD7B-F35B-4274-8F47-2D57AFA28D97}"/>
    <dgm:cxn modelId="{A985B4CB-434C-4320-9339-92EB5E21029B}" type="presOf" srcId="{5E335D4E-0BCA-44B2-83E2-82BDFE2C99E6}" destId="{E9467464-807B-4B78-9CFC-53D4852273CC}" srcOrd="0" destOrd="0" presId="urn:microsoft.com/office/officeart/2005/8/layout/orgChart1"/>
    <dgm:cxn modelId="{AAA546D8-FB1C-46B5-857D-B3FD01E094E9}" srcId="{D7A59204-4B39-4A39-99C4-5758CC72C4F5}" destId="{B154869D-4B80-49DB-BADB-6B566C9353C9}" srcOrd="0" destOrd="0" parTransId="{5E335D4E-0BCA-44B2-83E2-82BDFE2C99E6}" sibTransId="{D32D1D5E-8733-4D9D-9CEE-C8BAA0605688}"/>
    <dgm:cxn modelId="{F0E927EC-FFD0-4B8D-BE20-FAD62CCDA810}" srcId="{B154869D-4B80-49DB-BADB-6B566C9353C9}" destId="{4EB30D1B-45CD-40D1-9B25-96B8C3FC7F73}" srcOrd="0" destOrd="0" parTransId="{08D311A3-2A11-4F08-879E-2E9E6A2F6EAC}" sibTransId="{6573F007-4AD1-48CE-A949-0DA59E9237F9}"/>
    <dgm:cxn modelId="{D9B6F8EF-4086-4B9B-9DE0-A28DEBE07A6A}" type="presOf" srcId="{560F8921-9DAB-4D0E-9C56-29D1CB463072}" destId="{38CC3783-C30C-4191-9CB1-9A844F79FCB3}" srcOrd="0" destOrd="0" presId="urn:microsoft.com/office/officeart/2005/8/layout/orgChart1"/>
    <dgm:cxn modelId="{F6E2C884-6D4B-48FD-8BA3-255A952CFEB7}" type="presParOf" srcId="{38CC3783-C30C-4191-9CB1-9A844F79FCB3}" destId="{A82701BD-6C18-43F1-B885-00C0AC964B10}" srcOrd="0" destOrd="0" presId="urn:microsoft.com/office/officeart/2005/8/layout/orgChart1"/>
    <dgm:cxn modelId="{09F4758E-25D1-4DB6-9710-C4F93194B528}" type="presParOf" srcId="{A82701BD-6C18-43F1-B885-00C0AC964B10}" destId="{12281071-3B7A-44DC-B280-A92EE6A3AAAA}" srcOrd="0" destOrd="0" presId="urn:microsoft.com/office/officeart/2005/8/layout/orgChart1"/>
    <dgm:cxn modelId="{6CDCBCDE-EF17-4009-8652-0051EDCD540F}" type="presParOf" srcId="{12281071-3B7A-44DC-B280-A92EE6A3AAAA}" destId="{257226E9-9E57-400D-86E6-9EB712C55514}" srcOrd="0" destOrd="0" presId="urn:microsoft.com/office/officeart/2005/8/layout/orgChart1"/>
    <dgm:cxn modelId="{691A101E-B7C0-4460-8BE3-0CCE927C94EE}" type="presParOf" srcId="{12281071-3B7A-44DC-B280-A92EE6A3AAAA}" destId="{21848FA4-6818-47C2-BEDB-04E8A2D7EFE5}" srcOrd="1" destOrd="0" presId="urn:microsoft.com/office/officeart/2005/8/layout/orgChart1"/>
    <dgm:cxn modelId="{DDA40428-FD0B-407C-ACA2-E617CD1D8894}" type="presParOf" srcId="{A82701BD-6C18-43F1-B885-00C0AC964B10}" destId="{EE155FF0-80D8-4E63-B093-10077F87DF6C}" srcOrd="1" destOrd="0" presId="urn:microsoft.com/office/officeart/2005/8/layout/orgChart1"/>
    <dgm:cxn modelId="{230D0DB2-A4A0-4B65-AD64-F0B7945FB6D8}" type="presParOf" srcId="{EE155FF0-80D8-4E63-B093-10077F87DF6C}" destId="{E9467464-807B-4B78-9CFC-53D4852273CC}" srcOrd="0" destOrd="0" presId="urn:microsoft.com/office/officeart/2005/8/layout/orgChart1"/>
    <dgm:cxn modelId="{E0BD34E7-D4AD-4976-A27F-C26FD0312BCC}" type="presParOf" srcId="{EE155FF0-80D8-4E63-B093-10077F87DF6C}" destId="{7A5AAE36-7E33-417A-A145-4E62B404C097}" srcOrd="1" destOrd="0" presId="urn:microsoft.com/office/officeart/2005/8/layout/orgChart1"/>
    <dgm:cxn modelId="{2B56486F-FA0F-4E0D-A028-4B34D223714D}" type="presParOf" srcId="{7A5AAE36-7E33-417A-A145-4E62B404C097}" destId="{ED555184-ED77-49B0-8612-EE312B6447DD}" srcOrd="0" destOrd="0" presId="urn:microsoft.com/office/officeart/2005/8/layout/orgChart1"/>
    <dgm:cxn modelId="{721FB6E8-45F5-4604-812C-36924CFD192D}" type="presParOf" srcId="{ED555184-ED77-49B0-8612-EE312B6447DD}" destId="{BA54D8B6-81DB-40D4-82D7-3A2ED157BD05}" srcOrd="0" destOrd="0" presId="urn:microsoft.com/office/officeart/2005/8/layout/orgChart1"/>
    <dgm:cxn modelId="{78D3A17B-6868-481C-8EDC-68A2CFB3D6BB}" type="presParOf" srcId="{ED555184-ED77-49B0-8612-EE312B6447DD}" destId="{B1A5626A-56DE-4403-91DD-B0380A4A6D1C}" srcOrd="1" destOrd="0" presId="urn:microsoft.com/office/officeart/2005/8/layout/orgChart1"/>
    <dgm:cxn modelId="{77B158AB-41A6-4620-A8F4-C281EEF0D683}" type="presParOf" srcId="{7A5AAE36-7E33-417A-A145-4E62B404C097}" destId="{892AA7AC-4697-4165-A0CF-BA11C005F568}" srcOrd="1" destOrd="0" presId="urn:microsoft.com/office/officeart/2005/8/layout/orgChart1"/>
    <dgm:cxn modelId="{5A61C6B3-EB84-442A-A8C3-1B1EF9737FAC}" type="presParOf" srcId="{892AA7AC-4697-4165-A0CF-BA11C005F568}" destId="{47DF0F43-9D52-44E2-9FCE-184B8B68A8F8}" srcOrd="0" destOrd="0" presId="urn:microsoft.com/office/officeart/2005/8/layout/orgChart1"/>
    <dgm:cxn modelId="{134704CA-C773-4D47-96EC-5BFBF7AD08C6}" type="presParOf" srcId="{892AA7AC-4697-4165-A0CF-BA11C005F568}" destId="{AEC4EAAE-3F2E-46CF-9C15-CCAE01CBAE82}" srcOrd="1" destOrd="0" presId="urn:microsoft.com/office/officeart/2005/8/layout/orgChart1"/>
    <dgm:cxn modelId="{5B4A34B6-0007-4755-B7B6-F2F11F58D5CE}" type="presParOf" srcId="{AEC4EAAE-3F2E-46CF-9C15-CCAE01CBAE82}" destId="{37565F77-9229-4B10-A891-165B5DC27079}" srcOrd="0" destOrd="0" presId="urn:microsoft.com/office/officeart/2005/8/layout/orgChart1"/>
    <dgm:cxn modelId="{0CB9D0F9-71F0-4E8B-B881-CF400D663F58}" type="presParOf" srcId="{37565F77-9229-4B10-A891-165B5DC27079}" destId="{1F3AF528-E47B-490C-A5BA-F15DC4120CC1}" srcOrd="0" destOrd="0" presId="urn:microsoft.com/office/officeart/2005/8/layout/orgChart1"/>
    <dgm:cxn modelId="{C5B17CB1-513C-44F6-9238-A13CB31B6B4D}" type="presParOf" srcId="{37565F77-9229-4B10-A891-165B5DC27079}" destId="{7AA8C95C-8889-47EF-9458-494CD22959B9}" srcOrd="1" destOrd="0" presId="urn:microsoft.com/office/officeart/2005/8/layout/orgChart1"/>
    <dgm:cxn modelId="{43B12552-2EA7-4468-9099-51D134E63C6E}" type="presParOf" srcId="{AEC4EAAE-3F2E-46CF-9C15-CCAE01CBAE82}" destId="{3B676E00-C8E9-481F-8BB2-0CE0A4691FF7}" srcOrd="1" destOrd="0" presId="urn:microsoft.com/office/officeart/2005/8/layout/orgChart1"/>
    <dgm:cxn modelId="{22CFC2F5-F41E-473A-A88F-0CB59DD635DA}" type="presParOf" srcId="{AEC4EAAE-3F2E-46CF-9C15-CCAE01CBAE82}" destId="{F3DA2CEB-F508-49D7-8459-9207881518A2}" srcOrd="2" destOrd="0" presId="urn:microsoft.com/office/officeart/2005/8/layout/orgChart1"/>
    <dgm:cxn modelId="{991FC4A4-2E8E-4265-8A10-5908DF98E990}" type="presParOf" srcId="{892AA7AC-4697-4165-A0CF-BA11C005F568}" destId="{6CC21E89-F433-4241-BF1A-AF638F5DCFE4}" srcOrd="2" destOrd="0" presId="urn:microsoft.com/office/officeart/2005/8/layout/orgChart1"/>
    <dgm:cxn modelId="{D8990FE6-8DE2-46B8-8D52-268A932E1E7A}" type="presParOf" srcId="{892AA7AC-4697-4165-A0CF-BA11C005F568}" destId="{47427A70-4F2E-47F8-B5B8-7F5FB676AB95}" srcOrd="3" destOrd="0" presId="urn:microsoft.com/office/officeart/2005/8/layout/orgChart1"/>
    <dgm:cxn modelId="{12118734-5832-42CA-AE0A-08F7736F81B4}" type="presParOf" srcId="{47427A70-4F2E-47F8-B5B8-7F5FB676AB95}" destId="{88F2C57C-EC97-4ABF-86E5-1BB22ADC3D73}" srcOrd="0" destOrd="0" presId="urn:microsoft.com/office/officeart/2005/8/layout/orgChart1"/>
    <dgm:cxn modelId="{55B7AECA-914A-4BD7-97DF-1E1CFBA9952B}" type="presParOf" srcId="{88F2C57C-EC97-4ABF-86E5-1BB22ADC3D73}" destId="{C467DB12-CD72-4201-BBF4-36B79CDA8A8D}" srcOrd="0" destOrd="0" presId="urn:microsoft.com/office/officeart/2005/8/layout/orgChart1"/>
    <dgm:cxn modelId="{E8CC0125-74C9-4E5B-BA82-5EE02F6A28D5}" type="presParOf" srcId="{88F2C57C-EC97-4ABF-86E5-1BB22ADC3D73}" destId="{D4F20EE6-6D12-4902-B345-5BE9C56D4C57}" srcOrd="1" destOrd="0" presId="urn:microsoft.com/office/officeart/2005/8/layout/orgChart1"/>
    <dgm:cxn modelId="{E4FB1261-7FAD-4C07-900A-C6912BB7032E}" type="presParOf" srcId="{47427A70-4F2E-47F8-B5B8-7F5FB676AB95}" destId="{98F285F7-CACE-47FF-B062-7D2A64A95EA5}" srcOrd="1" destOrd="0" presId="urn:microsoft.com/office/officeart/2005/8/layout/orgChart1"/>
    <dgm:cxn modelId="{E3168B41-338B-411D-95E4-17C84799C80D}" type="presParOf" srcId="{47427A70-4F2E-47F8-B5B8-7F5FB676AB95}" destId="{79C1BDBC-4344-4E6F-89D4-BF43B460C247}" srcOrd="2" destOrd="0" presId="urn:microsoft.com/office/officeart/2005/8/layout/orgChart1"/>
    <dgm:cxn modelId="{AF1FD6CF-E9AA-48FA-9DDD-D452990262DE}" type="presParOf" srcId="{7A5AAE36-7E33-417A-A145-4E62B404C097}" destId="{8D48FDCD-B828-418D-8D32-998B0DD6346D}" srcOrd="2" destOrd="0" presId="urn:microsoft.com/office/officeart/2005/8/layout/orgChart1"/>
    <dgm:cxn modelId="{08EDA4DC-B2E0-43A7-A0F2-02C6660350F4}" type="presParOf" srcId="{EE155FF0-80D8-4E63-B093-10077F87DF6C}" destId="{DEEB2DF5-E2FF-4DC4-8773-B96215048A7E}" srcOrd="2" destOrd="0" presId="urn:microsoft.com/office/officeart/2005/8/layout/orgChart1"/>
    <dgm:cxn modelId="{23CB5B87-351E-43E9-99A3-BE0F71DA105E}" type="presParOf" srcId="{EE155FF0-80D8-4E63-B093-10077F87DF6C}" destId="{DCE375AB-30B8-4325-A101-E4AF36222938}" srcOrd="3" destOrd="0" presId="urn:microsoft.com/office/officeart/2005/8/layout/orgChart1"/>
    <dgm:cxn modelId="{649F5A8A-CEE9-4A47-84C3-51A69FBB6E3D}" type="presParOf" srcId="{DCE375AB-30B8-4325-A101-E4AF36222938}" destId="{EC5BEEAC-F1BB-4A2B-B5C5-4E1982CDF606}" srcOrd="0" destOrd="0" presId="urn:microsoft.com/office/officeart/2005/8/layout/orgChart1"/>
    <dgm:cxn modelId="{6C959D54-23A4-4C4B-B37C-994FB7273DAC}" type="presParOf" srcId="{EC5BEEAC-F1BB-4A2B-B5C5-4E1982CDF606}" destId="{FAD75E62-11FF-49AD-855B-5F8E33F0EBF7}" srcOrd="0" destOrd="0" presId="urn:microsoft.com/office/officeart/2005/8/layout/orgChart1"/>
    <dgm:cxn modelId="{4387A831-C614-4CEC-AB9D-1A3AA90C6310}" type="presParOf" srcId="{EC5BEEAC-F1BB-4A2B-B5C5-4E1982CDF606}" destId="{72D4A351-4801-4BC3-8486-13696982B9AC}" srcOrd="1" destOrd="0" presId="urn:microsoft.com/office/officeart/2005/8/layout/orgChart1"/>
    <dgm:cxn modelId="{1CBA00E2-1F51-4894-B519-AF8379782967}" type="presParOf" srcId="{DCE375AB-30B8-4325-A101-E4AF36222938}" destId="{3B1A7F60-64B1-4D19-8DF0-BE7F13569DED}" srcOrd="1" destOrd="0" presId="urn:microsoft.com/office/officeart/2005/8/layout/orgChart1"/>
    <dgm:cxn modelId="{3AD3C35C-264A-4678-9002-2F609661E8B0}" type="presParOf" srcId="{DCE375AB-30B8-4325-A101-E4AF36222938}" destId="{740EEC31-F052-484C-9113-50BBD6F21D6C}" srcOrd="2" destOrd="0" presId="urn:microsoft.com/office/officeart/2005/8/layout/orgChart1"/>
    <dgm:cxn modelId="{E9446CF2-BB48-48F4-9B9D-95D0BD2A9353}" type="presParOf" srcId="{EE155FF0-80D8-4E63-B093-10077F87DF6C}" destId="{2CF8150F-FBFD-44E9-9CD5-A56772CFCC05}" srcOrd="4" destOrd="0" presId="urn:microsoft.com/office/officeart/2005/8/layout/orgChart1"/>
    <dgm:cxn modelId="{44CC3D69-2B19-4A31-8B2F-10944568123C}" type="presParOf" srcId="{EE155FF0-80D8-4E63-B093-10077F87DF6C}" destId="{C7210F04-A6A4-496D-B56B-93627272FAC1}" srcOrd="5" destOrd="0" presId="urn:microsoft.com/office/officeart/2005/8/layout/orgChart1"/>
    <dgm:cxn modelId="{6E4F4EDD-BFB0-4E77-88F4-055A29C03586}" type="presParOf" srcId="{C7210F04-A6A4-496D-B56B-93627272FAC1}" destId="{BCCC93FF-DD78-4832-8FB5-C667673D3D26}" srcOrd="0" destOrd="0" presId="urn:microsoft.com/office/officeart/2005/8/layout/orgChart1"/>
    <dgm:cxn modelId="{3CF8766A-37CB-460B-BA80-60D0860FB9DE}" type="presParOf" srcId="{BCCC93FF-DD78-4832-8FB5-C667673D3D26}" destId="{4AC396A1-1373-4070-ADBB-CFB746BA9CEF}" srcOrd="0" destOrd="0" presId="urn:microsoft.com/office/officeart/2005/8/layout/orgChart1"/>
    <dgm:cxn modelId="{2A67C6B5-858C-4DF1-803B-BC45CDF2B6A3}" type="presParOf" srcId="{BCCC93FF-DD78-4832-8FB5-C667673D3D26}" destId="{8C9FEE15-18E7-49BD-95D5-023829F0E071}" srcOrd="1" destOrd="0" presId="urn:microsoft.com/office/officeart/2005/8/layout/orgChart1"/>
    <dgm:cxn modelId="{5DE6A6DD-B870-46BB-9518-66F35A73FAE9}" type="presParOf" srcId="{C7210F04-A6A4-496D-B56B-93627272FAC1}" destId="{A7C4421D-BBF2-414A-9D62-EC2E256CD33B}" srcOrd="1" destOrd="0" presId="urn:microsoft.com/office/officeart/2005/8/layout/orgChart1"/>
    <dgm:cxn modelId="{B36147CE-6026-4848-B4C9-0669814B1683}" type="presParOf" srcId="{C7210F04-A6A4-496D-B56B-93627272FAC1}" destId="{94C5E9E0-0B28-4CF2-8855-477EB5860EE0}" srcOrd="2" destOrd="0" presId="urn:microsoft.com/office/officeart/2005/8/layout/orgChart1"/>
    <dgm:cxn modelId="{D922C547-6E7E-4441-ADA5-ED598638F18B}" type="presParOf" srcId="{A82701BD-6C18-43F1-B885-00C0AC964B10}" destId="{3564E15A-03F0-4913-9344-459AF3BB062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2E50AC-0CDF-4CE3-92EB-EC319A34E35B}"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GB"/>
        </a:p>
      </dgm:t>
    </dgm:pt>
    <dgm:pt modelId="{2650D910-9620-4BC7-BD84-39FFD64A8729}">
      <dgm:prSet phldrT="[Text]"/>
      <dgm:spPr/>
      <dgm:t>
        <a:bodyPr/>
        <a:lstStyle/>
        <a:p>
          <a:r>
            <a:rPr lang="ar-AE" dirty="0">
              <a:latin typeface="Calibri" panose="020F0502020204030204" pitchFamily="34" charset="0"/>
              <a:cs typeface="Calibri" panose="020F0502020204030204" pitchFamily="34" charset="0"/>
            </a:rPr>
            <a:t>عناصر النّص السردي</a:t>
          </a:r>
          <a:endParaRPr lang="en-GB" dirty="0">
            <a:latin typeface="Calibri" panose="020F0502020204030204" pitchFamily="34" charset="0"/>
            <a:cs typeface="Calibri" panose="020F0502020204030204" pitchFamily="34" charset="0"/>
          </a:endParaRPr>
        </a:p>
      </dgm:t>
    </dgm:pt>
    <dgm:pt modelId="{05C4B425-AEF7-497B-A860-F1102440E030}" type="sibTrans" cxnId="{496F8B1B-DB45-4ACB-A964-7C647F176A87}">
      <dgm:prSet/>
      <dgm:spPr/>
      <dgm:t>
        <a:bodyPr/>
        <a:lstStyle/>
        <a:p>
          <a:endParaRPr lang="en-GB"/>
        </a:p>
      </dgm:t>
    </dgm:pt>
    <dgm:pt modelId="{F8CF33C7-96A7-4F6B-A780-63BD77D39ED5}" type="parTrans" cxnId="{496F8B1B-DB45-4ACB-A964-7C647F176A87}">
      <dgm:prSet/>
      <dgm:spPr/>
      <dgm:t>
        <a:bodyPr/>
        <a:lstStyle/>
        <a:p>
          <a:endParaRPr lang="en-GB"/>
        </a:p>
      </dgm:t>
    </dgm:pt>
    <dgm:pt modelId="{9A46E41D-36B7-4CED-B44F-2068A4739C86}">
      <dgm:prSet phldrT="[Text]"/>
      <dgm:spPr/>
      <dgm:t>
        <a:bodyPr/>
        <a:lstStyle/>
        <a:p>
          <a:r>
            <a:rPr lang="ar-AE" dirty="0">
              <a:latin typeface="Calibri" panose="020F0502020204030204" pitchFamily="34" charset="0"/>
              <a:cs typeface="Calibri" panose="020F0502020204030204" pitchFamily="34" charset="0"/>
            </a:rPr>
            <a:t>النّهاية</a:t>
          </a:r>
          <a:endParaRPr lang="en-GB" dirty="0">
            <a:latin typeface="Calibri" panose="020F0502020204030204" pitchFamily="34" charset="0"/>
            <a:cs typeface="Calibri" panose="020F0502020204030204" pitchFamily="34" charset="0"/>
          </a:endParaRPr>
        </a:p>
      </dgm:t>
    </dgm:pt>
    <dgm:pt modelId="{EEE532C5-3B05-4D95-85FE-0FC604AC8495}" type="sibTrans" cxnId="{503E8F52-5774-4E2B-9E40-65587C9561A1}">
      <dgm:prSet/>
      <dgm:spPr/>
      <dgm:t>
        <a:bodyPr/>
        <a:lstStyle/>
        <a:p>
          <a:endParaRPr lang="en-GB"/>
        </a:p>
      </dgm:t>
    </dgm:pt>
    <dgm:pt modelId="{B0C85C09-89DB-411A-AFE3-843A219D54CE}" type="parTrans" cxnId="{503E8F52-5774-4E2B-9E40-65587C9561A1}">
      <dgm:prSet/>
      <dgm:spPr/>
      <dgm:t>
        <a:bodyPr/>
        <a:lstStyle/>
        <a:p>
          <a:endParaRPr lang="en-GB"/>
        </a:p>
      </dgm:t>
    </dgm:pt>
    <dgm:pt modelId="{9BAC18A9-5A26-46A4-9DEE-D841F8CD6CE6}">
      <dgm:prSet phldrT="[Text]"/>
      <dgm:spPr/>
      <dgm:t>
        <a:bodyPr/>
        <a:lstStyle/>
        <a:p>
          <a:r>
            <a:rPr lang="ar-AE" dirty="0">
              <a:latin typeface="Calibri" panose="020F0502020204030204" pitchFamily="34" charset="0"/>
              <a:cs typeface="Calibri" panose="020F0502020204030204" pitchFamily="34" charset="0"/>
            </a:rPr>
            <a:t>الوسط</a:t>
          </a:r>
          <a:endParaRPr lang="en-GB" dirty="0">
            <a:latin typeface="Calibri" panose="020F0502020204030204" pitchFamily="34" charset="0"/>
            <a:cs typeface="Calibri" panose="020F0502020204030204" pitchFamily="34" charset="0"/>
          </a:endParaRPr>
        </a:p>
      </dgm:t>
    </dgm:pt>
    <dgm:pt modelId="{C9C00F49-B509-4B22-9D81-11065EA1161C}" type="parTrans" cxnId="{DBF94A6D-DDB3-449D-B61F-9A5AD3B58A8F}">
      <dgm:prSet/>
      <dgm:spPr/>
      <dgm:t>
        <a:bodyPr/>
        <a:lstStyle/>
        <a:p>
          <a:endParaRPr lang="en-GB"/>
        </a:p>
      </dgm:t>
    </dgm:pt>
    <dgm:pt modelId="{3E13F918-9F52-460E-A26D-5AD7B84AC283}" type="sibTrans" cxnId="{DBF94A6D-DDB3-449D-B61F-9A5AD3B58A8F}">
      <dgm:prSet/>
      <dgm:spPr/>
      <dgm:t>
        <a:bodyPr/>
        <a:lstStyle/>
        <a:p>
          <a:endParaRPr lang="en-GB"/>
        </a:p>
      </dgm:t>
    </dgm:pt>
    <dgm:pt modelId="{BF6B526F-6665-442A-9BAF-F9E494E25F50}">
      <dgm:prSet phldrT="[Text]"/>
      <dgm:spPr/>
      <dgm:t>
        <a:bodyPr/>
        <a:lstStyle/>
        <a:p>
          <a:r>
            <a:rPr lang="ar-AE" dirty="0">
              <a:latin typeface="Calibri" panose="020F0502020204030204" pitchFamily="34" charset="0"/>
              <a:cs typeface="Calibri" panose="020F0502020204030204" pitchFamily="34" charset="0"/>
            </a:rPr>
            <a:t>البداية</a:t>
          </a:r>
          <a:endParaRPr lang="en-GB" dirty="0">
            <a:latin typeface="Calibri" panose="020F0502020204030204" pitchFamily="34" charset="0"/>
            <a:cs typeface="Calibri" panose="020F0502020204030204" pitchFamily="34" charset="0"/>
          </a:endParaRPr>
        </a:p>
      </dgm:t>
    </dgm:pt>
    <dgm:pt modelId="{6D358233-3E91-445D-AC7F-B27E7AC8AD99}" type="parTrans" cxnId="{C56D8BA9-89D5-4F00-BBE9-EB9C96B6AF3F}">
      <dgm:prSet/>
      <dgm:spPr/>
      <dgm:t>
        <a:bodyPr/>
        <a:lstStyle/>
        <a:p>
          <a:endParaRPr lang="en-GB"/>
        </a:p>
      </dgm:t>
    </dgm:pt>
    <dgm:pt modelId="{75B5E271-5717-4575-A534-BBA4FF271EA2}" type="sibTrans" cxnId="{C56D8BA9-89D5-4F00-BBE9-EB9C96B6AF3F}">
      <dgm:prSet/>
      <dgm:spPr/>
      <dgm:t>
        <a:bodyPr/>
        <a:lstStyle/>
        <a:p>
          <a:endParaRPr lang="en-GB"/>
        </a:p>
      </dgm:t>
    </dgm:pt>
    <dgm:pt modelId="{FE290620-1004-46DC-83F2-ED4BC8117157}" type="pres">
      <dgm:prSet presAssocID="{DA2E50AC-0CDF-4CE3-92EB-EC319A34E35B}" presName="hierChild1" presStyleCnt="0">
        <dgm:presLayoutVars>
          <dgm:chPref val="1"/>
          <dgm:dir/>
          <dgm:animOne val="branch"/>
          <dgm:animLvl val="lvl"/>
          <dgm:resizeHandles/>
        </dgm:presLayoutVars>
      </dgm:prSet>
      <dgm:spPr/>
    </dgm:pt>
    <dgm:pt modelId="{7479558A-8A57-4D13-9921-904045E55A15}" type="pres">
      <dgm:prSet presAssocID="{2650D910-9620-4BC7-BD84-39FFD64A8729}" presName="hierRoot1" presStyleCnt="0"/>
      <dgm:spPr/>
    </dgm:pt>
    <dgm:pt modelId="{784108C7-AD5D-4A8E-9356-20EE9C46773C}" type="pres">
      <dgm:prSet presAssocID="{2650D910-9620-4BC7-BD84-39FFD64A8729}" presName="composite" presStyleCnt="0"/>
      <dgm:spPr/>
    </dgm:pt>
    <dgm:pt modelId="{3010C32A-2ABD-4E30-B4D5-4E3B110AF35D}" type="pres">
      <dgm:prSet presAssocID="{2650D910-9620-4BC7-BD84-39FFD64A8729}" presName="background" presStyleLbl="node0" presStyleIdx="0" presStyleCnt="1"/>
      <dgm:spPr/>
    </dgm:pt>
    <dgm:pt modelId="{A6615D3A-44C1-4F6A-ACA2-8A68488F71BF}" type="pres">
      <dgm:prSet presAssocID="{2650D910-9620-4BC7-BD84-39FFD64A8729}" presName="text" presStyleLbl="fgAcc0" presStyleIdx="0" presStyleCnt="1" custScaleX="198034">
        <dgm:presLayoutVars>
          <dgm:chPref val="3"/>
        </dgm:presLayoutVars>
      </dgm:prSet>
      <dgm:spPr/>
    </dgm:pt>
    <dgm:pt modelId="{D12BB019-B4D7-4F19-8E32-57E3E09E645D}" type="pres">
      <dgm:prSet presAssocID="{2650D910-9620-4BC7-BD84-39FFD64A8729}" presName="hierChild2" presStyleCnt="0"/>
      <dgm:spPr/>
    </dgm:pt>
    <dgm:pt modelId="{FDBBDEF6-376D-4FF5-9DCB-AE9C5204C782}" type="pres">
      <dgm:prSet presAssocID="{B0C85C09-89DB-411A-AFE3-843A219D54CE}" presName="Name10" presStyleLbl="parChTrans1D2" presStyleIdx="0" presStyleCnt="3"/>
      <dgm:spPr/>
    </dgm:pt>
    <dgm:pt modelId="{E669276A-5B59-4CB3-BD90-62CAFE209AC4}" type="pres">
      <dgm:prSet presAssocID="{9A46E41D-36B7-4CED-B44F-2068A4739C86}" presName="hierRoot2" presStyleCnt="0"/>
      <dgm:spPr/>
    </dgm:pt>
    <dgm:pt modelId="{858D37DD-7DA7-4803-A151-B746DE8F8D23}" type="pres">
      <dgm:prSet presAssocID="{9A46E41D-36B7-4CED-B44F-2068A4739C86}" presName="composite2" presStyleCnt="0"/>
      <dgm:spPr/>
    </dgm:pt>
    <dgm:pt modelId="{AB77C3C2-096B-45CB-B557-06DFD476B2F2}" type="pres">
      <dgm:prSet presAssocID="{9A46E41D-36B7-4CED-B44F-2068A4739C86}" presName="background2" presStyleLbl="node2" presStyleIdx="0" presStyleCnt="3"/>
      <dgm:spPr/>
    </dgm:pt>
    <dgm:pt modelId="{E77BA81A-9B93-4D93-A635-CAB74390D880}" type="pres">
      <dgm:prSet presAssocID="{9A46E41D-36B7-4CED-B44F-2068A4739C86}" presName="text2" presStyleLbl="fgAcc2" presStyleIdx="0" presStyleCnt="3">
        <dgm:presLayoutVars>
          <dgm:chPref val="3"/>
        </dgm:presLayoutVars>
      </dgm:prSet>
      <dgm:spPr/>
    </dgm:pt>
    <dgm:pt modelId="{AAE6441B-991C-47DF-8742-AA1BCA395515}" type="pres">
      <dgm:prSet presAssocID="{9A46E41D-36B7-4CED-B44F-2068A4739C86}" presName="hierChild3" presStyleCnt="0"/>
      <dgm:spPr/>
    </dgm:pt>
    <dgm:pt modelId="{9EE7D24C-E2EA-4CEA-8260-7FF9735C7C0D}" type="pres">
      <dgm:prSet presAssocID="{C9C00F49-B509-4B22-9D81-11065EA1161C}" presName="Name10" presStyleLbl="parChTrans1D2" presStyleIdx="1" presStyleCnt="3"/>
      <dgm:spPr/>
    </dgm:pt>
    <dgm:pt modelId="{EE42B3BC-A7D4-4946-8A61-CF9126267D9B}" type="pres">
      <dgm:prSet presAssocID="{9BAC18A9-5A26-46A4-9DEE-D841F8CD6CE6}" presName="hierRoot2" presStyleCnt="0"/>
      <dgm:spPr/>
    </dgm:pt>
    <dgm:pt modelId="{3850BA1B-A172-49B4-8B43-3CB4A9CD2CF5}" type="pres">
      <dgm:prSet presAssocID="{9BAC18A9-5A26-46A4-9DEE-D841F8CD6CE6}" presName="composite2" presStyleCnt="0"/>
      <dgm:spPr/>
    </dgm:pt>
    <dgm:pt modelId="{5CD847E5-A052-455C-9185-31EA3D8B48F1}" type="pres">
      <dgm:prSet presAssocID="{9BAC18A9-5A26-46A4-9DEE-D841F8CD6CE6}" presName="background2" presStyleLbl="node2" presStyleIdx="1" presStyleCnt="3"/>
      <dgm:spPr/>
    </dgm:pt>
    <dgm:pt modelId="{83FB98A7-B644-4D61-8EA7-9EBD3370A001}" type="pres">
      <dgm:prSet presAssocID="{9BAC18A9-5A26-46A4-9DEE-D841F8CD6CE6}" presName="text2" presStyleLbl="fgAcc2" presStyleIdx="1" presStyleCnt="3">
        <dgm:presLayoutVars>
          <dgm:chPref val="3"/>
        </dgm:presLayoutVars>
      </dgm:prSet>
      <dgm:spPr/>
    </dgm:pt>
    <dgm:pt modelId="{2F7FE173-0AAA-4BB9-A3E2-FDC9630AF7AC}" type="pres">
      <dgm:prSet presAssocID="{9BAC18A9-5A26-46A4-9DEE-D841F8CD6CE6}" presName="hierChild3" presStyleCnt="0"/>
      <dgm:spPr/>
    </dgm:pt>
    <dgm:pt modelId="{15494456-6BAF-4556-AEA7-E8CFE5AC1B4A}" type="pres">
      <dgm:prSet presAssocID="{6D358233-3E91-445D-AC7F-B27E7AC8AD99}" presName="Name10" presStyleLbl="parChTrans1D2" presStyleIdx="2" presStyleCnt="3"/>
      <dgm:spPr/>
    </dgm:pt>
    <dgm:pt modelId="{116A87B0-3BBA-4FE8-B9C5-BC8F6B61DD48}" type="pres">
      <dgm:prSet presAssocID="{BF6B526F-6665-442A-9BAF-F9E494E25F50}" presName="hierRoot2" presStyleCnt="0"/>
      <dgm:spPr/>
    </dgm:pt>
    <dgm:pt modelId="{48D1714E-C59C-48C6-9C35-D28BAA474E85}" type="pres">
      <dgm:prSet presAssocID="{BF6B526F-6665-442A-9BAF-F9E494E25F50}" presName="composite2" presStyleCnt="0"/>
      <dgm:spPr/>
    </dgm:pt>
    <dgm:pt modelId="{68512AA6-6F86-4AC2-ACE5-D3B1394753C9}" type="pres">
      <dgm:prSet presAssocID="{BF6B526F-6665-442A-9BAF-F9E494E25F50}" presName="background2" presStyleLbl="node2" presStyleIdx="2" presStyleCnt="3"/>
      <dgm:spPr/>
    </dgm:pt>
    <dgm:pt modelId="{EB69F2E7-386B-4B44-8757-1EDE069D917A}" type="pres">
      <dgm:prSet presAssocID="{BF6B526F-6665-442A-9BAF-F9E494E25F50}" presName="text2" presStyleLbl="fgAcc2" presStyleIdx="2" presStyleCnt="3">
        <dgm:presLayoutVars>
          <dgm:chPref val="3"/>
        </dgm:presLayoutVars>
      </dgm:prSet>
      <dgm:spPr/>
    </dgm:pt>
    <dgm:pt modelId="{022326D8-07B7-4B39-83EF-7EF21D35E7E3}" type="pres">
      <dgm:prSet presAssocID="{BF6B526F-6665-442A-9BAF-F9E494E25F50}" presName="hierChild3" presStyleCnt="0"/>
      <dgm:spPr/>
    </dgm:pt>
  </dgm:ptLst>
  <dgm:cxnLst>
    <dgm:cxn modelId="{496F8B1B-DB45-4ACB-A964-7C647F176A87}" srcId="{DA2E50AC-0CDF-4CE3-92EB-EC319A34E35B}" destId="{2650D910-9620-4BC7-BD84-39FFD64A8729}" srcOrd="0" destOrd="0" parTransId="{F8CF33C7-96A7-4F6B-A780-63BD77D39ED5}" sibTransId="{05C4B425-AEF7-497B-A860-F1102440E030}"/>
    <dgm:cxn modelId="{FFF39524-D18F-4965-AEF5-E8AC279C8140}" type="presOf" srcId="{C9C00F49-B509-4B22-9D81-11065EA1161C}" destId="{9EE7D24C-E2EA-4CEA-8260-7FF9735C7C0D}" srcOrd="0" destOrd="0" presId="urn:microsoft.com/office/officeart/2005/8/layout/hierarchy1"/>
    <dgm:cxn modelId="{41103D2B-DC52-46FF-919B-5E731B4A5AFE}" type="presOf" srcId="{9BAC18A9-5A26-46A4-9DEE-D841F8CD6CE6}" destId="{83FB98A7-B644-4D61-8EA7-9EBD3370A001}" srcOrd="0" destOrd="0" presId="urn:microsoft.com/office/officeart/2005/8/layout/hierarchy1"/>
    <dgm:cxn modelId="{DBF94A6D-DDB3-449D-B61F-9A5AD3B58A8F}" srcId="{2650D910-9620-4BC7-BD84-39FFD64A8729}" destId="{9BAC18A9-5A26-46A4-9DEE-D841F8CD6CE6}" srcOrd="1" destOrd="0" parTransId="{C9C00F49-B509-4B22-9D81-11065EA1161C}" sibTransId="{3E13F918-9F52-460E-A26D-5AD7B84AC283}"/>
    <dgm:cxn modelId="{7594BA6F-B031-4D7C-A09C-42FC437D97A6}" type="presOf" srcId="{2650D910-9620-4BC7-BD84-39FFD64A8729}" destId="{A6615D3A-44C1-4F6A-ACA2-8A68488F71BF}" srcOrd="0" destOrd="0" presId="urn:microsoft.com/office/officeart/2005/8/layout/hierarchy1"/>
    <dgm:cxn modelId="{4BC5E070-DE33-4E40-9BD9-77A15B585E90}" type="presOf" srcId="{DA2E50AC-0CDF-4CE3-92EB-EC319A34E35B}" destId="{FE290620-1004-46DC-83F2-ED4BC8117157}" srcOrd="0" destOrd="0" presId="urn:microsoft.com/office/officeart/2005/8/layout/hierarchy1"/>
    <dgm:cxn modelId="{503E8F52-5774-4E2B-9E40-65587C9561A1}" srcId="{2650D910-9620-4BC7-BD84-39FFD64A8729}" destId="{9A46E41D-36B7-4CED-B44F-2068A4739C86}" srcOrd="0" destOrd="0" parTransId="{B0C85C09-89DB-411A-AFE3-843A219D54CE}" sibTransId="{EEE532C5-3B05-4D95-85FE-0FC604AC8495}"/>
    <dgm:cxn modelId="{7DE4FC58-9CF1-4E08-B493-A2462770146F}" type="presOf" srcId="{9A46E41D-36B7-4CED-B44F-2068A4739C86}" destId="{E77BA81A-9B93-4D93-A635-CAB74390D880}" srcOrd="0" destOrd="0" presId="urn:microsoft.com/office/officeart/2005/8/layout/hierarchy1"/>
    <dgm:cxn modelId="{CBC1D88B-5D7E-46F1-A113-1E5D1E060F43}" type="presOf" srcId="{BF6B526F-6665-442A-9BAF-F9E494E25F50}" destId="{EB69F2E7-386B-4B44-8757-1EDE069D917A}" srcOrd="0" destOrd="0" presId="urn:microsoft.com/office/officeart/2005/8/layout/hierarchy1"/>
    <dgm:cxn modelId="{C56D8BA9-89D5-4F00-BBE9-EB9C96B6AF3F}" srcId="{2650D910-9620-4BC7-BD84-39FFD64A8729}" destId="{BF6B526F-6665-442A-9BAF-F9E494E25F50}" srcOrd="2" destOrd="0" parTransId="{6D358233-3E91-445D-AC7F-B27E7AC8AD99}" sibTransId="{75B5E271-5717-4575-A534-BBA4FF271EA2}"/>
    <dgm:cxn modelId="{C2F404C5-CFEE-4B45-9691-AB92BB50740B}" type="presOf" srcId="{6D358233-3E91-445D-AC7F-B27E7AC8AD99}" destId="{15494456-6BAF-4556-AEA7-E8CFE5AC1B4A}" srcOrd="0" destOrd="0" presId="urn:microsoft.com/office/officeart/2005/8/layout/hierarchy1"/>
    <dgm:cxn modelId="{CBADF6DC-D45D-4DEE-B57C-C9C30620B1FC}" type="presOf" srcId="{B0C85C09-89DB-411A-AFE3-843A219D54CE}" destId="{FDBBDEF6-376D-4FF5-9DCB-AE9C5204C782}" srcOrd="0" destOrd="0" presId="urn:microsoft.com/office/officeart/2005/8/layout/hierarchy1"/>
    <dgm:cxn modelId="{53ECF3B4-CE38-4A67-8820-5296BED61F34}" type="presParOf" srcId="{FE290620-1004-46DC-83F2-ED4BC8117157}" destId="{7479558A-8A57-4D13-9921-904045E55A15}" srcOrd="0" destOrd="0" presId="urn:microsoft.com/office/officeart/2005/8/layout/hierarchy1"/>
    <dgm:cxn modelId="{A16CCD33-9918-402E-8060-B03880CC5CA0}" type="presParOf" srcId="{7479558A-8A57-4D13-9921-904045E55A15}" destId="{784108C7-AD5D-4A8E-9356-20EE9C46773C}" srcOrd="0" destOrd="0" presId="urn:microsoft.com/office/officeart/2005/8/layout/hierarchy1"/>
    <dgm:cxn modelId="{1C152D73-5A8D-498F-8C13-6FE7F29002FE}" type="presParOf" srcId="{784108C7-AD5D-4A8E-9356-20EE9C46773C}" destId="{3010C32A-2ABD-4E30-B4D5-4E3B110AF35D}" srcOrd="0" destOrd="0" presId="urn:microsoft.com/office/officeart/2005/8/layout/hierarchy1"/>
    <dgm:cxn modelId="{D3D36A97-5385-4021-8E03-40BAB8991FC0}" type="presParOf" srcId="{784108C7-AD5D-4A8E-9356-20EE9C46773C}" destId="{A6615D3A-44C1-4F6A-ACA2-8A68488F71BF}" srcOrd="1" destOrd="0" presId="urn:microsoft.com/office/officeart/2005/8/layout/hierarchy1"/>
    <dgm:cxn modelId="{F22908E3-8426-4E11-AADE-13CAA722480D}" type="presParOf" srcId="{7479558A-8A57-4D13-9921-904045E55A15}" destId="{D12BB019-B4D7-4F19-8E32-57E3E09E645D}" srcOrd="1" destOrd="0" presId="urn:microsoft.com/office/officeart/2005/8/layout/hierarchy1"/>
    <dgm:cxn modelId="{B6FE8922-501F-409D-92BA-4CC0A4D60F46}" type="presParOf" srcId="{D12BB019-B4D7-4F19-8E32-57E3E09E645D}" destId="{FDBBDEF6-376D-4FF5-9DCB-AE9C5204C782}" srcOrd="0" destOrd="0" presId="urn:microsoft.com/office/officeart/2005/8/layout/hierarchy1"/>
    <dgm:cxn modelId="{0793C46D-BB9D-49AD-88D5-7E1CB4AE4121}" type="presParOf" srcId="{D12BB019-B4D7-4F19-8E32-57E3E09E645D}" destId="{E669276A-5B59-4CB3-BD90-62CAFE209AC4}" srcOrd="1" destOrd="0" presId="urn:microsoft.com/office/officeart/2005/8/layout/hierarchy1"/>
    <dgm:cxn modelId="{CDD1D05E-55BE-444D-A213-ACA6F0CA856E}" type="presParOf" srcId="{E669276A-5B59-4CB3-BD90-62CAFE209AC4}" destId="{858D37DD-7DA7-4803-A151-B746DE8F8D23}" srcOrd="0" destOrd="0" presId="urn:microsoft.com/office/officeart/2005/8/layout/hierarchy1"/>
    <dgm:cxn modelId="{02DAF6B3-30E5-4691-8578-6728927195BE}" type="presParOf" srcId="{858D37DD-7DA7-4803-A151-B746DE8F8D23}" destId="{AB77C3C2-096B-45CB-B557-06DFD476B2F2}" srcOrd="0" destOrd="0" presId="urn:microsoft.com/office/officeart/2005/8/layout/hierarchy1"/>
    <dgm:cxn modelId="{2DE2B486-D741-4C7A-BF65-3F39AE903419}" type="presParOf" srcId="{858D37DD-7DA7-4803-A151-B746DE8F8D23}" destId="{E77BA81A-9B93-4D93-A635-CAB74390D880}" srcOrd="1" destOrd="0" presId="urn:microsoft.com/office/officeart/2005/8/layout/hierarchy1"/>
    <dgm:cxn modelId="{47C271E4-BC99-4498-8187-0B272E3F3A3E}" type="presParOf" srcId="{E669276A-5B59-4CB3-BD90-62CAFE209AC4}" destId="{AAE6441B-991C-47DF-8742-AA1BCA395515}" srcOrd="1" destOrd="0" presId="urn:microsoft.com/office/officeart/2005/8/layout/hierarchy1"/>
    <dgm:cxn modelId="{99670183-EB11-4E0B-9282-E62AD5EFAE99}" type="presParOf" srcId="{D12BB019-B4D7-4F19-8E32-57E3E09E645D}" destId="{9EE7D24C-E2EA-4CEA-8260-7FF9735C7C0D}" srcOrd="2" destOrd="0" presId="urn:microsoft.com/office/officeart/2005/8/layout/hierarchy1"/>
    <dgm:cxn modelId="{45682BB2-307C-48D9-9E36-CEB3FBA260B0}" type="presParOf" srcId="{D12BB019-B4D7-4F19-8E32-57E3E09E645D}" destId="{EE42B3BC-A7D4-4946-8A61-CF9126267D9B}" srcOrd="3" destOrd="0" presId="urn:microsoft.com/office/officeart/2005/8/layout/hierarchy1"/>
    <dgm:cxn modelId="{AD79B8C0-9BFE-4619-9194-4941A7FB7BB0}" type="presParOf" srcId="{EE42B3BC-A7D4-4946-8A61-CF9126267D9B}" destId="{3850BA1B-A172-49B4-8B43-3CB4A9CD2CF5}" srcOrd="0" destOrd="0" presId="urn:microsoft.com/office/officeart/2005/8/layout/hierarchy1"/>
    <dgm:cxn modelId="{4A3E1FBD-E340-4E0C-AC95-266CF05AD96D}" type="presParOf" srcId="{3850BA1B-A172-49B4-8B43-3CB4A9CD2CF5}" destId="{5CD847E5-A052-455C-9185-31EA3D8B48F1}" srcOrd="0" destOrd="0" presId="urn:microsoft.com/office/officeart/2005/8/layout/hierarchy1"/>
    <dgm:cxn modelId="{CFCF5C5B-8CC1-41DE-8CF8-A60681BE7EF6}" type="presParOf" srcId="{3850BA1B-A172-49B4-8B43-3CB4A9CD2CF5}" destId="{83FB98A7-B644-4D61-8EA7-9EBD3370A001}" srcOrd="1" destOrd="0" presId="urn:microsoft.com/office/officeart/2005/8/layout/hierarchy1"/>
    <dgm:cxn modelId="{949C9E9D-C010-47B6-B465-DBB7538980B2}" type="presParOf" srcId="{EE42B3BC-A7D4-4946-8A61-CF9126267D9B}" destId="{2F7FE173-0AAA-4BB9-A3E2-FDC9630AF7AC}" srcOrd="1" destOrd="0" presId="urn:microsoft.com/office/officeart/2005/8/layout/hierarchy1"/>
    <dgm:cxn modelId="{FAA7A483-F4ED-4FFD-A398-3AE199911E0E}" type="presParOf" srcId="{D12BB019-B4D7-4F19-8E32-57E3E09E645D}" destId="{15494456-6BAF-4556-AEA7-E8CFE5AC1B4A}" srcOrd="4" destOrd="0" presId="urn:microsoft.com/office/officeart/2005/8/layout/hierarchy1"/>
    <dgm:cxn modelId="{9BFDA85C-3B50-4866-9B7B-E009A15EBF7E}" type="presParOf" srcId="{D12BB019-B4D7-4F19-8E32-57E3E09E645D}" destId="{116A87B0-3BBA-4FE8-B9C5-BC8F6B61DD48}" srcOrd="5" destOrd="0" presId="urn:microsoft.com/office/officeart/2005/8/layout/hierarchy1"/>
    <dgm:cxn modelId="{8480B699-7EC9-44FC-A4BB-6A0E7E470064}" type="presParOf" srcId="{116A87B0-3BBA-4FE8-B9C5-BC8F6B61DD48}" destId="{48D1714E-C59C-48C6-9C35-D28BAA474E85}" srcOrd="0" destOrd="0" presId="urn:microsoft.com/office/officeart/2005/8/layout/hierarchy1"/>
    <dgm:cxn modelId="{C2C775F0-6073-400B-BA25-67A11271C912}" type="presParOf" srcId="{48D1714E-C59C-48C6-9C35-D28BAA474E85}" destId="{68512AA6-6F86-4AC2-ACE5-D3B1394753C9}" srcOrd="0" destOrd="0" presId="urn:microsoft.com/office/officeart/2005/8/layout/hierarchy1"/>
    <dgm:cxn modelId="{6E642CA5-F02E-4EA8-8BC8-365337439685}" type="presParOf" srcId="{48D1714E-C59C-48C6-9C35-D28BAA474E85}" destId="{EB69F2E7-386B-4B44-8757-1EDE069D917A}" srcOrd="1" destOrd="0" presId="urn:microsoft.com/office/officeart/2005/8/layout/hierarchy1"/>
    <dgm:cxn modelId="{6B1F2A1E-33DE-47D6-A568-0EB8B90C61D7}" type="presParOf" srcId="{116A87B0-3BBA-4FE8-B9C5-BC8F6B61DD48}" destId="{022326D8-07B7-4B39-83EF-7EF21D35E7E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AE931C-0926-4FD2-A478-A3A1E24387C2}" type="doc">
      <dgm:prSet loTypeId="urn:microsoft.com/office/officeart/2005/8/layout/hierarchy3" loCatId="list" qsTypeId="urn:microsoft.com/office/officeart/2005/8/quickstyle/simple1" qsCatId="simple" csTypeId="urn:microsoft.com/office/officeart/2005/8/colors/colorful1" csCatId="colorful" phldr="1"/>
      <dgm:spPr/>
      <dgm:t>
        <a:bodyPr/>
        <a:lstStyle/>
        <a:p>
          <a:endParaRPr lang="en-GB"/>
        </a:p>
      </dgm:t>
    </dgm:pt>
    <dgm:pt modelId="{ACDB472E-6F6D-4215-99DA-17202E8A72D3}">
      <dgm:prSet phldrT="[Text]" custT="1"/>
      <dgm:spPr/>
      <dgm:t>
        <a:bodyPr/>
        <a:lstStyle/>
        <a:p>
          <a:r>
            <a:rPr lang="ar-AE" sz="3200" dirty="0"/>
            <a:t>الوسط</a:t>
          </a:r>
          <a:endParaRPr lang="en-GB" sz="3200" dirty="0"/>
        </a:p>
      </dgm:t>
    </dgm:pt>
    <dgm:pt modelId="{B1C671C4-4A13-4AE4-884E-36A3EBFDC149}" type="parTrans" cxnId="{F82F7C2D-1D92-4D7E-B876-1896D1B4858E}">
      <dgm:prSet/>
      <dgm:spPr/>
      <dgm:t>
        <a:bodyPr/>
        <a:lstStyle/>
        <a:p>
          <a:endParaRPr lang="en-GB" sz="2000"/>
        </a:p>
      </dgm:t>
    </dgm:pt>
    <dgm:pt modelId="{B637514E-AB96-4940-B1FD-B688AD02C0A4}" type="sibTrans" cxnId="{F82F7C2D-1D92-4D7E-B876-1896D1B4858E}">
      <dgm:prSet/>
      <dgm:spPr/>
      <dgm:t>
        <a:bodyPr/>
        <a:lstStyle/>
        <a:p>
          <a:endParaRPr lang="en-GB" sz="2000"/>
        </a:p>
      </dgm:t>
    </dgm:pt>
    <dgm:pt modelId="{6C967676-5E01-4873-A76B-ECA8530ACF22}">
      <dgm:prSet phldrT="[Text]" custT="1"/>
      <dgm:spPr/>
      <dgm:t>
        <a:bodyPr/>
        <a:lstStyle/>
        <a:p>
          <a:r>
            <a:rPr lang="ar-AE" sz="2400" dirty="0"/>
            <a:t>الشّخصيات</a:t>
          </a:r>
        </a:p>
        <a:p>
          <a:r>
            <a:rPr lang="ar-AE" sz="2800" dirty="0">
              <a:solidFill>
                <a:srgbClr val="00B0F0"/>
              </a:solidFill>
            </a:rPr>
            <a:t>أبعاد الشخصية</a:t>
          </a:r>
          <a:endParaRPr lang="en-GB" sz="2800" dirty="0">
            <a:solidFill>
              <a:srgbClr val="00B0F0"/>
            </a:solidFill>
          </a:endParaRPr>
        </a:p>
      </dgm:t>
    </dgm:pt>
    <dgm:pt modelId="{92B70945-70FE-4001-BD30-91956A7C7E7F}" type="parTrans" cxnId="{10A1AE4D-5806-4EA1-930D-FFCB6FF9E4F0}">
      <dgm:prSet/>
      <dgm:spPr/>
      <dgm:t>
        <a:bodyPr/>
        <a:lstStyle/>
        <a:p>
          <a:endParaRPr lang="en-GB" sz="2000"/>
        </a:p>
      </dgm:t>
    </dgm:pt>
    <dgm:pt modelId="{8C088660-6611-4350-A201-6111A0E098A8}" type="sibTrans" cxnId="{10A1AE4D-5806-4EA1-930D-FFCB6FF9E4F0}">
      <dgm:prSet/>
      <dgm:spPr/>
      <dgm:t>
        <a:bodyPr/>
        <a:lstStyle/>
        <a:p>
          <a:endParaRPr lang="en-GB" sz="2000"/>
        </a:p>
      </dgm:t>
    </dgm:pt>
    <dgm:pt modelId="{66D32818-9440-473F-9976-F4056D524DEF}">
      <dgm:prSet phldrT="[Text]" custT="1"/>
      <dgm:spPr/>
      <dgm:t>
        <a:bodyPr/>
        <a:lstStyle/>
        <a:p>
          <a:r>
            <a:rPr lang="ar-AE" sz="2400" dirty="0"/>
            <a:t>الأحداث</a:t>
          </a:r>
          <a:endParaRPr lang="en-GB" sz="2400" dirty="0"/>
        </a:p>
      </dgm:t>
    </dgm:pt>
    <dgm:pt modelId="{648B8204-C8C9-459F-B64C-1EB591B99798}" type="parTrans" cxnId="{496F1947-F73D-41B4-97A2-FB0F32401B33}">
      <dgm:prSet/>
      <dgm:spPr/>
      <dgm:t>
        <a:bodyPr/>
        <a:lstStyle/>
        <a:p>
          <a:endParaRPr lang="en-GB" sz="2000"/>
        </a:p>
      </dgm:t>
    </dgm:pt>
    <dgm:pt modelId="{DE62476C-AA8C-43EA-88F1-B40A086A9F50}" type="sibTrans" cxnId="{496F1947-F73D-41B4-97A2-FB0F32401B33}">
      <dgm:prSet/>
      <dgm:spPr/>
      <dgm:t>
        <a:bodyPr/>
        <a:lstStyle/>
        <a:p>
          <a:endParaRPr lang="en-GB" sz="2000"/>
        </a:p>
      </dgm:t>
    </dgm:pt>
    <dgm:pt modelId="{2A519821-5D3A-4B2E-BA8C-86BBEE2E6D19}">
      <dgm:prSet phldrT="[Text]" custT="1"/>
      <dgm:spPr/>
      <dgm:t>
        <a:bodyPr/>
        <a:lstStyle/>
        <a:p>
          <a:r>
            <a:rPr lang="ar-AE" sz="3200" dirty="0"/>
            <a:t>البداية</a:t>
          </a:r>
        </a:p>
        <a:p>
          <a:r>
            <a:rPr lang="ar-AE" sz="3200" dirty="0"/>
            <a:t>(المقدمة)</a:t>
          </a:r>
          <a:endParaRPr lang="en-GB" sz="3200" dirty="0"/>
        </a:p>
      </dgm:t>
    </dgm:pt>
    <dgm:pt modelId="{DCB965AA-82BE-411A-B89A-FF6B7A3EDE8B}" type="parTrans" cxnId="{2EB707BD-B3C7-4C7A-8021-A701D3C55692}">
      <dgm:prSet/>
      <dgm:spPr/>
      <dgm:t>
        <a:bodyPr/>
        <a:lstStyle/>
        <a:p>
          <a:endParaRPr lang="en-GB" sz="2000"/>
        </a:p>
      </dgm:t>
    </dgm:pt>
    <dgm:pt modelId="{BFBD4FD7-7231-4B8E-A45A-A39C7AFA86C9}" type="sibTrans" cxnId="{2EB707BD-B3C7-4C7A-8021-A701D3C55692}">
      <dgm:prSet/>
      <dgm:spPr/>
      <dgm:t>
        <a:bodyPr/>
        <a:lstStyle/>
        <a:p>
          <a:endParaRPr lang="en-GB" sz="2000"/>
        </a:p>
      </dgm:t>
    </dgm:pt>
    <dgm:pt modelId="{406FB1F3-F325-461B-AD3E-BC1D3FD1B722}">
      <dgm:prSet phldrT="[Text]" custT="1"/>
      <dgm:spPr/>
      <dgm:t>
        <a:bodyPr/>
        <a:lstStyle/>
        <a:p>
          <a:r>
            <a:rPr lang="ar-AE" sz="2400" dirty="0"/>
            <a:t>الزمان+وصف</a:t>
          </a:r>
          <a:endParaRPr lang="en-GB" sz="2400" dirty="0"/>
        </a:p>
      </dgm:t>
    </dgm:pt>
    <dgm:pt modelId="{CC0D3CE6-719A-496B-BD9B-02226CE68E16}" type="parTrans" cxnId="{BA4B87CD-B946-45C9-BF7E-20E57409032C}">
      <dgm:prSet/>
      <dgm:spPr/>
      <dgm:t>
        <a:bodyPr/>
        <a:lstStyle/>
        <a:p>
          <a:endParaRPr lang="en-GB" sz="2000"/>
        </a:p>
      </dgm:t>
    </dgm:pt>
    <dgm:pt modelId="{D5A9D7E4-04D3-49E5-9575-9398510E918C}" type="sibTrans" cxnId="{BA4B87CD-B946-45C9-BF7E-20E57409032C}">
      <dgm:prSet/>
      <dgm:spPr/>
      <dgm:t>
        <a:bodyPr/>
        <a:lstStyle/>
        <a:p>
          <a:endParaRPr lang="en-GB" sz="2000"/>
        </a:p>
      </dgm:t>
    </dgm:pt>
    <dgm:pt modelId="{0DFEBA56-0E65-4D1C-860F-A81C88339C11}">
      <dgm:prSet phldrT="[Text]" custT="1"/>
      <dgm:spPr/>
      <dgm:t>
        <a:bodyPr/>
        <a:lstStyle/>
        <a:p>
          <a:r>
            <a:rPr lang="ar-AE" sz="2400" dirty="0"/>
            <a:t>المكان+وصف</a:t>
          </a:r>
          <a:endParaRPr lang="en-GB" sz="2400" dirty="0"/>
        </a:p>
      </dgm:t>
    </dgm:pt>
    <dgm:pt modelId="{96F4C9AF-8CAC-41EE-9363-56914DD74892}" type="parTrans" cxnId="{7C6B018C-EEDD-4A83-8641-55D68C1F4387}">
      <dgm:prSet/>
      <dgm:spPr/>
      <dgm:t>
        <a:bodyPr/>
        <a:lstStyle/>
        <a:p>
          <a:endParaRPr lang="en-GB" sz="2000"/>
        </a:p>
      </dgm:t>
    </dgm:pt>
    <dgm:pt modelId="{5FD9C012-1C62-4AED-8200-6EFAE14B2A90}" type="sibTrans" cxnId="{7C6B018C-EEDD-4A83-8641-55D68C1F4387}">
      <dgm:prSet/>
      <dgm:spPr/>
      <dgm:t>
        <a:bodyPr/>
        <a:lstStyle/>
        <a:p>
          <a:endParaRPr lang="en-GB" sz="2000"/>
        </a:p>
      </dgm:t>
    </dgm:pt>
    <dgm:pt modelId="{6A1AB5F2-8D44-4C9E-9647-D6534993ACB5}">
      <dgm:prSet custT="1"/>
      <dgm:spPr/>
      <dgm:t>
        <a:bodyPr/>
        <a:lstStyle/>
        <a:p>
          <a:r>
            <a:rPr lang="ar-AE" sz="2400" dirty="0"/>
            <a:t>الشّخصيات+وصف</a:t>
          </a:r>
          <a:endParaRPr lang="en-GB" sz="2400" dirty="0"/>
        </a:p>
      </dgm:t>
    </dgm:pt>
    <dgm:pt modelId="{5320CEF8-6883-4A17-88A4-E15A22F79903}" type="parTrans" cxnId="{4B6E268F-E6EB-49D8-9843-C71070AA0C5F}">
      <dgm:prSet/>
      <dgm:spPr/>
      <dgm:t>
        <a:bodyPr/>
        <a:lstStyle/>
        <a:p>
          <a:endParaRPr lang="en-GB" sz="2000"/>
        </a:p>
      </dgm:t>
    </dgm:pt>
    <dgm:pt modelId="{DD07A4F9-86E3-4CF3-BECE-4F96E307A1CA}" type="sibTrans" cxnId="{4B6E268F-E6EB-49D8-9843-C71070AA0C5F}">
      <dgm:prSet/>
      <dgm:spPr/>
      <dgm:t>
        <a:bodyPr/>
        <a:lstStyle/>
        <a:p>
          <a:endParaRPr lang="en-GB" sz="2000"/>
        </a:p>
      </dgm:t>
    </dgm:pt>
    <dgm:pt modelId="{1EC16115-D700-4317-8585-242FC760450F}">
      <dgm:prSet custT="1"/>
      <dgm:spPr/>
      <dgm:t>
        <a:bodyPr/>
        <a:lstStyle/>
        <a:p>
          <a:r>
            <a:rPr lang="ar-AE" sz="2400" dirty="0"/>
            <a:t>العقدة</a:t>
          </a:r>
          <a:endParaRPr lang="en-GB" sz="2400" dirty="0"/>
        </a:p>
      </dgm:t>
    </dgm:pt>
    <dgm:pt modelId="{8C18E630-9FB3-468C-921B-5CD5DD58D908}" type="parTrans" cxnId="{43D85F21-FFE7-410B-ACD6-515459EAEB7F}">
      <dgm:prSet/>
      <dgm:spPr/>
      <dgm:t>
        <a:bodyPr/>
        <a:lstStyle/>
        <a:p>
          <a:endParaRPr lang="en-GB" sz="2000"/>
        </a:p>
      </dgm:t>
    </dgm:pt>
    <dgm:pt modelId="{5737E96D-6D86-4624-AC56-D4AF45D46B3E}" type="sibTrans" cxnId="{43D85F21-FFE7-410B-ACD6-515459EAEB7F}">
      <dgm:prSet/>
      <dgm:spPr/>
      <dgm:t>
        <a:bodyPr/>
        <a:lstStyle/>
        <a:p>
          <a:endParaRPr lang="en-GB" sz="2000"/>
        </a:p>
      </dgm:t>
    </dgm:pt>
    <dgm:pt modelId="{2A245F3A-964F-4969-B887-806CAB57B271}" type="pres">
      <dgm:prSet presAssocID="{54AE931C-0926-4FD2-A478-A3A1E24387C2}" presName="diagram" presStyleCnt="0">
        <dgm:presLayoutVars>
          <dgm:chPref val="1"/>
          <dgm:dir/>
          <dgm:animOne val="branch"/>
          <dgm:animLvl val="lvl"/>
          <dgm:resizeHandles/>
        </dgm:presLayoutVars>
      </dgm:prSet>
      <dgm:spPr/>
    </dgm:pt>
    <dgm:pt modelId="{A47EAD4C-767F-484A-BB55-9F22179F65FC}" type="pres">
      <dgm:prSet presAssocID="{ACDB472E-6F6D-4215-99DA-17202E8A72D3}" presName="root" presStyleCnt="0"/>
      <dgm:spPr/>
    </dgm:pt>
    <dgm:pt modelId="{83872916-A1FB-490D-80CB-00ED39EF1212}" type="pres">
      <dgm:prSet presAssocID="{ACDB472E-6F6D-4215-99DA-17202E8A72D3}" presName="rootComposite" presStyleCnt="0"/>
      <dgm:spPr/>
    </dgm:pt>
    <dgm:pt modelId="{1149EA92-B193-446A-BD9B-9F38A72C47C6}" type="pres">
      <dgm:prSet presAssocID="{ACDB472E-6F6D-4215-99DA-17202E8A72D3}" presName="rootText" presStyleLbl="node1" presStyleIdx="0" presStyleCnt="2"/>
      <dgm:spPr/>
    </dgm:pt>
    <dgm:pt modelId="{405B9DA6-8AA5-41B9-830E-7C9CF61F174E}" type="pres">
      <dgm:prSet presAssocID="{ACDB472E-6F6D-4215-99DA-17202E8A72D3}" presName="rootConnector" presStyleLbl="node1" presStyleIdx="0" presStyleCnt="2"/>
      <dgm:spPr/>
    </dgm:pt>
    <dgm:pt modelId="{E1C4DC25-7CE8-493D-87B8-5CEA654C22EE}" type="pres">
      <dgm:prSet presAssocID="{ACDB472E-6F6D-4215-99DA-17202E8A72D3}" presName="childShape" presStyleCnt="0"/>
      <dgm:spPr/>
    </dgm:pt>
    <dgm:pt modelId="{BDB24F22-DFCF-47FA-98F9-C78813EBF59D}" type="pres">
      <dgm:prSet presAssocID="{92B70945-70FE-4001-BD30-91956A7C7E7F}" presName="Name13" presStyleLbl="parChTrans1D2" presStyleIdx="0" presStyleCnt="6"/>
      <dgm:spPr/>
    </dgm:pt>
    <dgm:pt modelId="{4FF122D4-CCC0-42BC-9223-156BDA1AFA16}" type="pres">
      <dgm:prSet presAssocID="{6C967676-5E01-4873-A76B-ECA8530ACF22}" presName="childText" presStyleLbl="bgAcc1" presStyleIdx="0" presStyleCnt="6">
        <dgm:presLayoutVars>
          <dgm:bulletEnabled val="1"/>
        </dgm:presLayoutVars>
      </dgm:prSet>
      <dgm:spPr/>
    </dgm:pt>
    <dgm:pt modelId="{8ED972F3-DE29-4083-A548-F20ADB6AB0AB}" type="pres">
      <dgm:prSet presAssocID="{648B8204-C8C9-459F-B64C-1EB591B99798}" presName="Name13" presStyleLbl="parChTrans1D2" presStyleIdx="1" presStyleCnt="6"/>
      <dgm:spPr/>
    </dgm:pt>
    <dgm:pt modelId="{116E4853-2169-401A-9806-F7E305FB4AED}" type="pres">
      <dgm:prSet presAssocID="{66D32818-9440-473F-9976-F4056D524DEF}" presName="childText" presStyleLbl="bgAcc1" presStyleIdx="1" presStyleCnt="6">
        <dgm:presLayoutVars>
          <dgm:bulletEnabled val="1"/>
        </dgm:presLayoutVars>
      </dgm:prSet>
      <dgm:spPr/>
    </dgm:pt>
    <dgm:pt modelId="{AFCB6955-46FA-4992-8237-931E11558DC9}" type="pres">
      <dgm:prSet presAssocID="{8C18E630-9FB3-468C-921B-5CD5DD58D908}" presName="Name13" presStyleLbl="parChTrans1D2" presStyleIdx="2" presStyleCnt="6"/>
      <dgm:spPr/>
    </dgm:pt>
    <dgm:pt modelId="{41983C02-6A26-44C7-A2EC-76112EC5E5D7}" type="pres">
      <dgm:prSet presAssocID="{1EC16115-D700-4317-8585-242FC760450F}" presName="childText" presStyleLbl="bgAcc1" presStyleIdx="2" presStyleCnt="6">
        <dgm:presLayoutVars>
          <dgm:bulletEnabled val="1"/>
        </dgm:presLayoutVars>
      </dgm:prSet>
      <dgm:spPr/>
    </dgm:pt>
    <dgm:pt modelId="{AF05FD7B-5BEC-4415-B5B4-D61A2B7DBE62}" type="pres">
      <dgm:prSet presAssocID="{2A519821-5D3A-4B2E-BA8C-86BBEE2E6D19}" presName="root" presStyleCnt="0"/>
      <dgm:spPr/>
    </dgm:pt>
    <dgm:pt modelId="{484B0BEE-6B45-4AA5-AEA4-549CB9AA021A}" type="pres">
      <dgm:prSet presAssocID="{2A519821-5D3A-4B2E-BA8C-86BBEE2E6D19}" presName="rootComposite" presStyleCnt="0"/>
      <dgm:spPr/>
    </dgm:pt>
    <dgm:pt modelId="{4750C2BA-0DB0-459F-87BB-EEE0C5166F80}" type="pres">
      <dgm:prSet presAssocID="{2A519821-5D3A-4B2E-BA8C-86BBEE2E6D19}" presName="rootText" presStyleLbl="node1" presStyleIdx="1" presStyleCnt="2"/>
      <dgm:spPr/>
    </dgm:pt>
    <dgm:pt modelId="{46CE37DB-1B41-4DB0-952F-6777B70B720B}" type="pres">
      <dgm:prSet presAssocID="{2A519821-5D3A-4B2E-BA8C-86BBEE2E6D19}" presName="rootConnector" presStyleLbl="node1" presStyleIdx="1" presStyleCnt="2"/>
      <dgm:spPr/>
    </dgm:pt>
    <dgm:pt modelId="{0CFE5614-E8E8-40DC-A2DC-E57E8320B97D}" type="pres">
      <dgm:prSet presAssocID="{2A519821-5D3A-4B2E-BA8C-86BBEE2E6D19}" presName="childShape" presStyleCnt="0"/>
      <dgm:spPr/>
    </dgm:pt>
    <dgm:pt modelId="{B8FBEF42-F0C7-4BCF-85E4-81BB4F505F6C}" type="pres">
      <dgm:prSet presAssocID="{CC0D3CE6-719A-496B-BD9B-02226CE68E16}" presName="Name13" presStyleLbl="parChTrans1D2" presStyleIdx="3" presStyleCnt="6"/>
      <dgm:spPr/>
    </dgm:pt>
    <dgm:pt modelId="{8119026A-630C-469C-B607-B67719EA5233}" type="pres">
      <dgm:prSet presAssocID="{406FB1F3-F325-461B-AD3E-BC1D3FD1B722}" presName="childText" presStyleLbl="bgAcc1" presStyleIdx="3" presStyleCnt="6">
        <dgm:presLayoutVars>
          <dgm:bulletEnabled val="1"/>
        </dgm:presLayoutVars>
      </dgm:prSet>
      <dgm:spPr/>
    </dgm:pt>
    <dgm:pt modelId="{5C52A772-7F0C-4B6E-8BEF-A55DF4386E8B}" type="pres">
      <dgm:prSet presAssocID="{96F4C9AF-8CAC-41EE-9363-56914DD74892}" presName="Name13" presStyleLbl="parChTrans1D2" presStyleIdx="4" presStyleCnt="6"/>
      <dgm:spPr/>
    </dgm:pt>
    <dgm:pt modelId="{4015A17D-E270-4EC2-8626-9B0573FE3DBB}" type="pres">
      <dgm:prSet presAssocID="{0DFEBA56-0E65-4D1C-860F-A81C88339C11}" presName="childText" presStyleLbl="bgAcc1" presStyleIdx="4" presStyleCnt="6">
        <dgm:presLayoutVars>
          <dgm:bulletEnabled val="1"/>
        </dgm:presLayoutVars>
      </dgm:prSet>
      <dgm:spPr/>
    </dgm:pt>
    <dgm:pt modelId="{75766182-443B-4513-920E-51B0C6BDE742}" type="pres">
      <dgm:prSet presAssocID="{5320CEF8-6883-4A17-88A4-E15A22F79903}" presName="Name13" presStyleLbl="parChTrans1D2" presStyleIdx="5" presStyleCnt="6"/>
      <dgm:spPr/>
    </dgm:pt>
    <dgm:pt modelId="{6B48ABCB-F5C1-484D-B6E1-54D907D199C1}" type="pres">
      <dgm:prSet presAssocID="{6A1AB5F2-8D44-4C9E-9647-D6534993ACB5}" presName="childText" presStyleLbl="bgAcc1" presStyleIdx="5" presStyleCnt="6" custScaleX="120821">
        <dgm:presLayoutVars>
          <dgm:bulletEnabled val="1"/>
        </dgm:presLayoutVars>
      </dgm:prSet>
      <dgm:spPr/>
    </dgm:pt>
  </dgm:ptLst>
  <dgm:cxnLst>
    <dgm:cxn modelId="{0099920D-C394-4CCE-9E17-BB8391877E68}" type="presOf" srcId="{CC0D3CE6-719A-496B-BD9B-02226CE68E16}" destId="{B8FBEF42-F0C7-4BCF-85E4-81BB4F505F6C}" srcOrd="0" destOrd="0" presId="urn:microsoft.com/office/officeart/2005/8/layout/hierarchy3"/>
    <dgm:cxn modelId="{13768319-9880-4114-A479-84FBA9B77C76}" type="presOf" srcId="{ACDB472E-6F6D-4215-99DA-17202E8A72D3}" destId="{1149EA92-B193-446A-BD9B-9F38A72C47C6}" srcOrd="0" destOrd="0" presId="urn:microsoft.com/office/officeart/2005/8/layout/hierarchy3"/>
    <dgm:cxn modelId="{43D85F21-FFE7-410B-ACD6-515459EAEB7F}" srcId="{ACDB472E-6F6D-4215-99DA-17202E8A72D3}" destId="{1EC16115-D700-4317-8585-242FC760450F}" srcOrd="2" destOrd="0" parTransId="{8C18E630-9FB3-468C-921B-5CD5DD58D908}" sibTransId="{5737E96D-6D86-4624-AC56-D4AF45D46B3E}"/>
    <dgm:cxn modelId="{F82F7C2D-1D92-4D7E-B876-1896D1B4858E}" srcId="{54AE931C-0926-4FD2-A478-A3A1E24387C2}" destId="{ACDB472E-6F6D-4215-99DA-17202E8A72D3}" srcOrd="0" destOrd="0" parTransId="{B1C671C4-4A13-4AE4-884E-36A3EBFDC149}" sibTransId="{B637514E-AB96-4940-B1FD-B688AD02C0A4}"/>
    <dgm:cxn modelId="{5C13F43E-EAA8-447F-A1F8-A28764198701}" type="presOf" srcId="{96F4C9AF-8CAC-41EE-9363-56914DD74892}" destId="{5C52A772-7F0C-4B6E-8BEF-A55DF4386E8B}" srcOrd="0" destOrd="0" presId="urn:microsoft.com/office/officeart/2005/8/layout/hierarchy3"/>
    <dgm:cxn modelId="{B0846B64-8BCA-423A-9880-1B9A09CCC3F4}" type="presOf" srcId="{ACDB472E-6F6D-4215-99DA-17202E8A72D3}" destId="{405B9DA6-8AA5-41B9-830E-7C9CF61F174E}" srcOrd="1" destOrd="0" presId="urn:microsoft.com/office/officeart/2005/8/layout/hierarchy3"/>
    <dgm:cxn modelId="{496F1947-F73D-41B4-97A2-FB0F32401B33}" srcId="{ACDB472E-6F6D-4215-99DA-17202E8A72D3}" destId="{66D32818-9440-473F-9976-F4056D524DEF}" srcOrd="1" destOrd="0" parTransId="{648B8204-C8C9-459F-B64C-1EB591B99798}" sibTransId="{DE62476C-AA8C-43EA-88F1-B40A086A9F50}"/>
    <dgm:cxn modelId="{B5B4A94A-B05B-4511-A202-9C2E475BCE23}" type="presOf" srcId="{406FB1F3-F325-461B-AD3E-BC1D3FD1B722}" destId="{8119026A-630C-469C-B607-B67719EA5233}" srcOrd="0" destOrd="0" presId="urn:microsoft.com/office/officeart/2005/8/layout/hierarchy3"/>
    <dgm:cxn modelId="{10A1AE4D-5806-4EA1-930D-FFCB6FF9E4F0}" srcId="{ACDB472E-6F6D-4215-99DA-17202E8A72D3}" destId="{6C967676-5E01-4873-A76B-ECA8530ACF22}" srcOrd="0" destOrd="0" parTransId="{92B70945-70FE-4001-BD30-91956A7C7E7F}" sibTransId="{8C088660-6611-4350-A201-6111A0E098A8}"/>
    <dgm:cxn modelId="{56532B7B-7E3B-4CC3-912C-CB691412119D}" type="presOf" srcId="{2A519821-5D3A-4B2E-BA8C-86BBEE2E6D19}" destId="{4750C2BA-0DB0-459F-87BB-EEE0C5166F80}" srcOrd="0" destOrd="0" presId="urn:microsoft.com/office/officeart/2005/8/layout/hierarchy3"/>
    <dgm:cxn modelId="{7C6B018C-EEDD-4A83-8641-55D68C1F4387}" srcId="{2A519821-5D3A-4B2E-BA8C-86BBEE2E6D19}" destId="{0DFEBA56-0E65-4D1C-860F-A81C88339C11}" srcOrd="1" destOrd="0" parTransId="{96F4C9AF-8CAC-41EE-9363-56914DD74892}" sibTransId="{5FD9C012-1C62-4AED-8200-6EFAE14B2A90}"/>
    <dgm:cxn modelId="{4B6E268F-E6EB-49D8-9843-C71070AA0C5F}" srcId="{2A519821-5D3A-4B2E-BA8C-86BBEE2E6D19}" destId="{6A1AB5F2-8D44-4C9E-9647-D6534993ACB5}" srcOrd="2" destOrd="0" parTransId="{5320CEF8-6883-4A17-88A4-E15A22F79903}" sibTransId="{DD07A4F9-86E3-4CF3-BECE-4F96E307A1CA}"/>
    <dgm:cxn modelId="{4788E292-6F3E-4F93-BEC5-48B76D521B1D}" type="presOf" srcId="{8C18E630-9FB3-468C-921B-5CD5DD58D908}" destId="{AFCB6955-46FA-4992-8237-931E11558DC9}" srcOrd="0" destOrd="0" presId="urn:microsoft.com/office/officeart/2005/8/layout/hierarchy3"/>
    <dgm:cxn modelId="{229ECB9E-5D02-4E77-9F32-73B43C1D915A}" type="presOf" srcId="{1EC16115-D700-4317-8585-242FC760450F}" destId="{41983C02-6A26-44C7-A2EC-76112EC5E5D7}" srcOrd="0" destOrd="0" presId="urn:microsoft.com/office/officeart/2005/8/layout/hierarchy3"/>
    <dgm:cxn modelId="{571B23A9-7102-40A2-A8A9-9CEAF34D10C7}" type="presOf" srcId="{0DFEBA56-0E65-4D1C-860F-A81C88339C11}" destId="{4015A17D-E270-4EC2-8626-9B0573FE3DBB}" srcOrd="0" destOrd="0" presId="urn:microsoft.com/office/officeart/2005/8/layout/hierarchy3"/>
    <dgm:cxn modelId="{25EAD4B8-F3B1-4E69-928F-442B7E1D68C5}" type="presOf" srcId="{66D32818-9440-473F-9976-F4056D524DEF}" destId="{116E4853-2169-401A-9806-F7E305FB4AED}" srcOrd="0" destOrd="0" presId="urn:microsoft.com/office/officeart/2005/8/layout/hierarchy3"/>
    <dgm:cxn modelId="{2EB707BD-B3C7-4C7A-8021-A701D3C55692}" srcId="{54AE931C-0926-4FD2-A478-A3A1E24387C2}" destId="{2A519821-5D3A-4B2E-BA8C-86BBEE2E6D19}" srcOrd="1" destOrd="0" parTransId="{DCB965AA-82BE-411A-B89A-FF6B7A3EDE8B}" sibTransId="{BFBD4FD7-7231-4B8E-A45A-A39C7AFA86C9}"/>
    <dgm:cxn modelId="{BA4B87CD-B946-45C9-BF7E-20E57409032C}" srcId="{2A519821-5D3A-4B2E-BA8C-86BBEE2E6D19}" destId="{406FB1F3-F325-461B-AD3E-BC1D3FD1B722}" srcOrd="0" destOrd="0" parTransId="{CC0D3CE6-719A-496B-BD9B-02226CE68E16}" sibTransId="{D5A9D7E4-04D3-49E5-9575-9398510E918C}"/>
    <dgm:cxn modelId="{222482D2-FD77-4AF8-8269-BC1CDB8528C5}" type="presOf" srcId="{92B70945-70FE-4001-BD30-91956A7C7E7F}" destId="{BDB24F22-DFCF-47FA-98F9-C78813EBF59D}" srcOrd="0" destOrd="0" presId="urn:microsoft.com/office/officeart/2005/8/layout/hierarchy3"/>
    <dgm:cxn modelId="{6BE72CD4-159E-4605-9B26-A58D60CB6DD2}" type="presOf" srcId="{5320CEF8-6883-4A17-88A4-E15A22F79903}" destId="{75766182-443B-4513-920E-51B0C6BDE742}" srcOrd="0" destOrd="0" presId="urn:microsoft.com/office/officeart/2005/8/layout/hierarchy3"/>
    <dgm:cxn modelId="{37254FF6-AA50-42BF-8910-BB7B629F1D5D}" type="presOf" srcId="{54AE931C-0926-4FD2-A478-A3A1E24387C2}" destId="{2A245F3A-964F-4969-B887-806CAB57B271}" srcOrd="0" destOrd="0" presId="urn:microsoft.com/office/officeart/2005/8/layout/hierarchy3"/>
    <dgm:cxn modelId="{82F9A5F9-C7E0-4656-803D-4A05A08CA79B}" type="presOf" srcId="{6A1AB5F2-8D44-4C9E-9647-D6534993ACB5}" destId="{6B48ABCB-F5C1-484D-B6E1-54D907D199C1}" srcOrd="0" destOrd="0" presId="urn:microsoft.com/office/officeart/2005/8/layout/hierarchy3"/>
    <dgm:cxn modelId="{F111BEFB-1E63-45E6-87B0-DBDAB2E27148}" type="presOf" srcId="{6C967676-5E01-4873-A76B-ECA8530ACF22}" destId="{4FF122D4-CCC0-42BC-9223-156BDA1AFA16}" srcOrd="0" destOrd="0" presId="urn:microsoft.com/office/officeart/2005/8/layout/hierarchy3"/>
    <dgm:cxn modelId="{494944FF-CA12-42FB-A334-E1B85B1BBB72}" type="presOf" srcId="{2A519821-5D3A-4B2E-BA8C-86BBEE2E6D19}" destId="{46CE37DB-1B41-4DB0-952F-6777B70B720B}" srcOrd="1" destOrd="0" presId="urn:microsoft.com/office/officeart/2005/8/layout/hierarchy3"/>
    <dgm:cxn modelId="{131CF9FF-5E56-4400-A925-7342A17AD3B3}" type="presOf" srcId="{648B8204-C8C9-459F-B64C-1EB591B99798}" destId="{8ED972F3-DE29-4083-A548-F20ADB6AB0AB}" srcOrd="0" destOrd="0" presId="urn:microsoft.com/office/officeart/2005/8/layout/hierarchy3"/>
    <dgm:cxn modelId="{28AD42BD-13A5-4C1C-B874-CECC93A73030}" type="presParOf" srcId="{2A245F3A-964F-4969-B887-806CAB57B271}" destId="{A47EAD4C-767F-484A-BB55-9F22179F65FC}" srcOrd="0" destOrd="0" presId="urn:microsoft.com/office/officeart/2005/8/layout/hierarchy3"/>
    <dgm:cxn modelId="{4E97B577-F366-44BC-A988-7C9CB13304E3}" type="presParOf" srcId="{A47EAD4C-767F-484A-BB55-9F22179F65FC}" destId="{83872916-A1FB-490D-80CB-00ED39EF1212}" srcOrd="0" destOrd="0" presId="urn:microsoft.com/office/officeart/2005/8/layout/hierarchy3"/>
    <dgm:cxn modelId="{69B94CCA-8BCB-44FB-A760-7F3D11448534}" type="presParOf" srcId="{83872916-A1FB-490D-80CB-00ED39EF1212}" destId="{1149EA92-B193-446A-BD9B-9F38A72C47C6}" srcOrd="0" destOrd="0" presId="urn:microsoft.com/office/officeart/2005/8/layout/hierarchy3"/>
    <dgm:cxn modelId="{A580C2DE-0648-4887-A221-215C86B9C980}" type="presParOf" srcId="{83872916-A1FB-490D-80CB-00ED39EF1212}" destId="{405B9DA6-8AA5-41B9-830E-7C9CF61F174E}" srcOrd="1" destOrd="0" presId="urn:microsoft.com/office/officeart/2005/8/layout/hierarchy3"/>
    <dgm:cxn modelId="{773915D2-D4ED-4FB7-B6D9-0B9F2CAC2CDE}" type="presParOf" srcId="{A47EAD4C-767F-484A-BB55-9F22179F65FC}" destId="{E1C4DC25-7CE8-493D-87B8-5CEA654C22EE}" srcOrd="1" destOrd="0" presId="urn:microsoft.com/office/officeart/2005/8/layout/hierarchy3"/>
    <dgm:cxn modelId="{7390D5AC-75C5-486C-B791-A227EEF55E9F}" type="presParOf" srcId="{E1C4DC25-7CE8-493D-87B8-5CEA654C22EE}" destId="{BDB24F22-DFCF-47FA-98F9-C78813EBF59D}" srcOrd="0" destOrd="0" presId="urn:microsoft.com/office/officeart/2005/8/layout/hierarchy3"/>
    <dgm:cxn modelId="{4E2A7908-C0B5-43BC-A6D9-5E96363687EC}" type="presParOf" srcId="{E1C4DC25-7CE8-493D-87B8-5CEA654C22EE}" destId="{4FF122D4-CCC0-42BC-9223-156BDA1AFA16}" srcOrd="1" destOrd="0" presId="urn:microsoft.com/office/officeart/2005/8/layout/hierarchy3"/>
    <dgm:cxn modelId="{5BA304CE-2608-4408-B5A8-6D51BA3935F1}" type="presParOf" srcId="{E1C4DC25-7CE8-493D-87B8-5CEA654C22EE}" destId="{8ED972F3-DE29-4083-A548-F20ADB6AB0AB}" srcOrd="2" destOrd="0" presId="urn:microsoft.com/office/officeart/2005/8/layout/hierarchy3"/>
    <dgm:cxn modelId="{F88DFFE9-E6B0-4B3A-B4AD-7F66350CF56B}" type="presParOf" srcId="{E1C4DC25-7CE8-493D-87B8-5CEA654C22EE}" destId="{116E4853-2169-401A-9806-F7E305FB4AED}" srcOrd="3" destOrd="0" presId="urn:microsoft.com/office/officeart/2005/8/layout/hierarchy3"/>
    <dgm:cxn modelId="{706BFEC0-A280-4E2F-AC43-BC916ACC5BED}" type="presParOf" srcId="{E1C4DC25-7CE8-493D-87B8-5CEA654C22EE}" destId="{AFCB6955-46FA-4992-8237-931E11558DC9}" srcOrd="4" destOrd="0" presId="urn:microsoft.com/office/officeart/2005/8/layout/hierarchy3"/>
    <dgm:cxn modelId="{38D23F43-58A0-47F3-8894-2F1D7DD22B7F}" type="presParOf" srcId="{E1C4DC25-7CE8-493D-87B8-5CEA654C22EE}" destId="{41983C02-6A26-44C7-A2EC-76112EC5E5D7}" srcOrd="5" destOrd="0" presId="urn:microsoft.com/office/officeart/2005/8/layout/hierarchy3"/>
    <dgm:cxn modelId="{5A77546F-EC03-4C95-99C6-C5E205FFFCDF}" type="presParOf" srcId="{2A245F3A-964F-4969-B887-806CAB57B271}" destId="{AF05FD7B-5BEC-4415-B5B4-D61A2B7DBE62}" srcOrd="1" destOrd="0" presId="urn:microsoft.com/office/officeart/2005/8/layout/hierarchy3"/>
    <dgm:cxn modelId="{134987AB-1AF4-4D64-A425-62F58ED9BDE5}" type="presParOf" srcId="{AF05FD7B-5BEC-4415-B5B4-D61A2B7DBE62}" destId="{484B0BEE-6B45-4AA5-AEA4-549CB9AA021A}" srcOrd="0" destOrd="0" presId="urn:microsoft.com/office/officeart/2005/8/layout/hierarchy3"/>
    <dgm:cxn modelId="{9DDEC181-4B1D-4AE5-A49F-19B3A4D483C1}" type="presParOf" srcId="{484B0BEE-6B45-4AA5-AEA4-549CB9AA021A}" destId="{4750C2BA-0DB0-459F-87BB-EEE0C5166F80}" srcOrd="0" destOrd="0" presId="urn:microsoft.com/office/officeart/2005/8/layout/hierarchy3"/>
    <dgm:cxn modelId="{661E402E-03B2-434F-B0CD-1B4A12B35E97}" type="presParOf" srcId="{484B0BEE-6B45-4AA5-AEA4-549CB9AA021A}" destId="{46CE37DB-1B41-4DB0-952F-6777B70B720B}" srcOrd="1" destOrd="0" presId="urn:microsoft.com/office/officeart/2005/8/layout/hierarchy3"/>
    <dgm:cxn modelId="{4FAEFA41-5311-4EED-9464-B0B560D0D938}" type="presParOf" srcId="{AF05FD7B-5BEC-4415-B5B4-D61A2B7DBE62}" destId="{0CFE5614-E8E8-40DC-A2DC-E57E8320B97D}" srcOrd="1" destOrd="0" presId="urn:microsoft.com/office/officeart/2005/8/layout/hierarchy3"/>
    <dgm:cxn modelId="{9FDB67E1-0E78-44E3-A697-7142C25811E0}" type="presParOf" srcId="{0CFE5614-E8E8-40DC-A2DC-E57E8320B97D}" destId="{B8FBEF42-F0C7-4BCF-85E4-81BB4F505F6C}" srcOrd="0" destOrd="0" presId="urn:microsoft.com/office/officeart/2005/8/layout/hierarchy3"/>
    <dgm:cxn modelId="{67FB63C4-8E34-48DB-8809-B95CA65DCF86}" type="presParOf" srcId="{0CFE5614-E8E8-40DC-A2DC-E57E8320B97D}" destId="{8119026A-630C-469C-B607-B67719EA5233}" srcOrd="1" destOrd="0" presId="urn:microsoft.com/office/officeart/2005/8/layout/hierarchy3"/>
    <dgm:cxn modelId="{AD20B99D-564E-4353-BC28-D0751AF33BC3}" type="presParOf" srcId="{0CFE5614-E8E8-40DC-A2DC-E57E8320B97D}" destId="{5C52A772-7F0C-4B6E-8BEF-A55DF4386E8B}" srcOrd="2" destOrd="0" presId="urn:microsoft.com/office/officeart/2005/8/layout/hierarchy3"/>
    <dgm:cxn modelId="{63A8BB4E-710B-413F-86EA-CD01EF191BE9}" type="presParOf" srcId="{0CFE5614-E8E8-40DC-A2DC-E57E8320B97D}" destId="{4015A17D-E270-4EC2-8626-9B0573FE3DBB}" srcOrd="3" destOrd="0" presId="urn:microsoft.com/office/officeart/2005/8/layout/hierarchy3"/>
    <dgm:cxn modelId="{D36A3DBE-AD0F-4838-A83B-FD754A5C0AAA}" type="presParOf" srcId="{0CFE5614-E8E8-40DC-A2DC-E57E8320B97D}" destId="{75766182-443B-4513-920E-51B0C6BDE742}" srcOrd="4" destOrd="0" presId="urn:microsoft.com/office/officeart/2005/8/layout/hierarchy3"/>
    <dgm:cxn modelId="{D2939DD6-6F5B-45B0-87EF-5325237A135C}" type="presParOf" srcId="{0CFE5614-E8E8-40DC-A2DC-E57E8320B97D}" destId="{6B48ABCB-F5C1-484D-B6E1-54D907D199C1}"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60F8921-9DAB-4D0E-9C56-29D1CB463072}"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en-GB"/>
        </a:p>
      </dgm:t>
    </dgm:pt>
    <dgm:pt modelId="{D7A59204-4B39-4A39-99C4-5758CC72C4F5}">
      <dgm:prSet phldrT="[Text]" custT="1"/>
      <dgm:spPr/>
      <dgm:t>
        <a:bodyPr/>
        <a:lstStyle/>
        <a:p>
          <a:r>
            <a:rPr lang="ar-AE" sz="4400">
              <a:latin typeface="Calibri" panose="020F0502020204030204" pitchFamily="34" charset="0"/>
              <a:cs typeface="Calibri" panose="020F0502020204030204" pitchFamily="34" charset="0"/>
            </a:rPr>
            <a:t>تقنيات النص السردي</a:t>
          </a:r>
          <a:endParaRPr lang="en-GB" sz="4400">
            <a:latin typeface="Calibri" panose="020F0502020204030204" pitchFamily="34" charset="0"/>
            <a:cs typeface="Calibri" panose="020F0502020204030204" pitchFamily="34" charset="0"/>
          </a:endParaRPr>
        </a:p>
      </dgm:t>
    </dgm:pt>
    <dgm:pt modelId="{615A657D-5F12-494F-9CCD-477A4D7A09A2}" type="parTrans" cxnId="{CB040462-822D-4447-9171-01120DD59189}">
      <dgm:prSet/>
      <dgm:spPr/>
      <dgm:t>
        <a:bodyPr/>
        <a:lstStyle/>
        <a:p>
          <a:endParaRPr lang="en-GB" sz="2400">
            <a:latin typeface="Calibri" panose="020F0502020204030204" pitchFamily="34" charset="0"/>
            <a:cs typeface="Calibri" panose="020F0502020204030204" pitchFamily="34" charset="0"/>
          </a:endParaRPr>
        </a:p>
      </dgm:t>
    </dgm:pt>
    <dgm:pt modelId="{7BF8DE2F-10B1-4459-855A-EFE3B6BD101D}" type="sibTrans" cxnId="{CB040462-822D-4447-9171-01120DD59189}">
      <dgm:prSet/>
      <dgm:spPr/>
      <dgm:t>
        <a:bodyPr/>
        <a:lstStyle/>
        <a:p>
          <a:endParaRPr lang="en-GB" sz="2400">
            <a:latin typeface="Calibri" panose="020F0502020204030204" pitchFamily="34" charset="0"/>
            <a:cs typeface="Calibri" panose="020F0502020204030204" pitchFamily="34" charset="0"/>
          </a:endParaRPr>
        </a:p>
      </dgm:t>
    </dgm:pt>
    <dgm:pt modelId="{B154869D-4B80-49DB-BADB-6B566C9353C9}">
      <dgm:prSet phldrT="[Text]" custT="1"/>
      <dgm:spPr/>
      <dgm:t>
        <a:bodyPr/>
        <a:lstStyle/>
        <a:p>
          <a:r>
            <a:rPr lang="ar-AE" sz="4400">
              <a:latin typeface="Calibri" panose="020F0502020204030204" pitchFamily="34" charset="0"/>
              <a:cs typeface="Calibri" panose="020F0502020204030204" pitchFamily="34" charset="0"/>
            </a:rPr>
            <a:t>الحوار</a:t>
          </a:r>
          <a:endParaRPr lang="en-GB" sz="4400">
            <a:latin typeface="Calibri" panose="020F0502020204030204" pitchFamily="34" charset="0"/>
            <a:cs typeface="Calibri" panose="020F0502020204030204" pitchFamily="34" charset="0"/>
          </a:endParaRPr>
        </a:p>
      </dgm:t>
    </dgm:pt>
    <dgm:pt modelId="{5E335D4E-0BCA-44B2-83E2-82BDFE2C99E6}" type="parTrans" cxnId="{AAA546D8-FB1C-46B5-857D-B3FD01E094E9}">
      <dgm:prSet/>
      <dgm:spPr/>
      <dgm:t>
        <a:bodyPr/>
        <a:lstStyle/>
        <a:p>
          <a:endParaRPr lang="en-GB" sz="2400">
            <a:latin typeface="Calibri" panose="020F0502020204030204" pitchFamily="34" charset="0"/>
            <a:cs typeface="Calibri" panose="020F0502020204030204" pitchFamily="34" charset="0"/>
          </a:endParaRPr>
        </a:p>
      </dgm:t>
    </dgm:pt>
    <dgm:pt modelId="{D32D1D5E-8733-4D9D-9CEE-C8BAA0605688}" type="sibTrans" cxnId="{AAA546D8-FB1C-46B5-857D-B3FD01E094E9}">
      <dgm:prSet/>
      <dgm:spPr/>
      <dgm:t>
        <a:bodyPr/>
        <a:lstStyle/>
        <a:p>
          <a:endParaRPr lang="en-GB" sz="2400">
            <a:latin typeface="Calibri" panose="020F0502020204030204" pitchFamily="34" charset="0"/>
            <a:cs typeface="Calibri" panose="020F0502020204030204" pitchFamily="34" charset="0"/>
          </a:endParaRPr>
        </a:p>
      </dgm:t>
    </dgm:pt>
    <dgm:pt modelId="{C05300F1-D43A-409D-A234-403C07E23209}">
      <dgm:prSet phldrT="[Text]" custT="1"/>
      <dgm:spPr/>
      <dgm:t>
        <a:bodyPr/>
        <a:lstStyle/>
        <a:p>
          <a:r>
            <a:rPr lang="ar-AE" sz="4400">
              <a:latin typeface="Calibri" panose="020F0502020204030204" pitchFamily="34" charset="0"/>
              <a:cs typeface="Calibri" panose="020F0502020204030204" pitchFamily="34" charset="0"/>
            </a:rPr>
            <a:t>الوصف</a:t>
          </a:r>
          <a:endParaRPr lang="en-GB" sz="4400">
            <a:latin typeface="Calibri" panose="020F0502020204030204" pitchFamily="34" charset="0"/>
            <a:cs typeface="Calibri" panose="020F0502020204030204" pitchFamily="34" charset="0"/>
          </a:endParaRPr>
        </a:p>
      </dgm:t>
    </dgm:pt>
    <dgm:pt modelId="{D4D23EEB-86D3-41CA-AD23-C4253623AB03}" type="parTrans" cxnId="{5E1E2DC5-1F00-4698-A0A2-B2E31213BE04}">
      <dgm:prSet/>
      <dgm:spPr/>
      <dgm:t>
        <a:bodyPr/>
        <a:lstStyle/>
        <a:p>
          <a:endParaRPr lang="en-GB" sz="2400">
            <a:latin typeface="Calibri" panose="020F0502020204030204" pitchFamily="34" charset="0"/>
            <a:cs typeface="Calibri" panose="020F0502020204030204" pitchFamily="34" charset="0"/>
          </a:endParaRPr>
        </a:p>
      </dgm:t>
    </dgm:pt>
    <dgm:pt modelId="{CB5FBD7B-F35B-4274-8F47-2D57AFA28D97}" type="sibTrans" cxnId="{5E1E2DC5-1F00-4698-A0A2-B2E31213BE04}">
      <dgm:prSet/>
      <dgm:spPr/>
      <dgm:t>
        <a:bodyPr/>
        <a:lstStyle/>
        <a:p>
          <a:endParaRPr lang="en-GB" sz="2400">
            <a:latin typeface="Calibri" panose="020F0502020204030204" pitchFamily="34" charset="0"/>
            <a:cs typeface="Calibri" panose="020F0502020204030204" pitchFamily="34" charset="0"/>
          </a:endParaRPr>
        </a:p>
      </dgm:t>
    </dgm:pt>
    <dgm:pt modelId="{6FE5B826-BC64-4192-82C5-303DCE18FC84}">
      <dgm:prSet phldrT="[Text]" custT="1"/>
      <dgm:spPr/>
      <dgm:t>
        <a:bodyPr/>
        <a:lstStyle/>
        <a:p>
          <a:r>
            <a:rPr lang="ar-AE" sz="4400">
              <a:latin typeface="Calibri" panose="020F0502020204030204" pitchFamily="34" charset="0"/>
              <a:cs typeface="Calibri" panose="020F0502020204030204" pitchFamily="34" charset="0"/>
            </a:rPr>
            <a:t>السّرد</a:t>
          </a:r>
          <a:endParaRPr lang="en-GB" sz="4400">
            <a:latin typeface="Calibri" panose="020F0502020204030204" pitchFamily="34" charset="0"/>
            <a:cs typeface="Calibri" panose="020F0502020204030204" pitchFamily="34" charset="0"/>
          </a:endParaRPr>
        </a:p>
      </dgm:t>
    </dgm:pt>
    <dgm:pt modelId="{4635DFEA-39CD-4FCB-AB09-9C37BB0167CB}" type="parTrans" cxnId="{B739275A-52C9-4819-9395-7EA170E674AE}">
      <dgm:prSet/>
      <dgm:spPr/>
      <dgm:t>
        <a:bodyPr/>
        <a:lstStyle/>
        <a:p>
          <a:endParaRPr lang="en-GB" sz="2400">
            <a:latin typeface="Calibri" panose="020F0502020204030204" pitchFamily="34" charset="0"/>
            <a:cs typeface="Calibri" panose="020F0502020204030204" pitchFamily="34" charset="0"/>
          </a:endParaRPr>
        </a:p>
      </dgm:t>
    </dgm:pt>
    <dgm:pt modelId="{253F333F-A3A4-4151-AF78-0B999EE19038}" type="sibTrans" cxnId="{B739275A-52C9-4819-9395-7EA170E674AE}">
      <dgm:prSet/>
      <dgm:spPr/>
      <dgm:t>
        <a:bodyPr/>
        <a:lstStyle/>
        <a:p>
          <a:endParaRPr lang="en-GB" sz="2400">
            <a:latin typeface="Calibri" panose="020F0502020204030204" pitchFamily="34" charset="0"/>
            <a:cs typeface="Calibri" panose="020F0502020204030204" pitchFamily="34" charset="0"/>
          </a:endParaRPr>
        </a:p>
      </dgm:t>
    </dgm:pt>
    <dgm:pt modelId="{4EB30D1B-45CD-40D1-9B25-96B8C3FC7F73}">
      <dgm:prSet custT="1"/>
      <dgm:spPr/>
      <dgm:t>
        <a:bodyPr/>
        <a:lstStyle/>
        <a:p>
          <a:r>
            <a:rPr lang="ar-AE" sz="4400">
              <a:latin typeface="Calibri" panose="020F0502020204030204" pitchFamily="34" charset="0"/>
              <a:cs typeface="Calibri" panose="020F0502020204030204" pitchFamily="34" charset="0"/>
            </a:rPr>
            <a:t>الدّاخلي</a:t>
          </a:r>
          <a:endParaRPr lang="en-GB" sz="4400">
            <a:latin typeface="Calibri" panose="020F0502020204030204" pitchFamily="34" charset="0"/>
            <a:cs typeface="Calibri" panose="020F0502020204030204" pitchFamily="34" charset="0"/>
          </a:endParaRPr>
        </a:p>
      </dgm:t>
    </dgm:pt>
    <dgm:pt modelId="{08D311A3-2A11-4F08-879E-2E9E6A2F6EAC}" type="parTrans" cxnId="{F0E927EC-FFD0-4B8D-BE20-FAD62CCDA810}">
      <dgm:prSet/>
      <dgm:spPr/>
      <dgm:t>
        <a:bodyPr/>
        <a:lstStyle/>
        <a:p>
          <a:endParaRPr lang="en-GB" sz="2400">
            <a:latin typeface="Calibri" panose="020F0502020204030204" pitchFamily="34" charset="0"/>
            <a:cs typeface="Calibri" panose="020F0502020204030204" pitchFamily="34" charset="0"/>
          </a:endParaRPr>
        </a:p>
      </dgm:t>
    </dgm:pt>
    <dgm:pt modelId="{6573F007-4AD1-48CE-A949-0DA59E9237F9}" type="sibTrans" cxnId="{F0E927EC-FFD0-4B8D-BE20-FAD62CCDA810}">
      <dgm:prSet/>
      <dgm:spPr/>
      <dgm:t>
        <a:bodyPr/>
        <a:lstStyle/>
        <a:p>
          <a:endParaRPr lang="en-GB" sz="2400">
            <a:latin typeface="Calibri" panose="020F0502020204030204" pitchFamily="34" charset="0"/>
            <a:cs typeface="Calibri" panose="020F0502020204030204" pitchFamily="34" charset="0"/>
          </a:endParaRPr>
        </a:p>
      </dgm:t>
    </dgm:pt>
    <dgm:pt modelId="{4E1B4219-4ED7-4BE8-9DA9-C62F5999C58F}">
      <dgm:prSet custT="1"/>
      <dgm:spPr/>
      <dgm:t>
        <a:bodyPr/>
        <a:lstStyle/>
        <a:p>
          <a:r>
            <a:rPr lang="ar-AE" sz="4400">
              <a:latin typeface="Calibri" panose="020F0502020204030204" pitchFamily="34" charset="0"/>
              <a:cs typeface="Calibri" panose="020F0502020204030204" pitchFamily="34" charset="0"/>
            </a:rPr>
            <a:t>الخارجي</a:t>
          </a:r>
          <a:endParaRPr lang="en-GB" sz="4400">
            <a:latin typeface="Calibri" panose="020F0502020204030204" pitchFamily="34" charset="0"/>
            <a:cs typeface="Calibri" panose="020F0502020204030204" pitchFamily="34" charset="0"/>
          </a:endParaRPr>
        </a:p>
      </dgm:t>
    </dgm:pt>
    <dgm:pt modelId="{635FC8B9-86D0-4507-BF1F-552EAA8B1F7B}" type="parTrans" cxnId="{F1D89BA3-6F5E-422A-81CE-72A67075F959}">
      <dgm:prSet/>
      <dgm:spPr/>
      <dgm:t>
        <a:bodyPr/>
        <a:lstStyle/>
        <a:p>
          <a:endParaRPr lang="en-GB" sz="2400">
            <a:latin typeface="Calibri" panose="020F0502020204030204" pitchFamily="34" charset="0"/>
            <a:cs typeface="Calibri" panose="020F0502020204030204" pitchFamily="34" charset="0"/>
          </a:endParaRPr>
        </a:p>
      </dgm:t>
    </dgm:pt>
    <dgm:pt modelId="{3C146C8D-F871-4108-BA90-2DE7E57E6C33}" type="sibTrans" cxnId="{F1D89BA3-6F5E-422A-81CE-72A67075F959}">
      <dgm:prSet/>
      <dgm:spPr/>
      <dgm:t>
        <a:bodyPr/>
        <a:lstStyle/>
        <a:p>
          <a:endParaRPr lang="en-GB" sz="2400">
            <a:latin typeface="Calibri" panose="020F0502020204030204" pitchFamily="34" charset="0"/>
            <a:cs typeface="Calibri" panose="020F0502020204030204" pitchFamily="34" charset="0"/>
          </a:endParaRPr>
        </a:p>
      </dgm:t>
    </dgm:pt>
    <dgm:pt modelId="{38CC3783-C30C-4191-9CB1-9A844F79FCB3}" type="pres">
      <dgm:prSet presAssocID="{560F8921-9DAB-4D0E-9C56-29D1CB463072}" presName="hierChild1" presStyleCnt="0">
        <dgm:presLayoutVars>
          <dgm:orgChart val="1"/>
          <dgm:chPref val="1"/>
          <dgm:dir/>
          <dgm:animOne val="branch"/>
          <dgm:animLvl val="lvl"/>
          <dgm:resizeHandles/>
        </dgm:presLayoutVars>
      </dgm:prSet>
      <dgm:spPr/>
    </dgm:pt>
    <dgm:pt modelId="{A82701BD-6C18-43F1-B885-00C0AC964B10}" type="pres">
      <dgm:prSet presAssocID="{D7A59204-4B39-4A39-99C4-5758CC72C4F5}" presName="hierRoot1" presStyleCnt="0">
        <dgm:presLayoutVars>
          <dgm:hierBranch val="init"/>
        </dgm:presLayoutVars>
      </dgm:prSet>
      <dgm:spPr/>
    </dgm:pt>
    <dgm:pt modelId="{12281071-3B7A-44DC-B280-A92EE6A3AAAA}" type="pres">
      <dgm:prSet presAssocID="{D7A59204-4B39-4A39-99C4-5758CC72C4F5}" presName="rootComposite1" presStyleCnt="0"/>
      <dgm:spPr/>
    </dgm:pt>
    <dgm:pt modelId="{257226E9-9E57-400D-86E6-9EB712C55514}" type="pres">
      <dgm:prSet presAssocID="{D7A59204-4B39-4A39-99C4-5758CC72C4F5}" presName="rootText1" presStyleLbl="node0" presStyleIdx="0" presStyleCnt="1" custScaleX="169168">
        <dgm:presLayoutVars>
          <dgm:chPref val="3"/>
        </dgm:presLayoutVars>
      </dgm:prSet>
      <dgm:spPr/>
    </dgm:pt>
    <dgm:pt modelId="{21848FA4-6818-47C2-BEDB-04E8A2D7EFE5}" type="pres">
      <dgm:prSet presAssocID="{D7A59204-4B39-4A39-99C4-5758CC72C4F5}" presName="rootConnector1" presStyleLbl="node1" presStyleIdx="0" presStyleCnt="0"/>
      <dgm:spPr/>
    </dgm:pt>
    <dgm:pt modelId="{EE155FF0-80D8-4E63-B093-10077F87DF6C}" type="pres">
      <dgm:prSet presAssocID="{D7A59204-4B39-4A39-99C4-5758CC72C4F5}" presName="hierChild2" presStyleCnt="0"/>
      <dgm:spPr/>
    </dgm:pt>
    <dgm:pt modelId="{E9467464-807B-4B78-9CFC-53D4852273CC}" type="pres">
      <dgm:prSet presAssocID="{5E335D4E-0BCA-44B2-83E2-82BDFE2C99E6}" presName="Name37" presStyleLbl="parChTrans1D2" presStyleIdx="0" presStyleCnt="3"/>
      <dgm:spPr/>
    </dgm:pt>
    <dgm:pt modelId="{7A5AAE36-7E33-417A-A145-4E62B404C097}" type="pres">
      <dgm:prSet presAssocID="{B154869D-4B80-49DB-BADB-6B566C9353C9}" presName="hierRoot2" presStyleCnt="0">
        <dgm:presLayoutVars>
          <dgm:hierBranch val="init"/>
        </dgm:presLayoutVars>
      </dgm:prSet>
      <dgm:spPr/>
    </dgm:pt>
    <dgm:pt modelId="{ED555184-ED77-49B0-8612-EE312B6447DD}" type="pres">
      <dgm:prSet presAssocID="{B154869D-4B80-49DB-BADB-6B566C9353C9}" presName="rootComposite" presStyleCnt="0"/>
      <dgm:spPr/>
    </dgm:pt>
    <dgm:pt modelId="{BA54D8B6-81DB-40D4-82D7-3A2ED157BD05}" type="pres">
      <dgm:prSet presAssocID="{B154869D-4B80-49DB-BADB-6B566C9353C9}" presName="rootText" presStyleLbl="node2" presStyleIdx="0" presStyleCnt="3">
        <dgm:presLayoutVars>
          <dgm:chPref val="3"/>
        </dgm:presLayoutVars>
      </dgm:prSet>
      <dgm:spPr/>
    </dgm:pt>
    <dgm:pt modelId="{B1A5626A-56DE-4403-91DD-B0380A4A6D1C}" type="pres">
      <dgm:prSet presAssocID="{B154869D-4B80-49DB-BADB-6B566C9353C9}" presName="rootConnector" presStyleLbl="node2" presStyleIdx="0" presStyleCnt="3"/>
      <dgm:spPr/>
    </dgm:pt>
    <dgm:pt modelId="{892AA7AC-4697-4165-A0CF-BA11C005F568}" type="pres">
      <dgm:prSet presAssocID="{B154869D-4B80-49DB-BADB-6B566C9353C9}" presName="hierChild4" presStyleCnt="0"/>
      <dgm:spPr/>
    </dgm:pt>
    <dgm:pt modelId="{47DF0F43-9D52-44E2-9FCE-184B8B68A8F8}" type="pres">
      <dgm:prSet presAssocID="{08D311A3-2A11-4F08-879E-2E9E6A2F6EAC}" presName="Name37" presStyleLbl="parChTrans1D3" presStyleIdx="0" presStyleCnt="2"/>
      <dgm:spPr/>
    </dgm:pt>
    <dgm:pt modelId="{AEC4EAAE-3F2E-46CF-9C15-CCAE01CBAE82}" type="pres">
      <dgm:prSet presAssocID="{4EB30D1B-45CD-40D1-9B25-96B8C3FC7F73}" presName="hierRoot2" presStyleCnt="0">
        <dgm:presLayoutVars>
          <dgm:hierBranch val="init"/>
        </dgm:presLayoutVars>
      </dgm:prSet>
      <dgm:spPr/>
    </dgm:pt>
    <dgm:pt modelId="{37565F77-9229-4B10-A891-165B5DC27079}" type="pres">
      <dgm:prSet presAssocID="{4EB30D1B-45CD-40D1-9B25-96B8C3FC7F73}" presName="rootComposite" presStyleCnt="0"/>
      <dgm:spPr/>
    </dgm:pt>
    <dgm:pt modelId="{1F3AF528-E47B-490C-A5BA-F15DC4120CC1}" type="pres">
      <dgm:prSet presAssocID="{4EB30D1B-45CD-40D1-9B25-96B8C3FC7F73}" presName="rootText" presStyleLbl="node3" presStyleIdx="0" presStyleCnt="2" custScaleX="100671" custLinFactNeighborX="30076" custLinFactNeighborY="20706">
        <dgm:presLayoutVars>
          <dgm:chPref val="3"/>
        </dgm:presLayoutVars>
      </dgm:prSet>
      <dgm:spPr/>
    </dgm:pt>
    <dgm:pt modelId="{7AA8C95C-8889-47EF-9458-494CD22959B9}" type="pres">
      <dgm:prSet presAssocID="{4EB30D1B-45CD-40D1-9B25-96B8C3FC7F73}" presName="rootConnector" presStyleLbl="node3" presStyleIdx="0" presStyleCnt="2"/>
      <dgm:spPr/>
    </dgm:pt>
    <dgm:pt modelId="{3B676E00-C8E9-481F-8BB2-0CE0A4691FF7}" type="pres">
      <dgm:prSet presAssocID="{4EB30D1B-45CD-40D1-9B25-96B8C3FC7F73}" presName="hierChild4" presStyleCnt="0"/>
      <dgm:spPr/>
    </dgm:pt>
    <dgm:pt modelId="{F3DA2CEB-F508-49D7-8459-9207881518A2}" type="pres">
      <dgm:prSet presAssocID="{4EB30D1B-45CD-40D1-9B25-96B8C3FC7F73}" presName="hierChild5" presStyleCnt="0"/>
      <dgm:spPr/>
    </dgm:pt>
    <dgm:pt modelId="{6CC21E89-F433-4241-BF1A-AF638F5DCFE4}" type="pres">
      <dgm:prSet presAssocID="{635FC8B9-86D0-4507-BF1F-552EAA8B1F7B}" presName="Name37" presStyleLbl="parChTrans1D3" presStyleIdx="1" presStyleCnt="2"/>
      <dgm:spPr/>
    </dgm:pt>
    <dgm:pt modelId="{47427A70-4F2E-47F8-B5B8-7F5FB676AB95}" type="pres">
      <dgm:prSet presAssocID="{4E1B4219-4ED7-4BE8-9DA9-C62F5999C58F}" presName="hierRoot2" presStyleCnt="0">
        <dgm:presLayoutVars>
          <dgm:hierBranch val="init"/>
        </dgm:presLayoutVars>
      </dgm:prSet>
      <dgm:spPr/>
    </dgm:pt>
    <dgm:pt modelId="{88F2C57C-EC97-4ABF-86E5-1BB22ADC3D73}" type="pres">
      <dgm:prSet presAssocID="{4E1B4219-4ED7-4BE8-9DA9-C62F5999C58F}" presName="rootComposite" presStyleCnt="0"/>
      <dgm:spPr/>
    </dgm:pt>
    <dgm:pt modelId="{C467DB12-CD72-4201-BBF4-36B79CDA8A8D}" type="pres">
      <dgm:prSet presAssocID="{4E1B4219-4ED7-4BE8-9DA9-C62F5999C58F}" presName="rootText" presStyleLbl="node3" presStyleIdx="1" presStyleCnt="2" custLinFactNeighborX="29570" custLinFactNeighborY="-8254">
        <dgm:presLayoutVars>
          <dgm:chPref val="3"/>
        </dgm:presLayoutVars>
      </dgm:prSet>
      <dgm:spPr/>
    </dgm:pt>
    <dgm:pt modelId="{D4F20EE6-6D12-4902-B345-5BE9C56D4C57}" type="pres">
      <dgm:prSet presAssocID="{4E1B4219-4ED7-4BE8-9DA9-C62F5999C58F}" presName="rootConnector" presStyleLbl="node3" presStyleIdx="1" presStyleCnt="2"/>
      <dgm:spPr/>
    </dgm:pt>
    <dgm:pt modelId="{98F285F7-CACE-47FF-B062-7D2A64A95EA5}" type="pres">
      <dgm:prSet presAssocID="{4E1B4219-4ED7-4BE8-9DA9-C62F5999C58F}" presName="hierChild4" presStyleCnt="0"/>
      <dgm:spPr/>
    </dgm:pt>
    <dgm:pt modelId="{79C1BDBC-4344-4E6F-89D4-BF43B460C247}" type="pres">
      <dgm:prSet presAssocID="{4E1B4219-4ED7-4BE8-9DA9-C62F5999C58F}" presName="hierChild5" presStyleCnt="0"/>
      <dgm:spPr/>
    </dgm:pt>
    <dgm:pt modelId="{8D48FDCD-B828-418D-8D32-998B0DD6346D}" type="pres">
      <dgm:prSet presAssocID="{B154869D-4B80-49DB-BADB-6B566C9353C9}" presName="hierChild5" presStyleCnt="0"/>
      <dgm:spPr/>
    </dgm:pt>
    <dgm:pt modelId="{DEEB2DF5-E2FF-4DC4-8773-B96215048A7E}" type="pres">
      <dgm:prSet presAssocID="{D4D23EEB-86D3-41CA-AD23-C4253623AB03}" presName="Name37" presStyleLbl="parChTrans1D2" presStyleIdx="1" presStyleCnt="3"/>
      <dgm:spPr/>
    </dgm:pt>
    <dgm:pt modelId="{DCE375AB-30B8-4325-A101-E4AF36222938}" type="pres">
      <dgm:prSet presAssocID="{C05300F1-D43A-409D-A234-403C07E23209}" presName="hierRoot2" presStyleCnt="0">
        <dgm:presLayoutVars>
          <dgm:hierBranch val="init"/>
        </dgm:presLayoutVars>
      </dgm:prSet>
      <dgm:spPr/>
    </dgm:pt>
    <dgm:pt modelId="{EC5BEEAC-F1BB-4A2B-B5C5-4E1982CDF606}" type="pres">
      <dgm:prSet presAssocID="{C05300F1-D43A-409D-A234-403C07E23209}" presName="rootComposite" presStyleCnt="0"/>
      <dgm:spPr/>
    </dgm:pt>
    <dgm:pt modelId="{FAD75E62-11FF-49AD-855B-5F8E33F0EBF7}" type="pres">
      <dgm:prSet presAssocID="{C05300F1-D43A-409D-A234-403C07E23209}" presName="rootText" presStyleLbl="node2" presStyleIdx="1" presStyleCnt="3">
        <dgm:presLayoutVars>
          <dgm:chPref val="3"/>
        </dgm:presLayoutVars>
      </dgm:prSet>
      <dgm:spPr/>
    </dgm:pt>
    <dgm:pt modelId="{72D4A351-4801-4BC3-8486-13696982B9AC}" type="pres">
      <dgm:prSet presAssocID="{C05300F1-D43A-409D-A234-403C07E23209}" presName="rootConnector" presStyleLbl="node2" presStyleIdx="1" presStyleCnt="3"/>
      <dgm:spPr/>
    </dgm:pt>
    <dgm:pt modelId="{3B1A7F60-64B1-4D19-8DF0-BE7F13569DED}" type="pres">
      <dgm:prSet presAssocID="{C05300F1-D43A-409D-A234-403C07E23209}" presName="hierChild4" presStyleCnt="0"/>
      <dgm:spPr/>
    </dgm:pt>
    <dgm:pt modelId="{740EEC31-F052-484C-9113-50BBD6F21D6C}" type="pres">
      <dgm:prSet presAssocID="{C05300F1-D43A-409D-A234-403C07E23209}" presName="hierChild5" presStyleCnt="0"/>
      <dgm:spPr/>
    </dgm:pt>
    <dgm:pt modelId="{2CF8150F-FBFD-44E9-9CD5-A56772CFCC05}" type="pres">
      <dgm:prSet presAssocID="{4635DFEA-39CD-4FCB-AB09-9C37BB0167CB}" presName="Name37" presStyleLbl="parChTrans1D2" presStyleIdx="2" presStyleCnt="3"/>
      <dgm:spPr/>
    </dgm:pt>
    <dgm:pt modelId="{C7210F04-A6A4-496D-B56B-93627272FAC1}" type="pres">
      <dgm:prSet presAssocID="{6FE5B826-BC64-4192-82C5-303DCE18FC84}" presName="hierRoot2" presStyleCnt="0">
        <dgm:presLayoutVars>
          <dgm:hierBranch val="init"/>
        </dgm:presLayoutVars>
      </dgm:prSet>
      <dgm:spPr/>
    </dgm:pt>
    <dgm:pt modelId="{BCCC93FF-DD78-4832-8FB5-C667673D3D26}" type="pres">
      <dgm:prSet presAssocID="{6FE5B826-BC64-4192-82C5-303DCE18FC84}" presName="rootComposite" presStyleCnt="0"/>
      <dgm:spPr/>
    </dgm:pt>
    <dgm:pt modelId="{4AC396A1-1373-4070-ADBB-CFB746BA9CEF}" type="pres">
      <dgm:prSet presAssocID="{6FE5B826-BC64-4192-82C5-303DCE18FC84}" presName="rootText" presStyleLbl="node2" presStyleIdx="2" presStyleCnt="3">
        <dgm:presLayoutVars>
          <dgm:chPref val="3"/>
        </dgm:presLayoutVars>
      </dgm:prSet>
      <dgm:spPr/>
    </dgm:pt>
    <dgm:pt modelId="{8C9FEE15-18E7-49BD-95D5-023829F0E071}" type="pres">
      <dgm:prSet presAssocID="{6FE5B826-BC64-4192-82C5-303DCE18FC84}" presName="rootConnector" presStyleLbl="node2" presStyleIdx="2" presStyleCnt="3"/>
      <dgm:spPr/>
    </dgm:pt>
    <dgm:pt modelId="{A7C4421D-BBF2-414A-9D62-EC2E256CD33B}" type="pres">
      <dgm:prSet presAssocID="{6FE5B826-BC64-4192-82C5-303DCE18FC84}" presName="hierChild4" presStyleCnt="0"/>
      <dgm:spPr/>
    </dgm:pt>
    <dgm:pt modelId="{94C5E9E0-0B28-4CF2-8855-477EB5860EE0}" type="pres">
      <dgm:prSet presAssocID="{6FE5B826-BC64-4192-82C5-303DCE18FC84}" presName="hierChild5" presStyleCnt="0"/>
      <dgm:spPr/>
    </dgm:pt>
    <dgm:pt modelId="{3564E15A-03F0-4913-9344-459AF3BB062A}" type="pres">
      <dgm:prSet presAssocID="{D7A59204-4B39-4A39-99C4-5758CC72C4F5}" presName="hierChild3" presStyleCnt="0"/>
      <dgm:spPr/>
    </dgm:pt>
  </dgm:ptLst>
  <dgm:cxnLst>
    <dgm:cxn modelId="{F1240903-A4D6-4F74-B64F-AA795111B913}" type="presOf" srcId="{B154869D-4B80-49DB-BADB-6B566C9353C9}" destId="{BA54D8B6-81DB-40D4-82D7-3A2ED157BD05}" srcOrd="0" destOrd="0" presId="urn:microsoft.com/office/officeart/2005/8/layout/orgChart1"/>
    <dgm:cxn modelId="{2A967D04-BAF2-492E-B303-026960FDF903}" type="presOf" srcId="{D4D23EEB-86D3-41CA-AD23-C4253623AB03}" destId="{DEEB2DF5-E2FF-4DC4-8773-B96215048A7E}" srcOrd="0" destOrd="0" presId="urn:microsoft.com/office/officeart/2005/8/layout/orgChart1"/>
    <dgm:cxn modelId="{F8037607-A6BD-4814-A3EC-74FE47238771}" type="presOf" srcId="{B154869D-4B80-49DB-BADB-6B566C9353C9}" destId="{B1A5626A-56DE-4403-91DD-B0380A4A6D1C}" srcOrd="1" destOrd="0" presId="urn:microsoft.com/office/officeart/2005/8/layout/orgChart1"/>
    <dgm:cxn modelId="{A2FBC60A-A729-4352-98F2-8EA5F60EA092}" type="presOf" srcId="{4EB30D1B-45CD-40D1-9B25-96B8C3FC7F73}" destId="{7AA8C95C-8889-47EF-9458-494CD22959B9}" srcOrd="1" destOrd="0" presId="urn:microsoft.com/office/officeart/2005/8/layout/orgChart1"/>
    <dgm:cxn modelId="{1D07AA23-6BEA-4CCA-97EE-6F058C368F21}" type="presOf" srcId="{6FE5B826-BC64-4192-82C5-303DCE18FC84}" destId="{4AC396A1-1373-4070-ADBB-CFB746BA9CEF}" srcOrd="0" destOrd="0" presId="urn:microsoft.com/office/officeart/2005/8/layout/orgChart1"/>
    <dgm:cxn modelId="{8D6E5724-1256-472B-B9DC-3BE3011E40BC}" type="presOf" srcId="{4EB30D1B-45CD-40D1-9B25-96B8C3FC7F73}" destId="{1F3AF528-E47B-490C-A5BA-F15DC4120CC1}" srcOrd="0" destOrd="0" presId="urn:microsoft.com/office/officeart/2005/8/layout/orgChart1"/>
    <dgm:cxn modelId="{FC687C2A-E386-4BEC-83DE-2D391A829EEF}" type="presOf" srcId="{4E1B4219-4ED7-4BE8-9DA9-C62F5999C58F}" destId="{C467DB12-CD72-4201-BBF4-36B79CDA8A8D}" srcOrd="0" destOrd="0" presId="urn:microsoft.com/office/officeart/2005/8/layout/orgChart1"/>
    <dgm:cxn modelId="{1085CB2D-2CD9-4503-BF81-C96482AA0B16}" type="presOf" srcId="{6FE5B826-BC64-4192-82C5-303DCE18FC84}" destId="{8C9FEE15-18E7-49BD-95D5-023829F0E071}" srcOrd="1" destOrd="0" presId="urn:microsoft.com/office/officeart/2005/8/layout/orgChart1"/>
    <dgm:cxn modelId="{1456B33E-DF41-42A5-8F85-860619E9192E}" type="presOf" srcId="{4635DFEA-39CD-4FCB-AB09-9C37BB0167CB}" destId="{2CF8150F-FBFD-44E9-9CD5-A56772CFCC05}" srcOrd="0" destOrd="0" presId="urn:microsoft.com/office/officeart/2005/8/layout/orgChart1"/>
    <dgm:cxn modelId="{CB040462-822D-4447-9171-01120DD59189}" srcId="{560F8921-9DAB-4D0E-9C56-29D1CB463072}" destId="{D7A59204-4B39-4A39-99C4-5758CC72C4F5}" srcOrd="0" destOrd="0" parTransId="{615A657D-5F12-494F-9CCD-477A4D7A09A2}" sibTransId="{7BF8DE2F-10B1-4459-855A-EFE3B6BD101D}"/>
    <dgm:cxn modelId="{490B0A62-1964-487A-9D2D-EE2D823BA263}" type="presOf" srcId="{08D311A3-2A11-4F08-879E-2E9E6A2F6EAC}" destId="{47DF0F43-9D52-44E2-9FCE-184B8B68A8F8}" srcOrd="0" destOrd="0" presId="urn:microsoft.com/office/officeart/2005/8/layout/orgChart1"/>
    <dgm:cxn modelId="{1B1B9069-F488-4F96-873C-15F5F102BEF7}" type="presOf" srcId="{635FC8B9-86D0-4507-BF1F-552EAA8B1F7B}" destId="{6CC21E89-F433-4241-BF1A-AF638F5DCFE4}" srcOrd="0" destOrd="0" presId="urn:microsoft.com/office/officeart/2005/8/layout/orgChart1"/>
    <dgm:cxn modelId="{926B856B-90F5-4455-BF92-F24C9869C3E9}" type="presOf" srcId="{4E1B4219-4ED7-4BE8-9DA9-C62F5999C58F}" destId="{D4F20EE6-6D12-4902-B345-5BE9C56D4C57}" srcOrd="1" destOrd="0" presId="urn:microsoft.com/office/officeart/2005/8/layout/orgChart1"/>
    <dgm:cxn modelId="{D46BB96B-41D6-46C3-80A4-F22F9ECC65A4}" type="presOf" srcId="{C05300F1-D43A-409D-A234-403C07E23209}" destId="{FAD75E62-11FF-49AD-855B-5F8E33F0EBF7}" srcOrd="0" destOrd="0" presId="urn:microsoft.com/office/officeart/2005/8/layout/orgChart1"/>
    <dgm:cxn modelId="{CC95B059-C2FE-46C9-B740-FD372E6AC0DE}" type="presOf" srcId="{C05300F1-D43A-409D-A234-403C07E23209}" destId="{72D4A351-4801-4BC3-8486-13696982B9AC}" srcOrd="1" destOrd="0" presId="urn:microsoft.com/office/officeart/2005/8/layout/orgChart1"/>
    <dgm:cxn modelId="{B739275A-52C9-4819-9395-7EA170E674AE}" srcId="{D7A59204-4B39-4A39-99C4-5758CC72C4F5}" destId="{6FE5B826-BC64-4192-82C5-303DCE18FC84}" srcOrd="2" destOrd="0" parTransId="{4635DFEA-39CD-4FCB-AB09-9C37BB0167CB}" sibTransId="{253F333F-A3A4-4151-AF78-0B999EE19038}"/>
    <dgm:cxn modelId="{6DB2728C-801C-4273-AB21-3B476FB123EA}" type="presOf" srcId="{D7A59204-4B39-4A39-99C4-5758CC72C4F5}" destId="{257226E9-9E57-400D-86E6-9EB712C55514}" srcOrd="0" destOrd="0" presId="urn:microsoft.com/office/officeart/2005/8/layout/orgChart1"/>
    <dgm:cxn modelId="{43E3838F-F405-4B09-B73B-33932E19974F}" type="presOf" srcId="{D7A59204-4B39-4A39-99C4-5758CC72C4F5}" destId="{21848FA4-6818-47C2-BEDB-04E8A2D7EFE5}" srcOrd="1" destOrd="0" presId="urn:microsoft.com/office/officeart/2005/8/layout/orgChart1"/>
    <dgm:cxn modelId="{F1D89BA3-6F5E-422A-81CE-72A67075F959}" srcId="{B154869D-4B80-49DB-BADB-6B566C9353C9}" destId="{4E1B4219-4ED7-4BE8-9DA9-C62F5999C58F}" srcOrd="1" destOrd="0" parTransId="{635FC8B9-86D0-4507-BF1F-552EAA8B1F7B}" sibTransId="{3C146C8D-F871-4108-BA90-2DE7E57E6C33}"/>
    <dgm:cxn modelId="{5E1E2DC5-1F00-4698-A0A2-B2E31213BE04}" srcId="{D7A59204-4B39-4A39-99C4-5758CC72C4F5}" destId="{C05300F1-D43A-409D-A234-403C07E23209}" srcOrd="1" destOrd="0" parTransId="{D4D23EEB-86D3-41CA-AD23-C4253623AB03}" sibTransId="{CB5FBD7B-F35B-4274-8F47-2D57AFA28D97}"/>
    <dgm:cxn modelId="{A985B4CB-434C-4320-9339-92EB5E21029B}" type="presOf" srcId="{5E335D4E-0BCA-44B2-83E2-82BDFE2C99E6}" destId="{E9467464-807B-4B78-9CFC-53D4852273CC}" srcOrd="0" destOrd="0" presId="urn:microsoft.com/office/officeart/2005/8/layout/orgChart1"/>
    <dgm:cxn modelId="{AAA546D8-FB1C-46B5-857D-B3FD01E094E9}" srcId="{D7A59204-4B39-4A39-99C4-5758CC72C4F5}" destId="{B154869D-4B80-49DB-BADB-6B566C9353C9}" srcOrd="0" destOrd="0" parTransId="{5E335D4E-0BCA-44B2-83E2-82BDFE2C99E6}" sibTransId="{D32D1D5E-8733-4D9D-9CEE-C8BAA0605688}"/>
    <dgm:cxn modelId="{F0E927EC-FFD0-4B8D-BE20-FAD62CCDA810}" srcId="{B154869D-4B80-49DB-BADB-6B566C9353C9}" destId="{4EB30D1B-45CD-40D1-9B25-96B8C3FC7F73}" srcOrd="0" destOrd="0" parTransId="{08D311A3-2A11-4F08-879E-2E9E6A2F6EAC}" sibTransId="{6573F007-4AD1-48CE-A949-0DA59E9237F9}"/>
    <dgm:cxn modelId="{D9B6F8EF-4086-4B9B-9DE0-A28DEBE07A6A}" type="presOf" srcId="{560F8921-9DAB-4D0E-9C56-29D1CB463072}" destId="{38CC3783-C30C-4191-9CB1-9A844F79FCB3}" srcOrd="0" destOrd="0" presId="urn:microsoft.com/office/officeart/2005/8/layout/orgChart1"/>
    <dgm:cxn modelId="{F6E2C884-6D4B-48FD-8BA3-255A952CFEB7}" type="presParOf" srcId="{38CC3783-C30C-4191-9CB1-9A844F79FCB3}" destId="{A82701BD-6C18-43F1-B885-00C0AC964B10}" srcOrd="0" destOrd="0" presId="urn:microsoft.com/office/officeart/2005/8/layout/orgChart1"/>
    <dgm:cxn modelId="{09F4758E-25D1-4DB6-9710-C4F93194B528}" type="presParOf" srcId="{A82701BD-6C18-43F1-B885-00C0AC964B10}" destId="{12281071-3B7A-44DC-B280-A92EE6A3AAAA}" srcOrd="0" destOrd="0" presId="urn:microsoft.com/office/officeart/2005/8/layout/orgChart1"/>
    <dgm:cxn modelId="{6CDCBCDE-EF17-4009-8652-0051EDCD540F}" type="presParOf" srcId="{12281071-3B7A-44DC-B280-A92EE6A3AAAA}" destId="{257226E9-9E57-400D-86E6-9EB712C55514}" srcOrd="0" destOrd="0" presId="urn:microsoft.com/office/officeart/2005/8/layout/orgChart1"/>
    <dgm:cxn modelId="{691A101E-B7C0-4460-8BE3-0CCE927C94EE}" type="presParOf" srcId="{12281071-3B7A-44DC-B280-A92EE6A3AAAA}" destId="{21848FA4-6818-47C2-BEDB-04E8A2D7EFE5}" srcOrd="1" destOrd="0" presId="urn:microsoft.com/office/officeart/2005/8/layout/orgChart1"/>
    <dgm:cxn modelId="{DDA40428-FD0B-407C-ACA2-E617CD1D8894}" type="presParOf" srcId="{A82701BD-6C18-43F1-B885-00C0AC964B10}" destId="{EE155FF0-80D8-4E63-B093-10077F87DF6C}" srcOrd="1" destOrd="0" presId="urn:microsoft.com/office/officeart/2005/8/layout/orgChart1"/>
    <dgm:cxn modelId="{230D0DB2-A4A0-4B65-AD64-F0B7945FB6D8}" type="presParOf" srcId="{EE155FF0-80D8-4E63-B093-10077F87DF6C}" destId="{E9467464-807B-4B78-9CFC-53D4852273CC}" srcOrd="0" destOrd="0" presId="urn:microsoft.com/office/officeart/2005/8/layout/orgChart1"/>
    <dgm:cxn modelId="{E0BD34E7-D4AD-4976-A27F-C26FD0312BCC}" type="presParOf" srcId="{EE155FF0-80D8-4E63-B093-10077F87DF6C}" destId="{7A5AAE36-7E33-417A-A145-4E62B404C097}" srcOrd="1" destOrd="0" presId="urn:microsoft.com/office/officeart/2005/8/layout/orgChart1"/>
    <dgm:cxn modelId="{2B56486F-FA0F-4E0D-A028-4B34D223714D}" type="presParOf" srcId="{7A5AAE36-7E33-417A-A145-4E62B404C097}" destId="{ED555184-ED77-49B0-8612-EE312B6447DD}" srcOrd="0" destOrd="0" presId="urn:microsoft.com/office/officeart/2005/8/layout/orgChart1"/>
    <dgm:cxn modelId="{721FB6E8-45F5-4604-812C-36924CFD192D}" type="presParOf" srcId="{ED555184-ED77-49B0-8612-EE312B6447DD}" destId="{BA54D8B6-81DB-40D4-82D7-3A2ED157BD05}" srcOrd="0" destOrd="0" presId="urn:microsoft.com/office/officeart/2005/8/layout/orgChart1"/>
    <dgm:cxn modelId="{78D3A17B-6868-481C-8EDC-68A2CFB3D6BB}" type="presParOf" srcId="{ED555184-ED77-49B0-8612-EE312B6447DD}" destId="{B1A5626A-56DE-4403-91DD-B0380A4A6D1C}" srcOrd="1" destOrd="0" presId="urn:microsoft.com/office/officeart/2005/8/layout/orgChart1"/>
    <dgm:cxn modelId="{77B158AB-41A6-4620-A8F4-C281EEF0D683}" type="presParOf" srcId="{7A5AAE36-7E33-417A-A145-4E62B404C097}" destId="{892AA7AC-4697-4165-A0CF-BA11C005F568}" srcOrd="1" destOrd="0" presId="urn:microsoft.com/office/officeart/2005/8/layout/orgChart1"/>
    <dgm:cxn modelId="{5A61C6B3-EB84-442A-A8C3-1B1EF9737FAC}" type="presParOf" srcId="{892AA7AC-4697-4165-A0CF-BA11C005F568}" destId="{47DF0F43-9D52-44E2-9FCE-184B8B68A8F8}" srcOrd="0" destOrd="0" presId="urn:microsoft.com/office/officeart/2005/8/layout/orgChart1"/>
    <dgm:cxn modelId="{134704CA-C773-4D47-96EC-5BFBF7AD08C6}" type="presParOf" srcId="{892AA7AC-4697-4165-A0CF-BA11C005F568}" destId="{AEC4EAAE-3F2E-46CF-9C15-CCAE01CBAE82}" srcOrd="1" destOrd="0" presId="urn:microsoft.com/office/officeart/2005/8/layout/orgChart1"/>
    <dgm:cxn modelId="{5B4A34B6-0007-4755-B7B6-F2F11F58D5CE}" type="presParOf" srcId="{AEC4EAAE-3F2E-46CF-9C15-CCAE01CBAE82}" destId="{37565F77-9229-4B10-A891-165B5DC27079}" srcOrd="0" destOrd="0" presId="urn:microsoft.com/office/officeart/2005/8/layout/orgChart1"/>
    <dgm:cxn modelId="{0CB9D0F9-71F0-4E8B-B881-CF400D663F58}" type="presParOf" srcId="{37565F77-9229-4B10-A891-165B5DC27079}" destId="{1F3AF528-E47B-490C-A5BA-F15DC4120CC1}" srcOrd="0" destOrd="0" presId="urn:microsoft.com/office/officeart/2005/8/layout/orgChart1"/>
    <dgm:cxn modelId="{C5B17CB1-513C-44F6-9238-A13CB31B6B4D}" type="presParOf" srcId="{37565F77-9229-4B10-A891-165B5DC27079}" destId="{7AA8C95C-8889-47EF-9458-494CD22959B9}" srcOrd="1" destOrd="0" presId="urn:microsoft.com/office/officeart/2005/8/layout/orgChart1"/>
    <dgm:cxn modelId="{43B12552-2EA7-4468-9099-51D134E63C6E}" type="presParOf" srcId="{AEC4EAAE-3F2E-46CF-9C15-CCAE01CBAE82}" destId="{3B676E00-C8E9-481F-8BB2-0CE0A4691FF7}" srcOrd="1" destOrd="0" presId="urn:microsoft.com/office/officeart/2005/8/layout/orgChart1"/>
    <dgm:cxn modelId="{22CFC2F5-F41E-473A-A88F-0CB59DD635DA}" type="presParOf" srcId="{AEC4EAAE-3F2E-46CF-9C15-CCAE01CBAE82}" destId="{F3DA2CEB-F508-49D7-8459-9207881518A2}" srcOrd="2" destOrd="0" presId="urn:microsoft.com/office/officeart/2005/8/layout/orgChart1"/>
    <dgm:cxn modelId="{991FC4A4-2E8E-4265-8A10-5908DF98E990}" type="presParOf" srcId="{892AA7AC-4697-4165-A0CF-BA11C005F568}" destId="{6CC21E89-F433-4241-BF1A-AF638F5DCFE4}" srcOrd="2" destOrd="0" presId="urn:microsoft.com/office/officeart/2005/8/layout/orgChart1"/>
    <dgm:cxn modelId="{D8990FE6-8DE2-46B8-8D52-268A932E1E7A}" type="presParOf" srcId="{892AA7AC-4697-4165-A0CF-BA11C005F568}" destId="{47427A70-4F2E-47F8-B5B8-7F5FB676AB95}" srcOrd="3" destOrd="0" presId="urn:microsoft.com/office/officeart/2005/8/layout/orgChart1"/>
    <dgm:cxn modelId="{12118734-5832-42CA-AE0A-08F7736F81B4}" type="presParOf" srcId="{47427A70-4F2E-47F8-B5B8-7F5FB676AB95}" destId="{88F2C57C-EC97-4ABF-86E5-1BB22ADC3D73}" srcOrd="0" destOrd="0" presId="urn:microsoft.com/office/officeart/2005/8/layout/orgChart1"/>
    <dgm:cxn modelId="{55B7AECA-914A-4BD7-97DF-1E1CFBA9952B}" type="presParOf" srcId="{88F2C57C-EC97-4ABF-86E5-1BB22ADC3D73}" destId="{C467DB12-CD72-4201-BBF4-36B79CDA8A8D}" srcOrd="0" destOrd="0" presId="urn:microsoft.com/office/officeart/2005/8/layout/orgChart1"/>
    <dgm:cxn modelId="{E8CC0125-74C9-4E5B-BA82-5EE02F6A28D5}" type="presParOf" srcId="{88F2C57C-EC97-4ABF-86E5-1BB22ADC3D73}" destId="{D4F20EE6-6D12-4902-B345-5BE9C56D4C57}" srcOrd="1" destOrd="0" presId="urn:microsoft.com/office/officeart/2005/8/layout/orgChart1"/>
    <dgm:cxn modelId="{E4FB1261-7FAD-4C07-900A-C6912BB7032E}" type="presParOf" srcId="{47427A70-4F2E-47F8-B5B8-7F5FB676AB95}" destId="{98F285F7-CACE-47FF-B062-7D2A64A95EA5}" srcOrd="1" destOrd="0" presId="urn:microsoft.com/office/officeart/2005/8/layout/orgChart1"/>
    <dgm:cxn modelId="{E3168B41-338B-411D-95E4-17C84799C80D}" type="presParOf" srcId="{47427A70-4F2E-47F8-B5B8-7F5FB676AB95}" destId="{79C1BDBC-4344-4E6F-89D4-BF43B460C247}" srcOrd="2" destOrd="0" presId="urn:microsoft.com/office/officeart/2005/8/layout/orgChart1"/>
    <dgm:cxn modelId="{AF1FD6CF-E9AA-48FA-9DDD-D452990262DE}" type="presParOf" srcId="{7A5AAE36-7E33-417A-A145-4E62B404C097}" destId="{8D48FDCD-B828-418D-8D32-998B0DD6346D}" srcOrd="2" destOrd="0" presId="urn:microsoft.com/office/officeart/2005/8/layout/orgChart1"/>
    <dgm:cxn modelId="{08EDA4DC-B2E0-43A7-A0F2-02C6660350F4}" type="presParOf" srcId="{EE155FF0-80D8-4E63-B093-10077F87DF6C}" destId="{DEEB2DF5-E2FF-4DC4-8773-B96215048A7E}" srcOrd="2" destOrd="0" presId="urn:microsoft.com/office/officeart/2005/8/layout/orgChart1"/>
    <dgm:cxn modelId="{23CB5B87-351E-43E9-99A3-BE0F71DA105E}" type="presParOf" srcId="{EE155FF0-80D8-4E63-B093-10077F87DF6C}" destId="{DCE375AB-30B8-4325-A101-E4AF36222938}" srcOrd="3" destOrd="0" presId="urn:microsoft.com/office/officeart/2005/8/layout/orgChart1"/>
    <dgm:cxn modelId="{649F5A8A-CEE9-4A47-84C3-51A69FBB6E3D}" type="presParOf" srcId="{DCE375AB-30B8-4325-A101-E4AF36222938}" destId="{EC5BEEAC-F1BB-4A2B-B5C5-4E1982CDF606}" srcOrd="0" destOrd="0" presId="urn:microsoft.com/office/officeart/2005/8/layout/orgChart1"/>
    <dgm:cxn modelId="{6C959D54-23A4-4C4B-B37C-994FB7273DAC}" type="presParOf" srcId="{EC5BEEAC-F1BB-4A2B-B5C5-4E1982CDF606}" destId="{FAD75E62-11FF-49AD-855B-5F8E33F0EBF7}" srcOrd="0" destOrd="0" presId="urn:microsoft.com/office/officeart/2005/8/layout/orgChart1"/>
    <dgm:cxn modelId="{4387A831-C614-4CEC-AB9D-1A3AA90C6310}" type="presParOf" srcId="{EC5BEEAC-F1BB-4A2B-B5C5-4E1982CDF606}" destId="{72D4A351-4801-4BC3-8486-13696982B9AC}" srcOrd="1" destOrd="0" presId="urn:microsoft.com/office/officeart/2005/8/layout/orgChart1"/>
    <dgm:cxn modelId="{1CBA00E2-1F51-4894-B519-AF8379782967}" type="presParOf" srcId="{DCE375AB-30B8-4325-A101-E4AF36222938}" destId="{3B1A7F60-64B1-4D19-8DF0-BE7F13569DED}" srcOrd="1" destOrd="0" presId="urn:microsoft.com/office/officeart/2005/8/layout/orgChart1"/>
    <dgm:cxn modelId="{3AD3C35C-264A-4678-9002-2F609661E8B0}" type="presParOf" srcId="{DCE375AB-30B8-4325-A101-E4AF36222938}" destId="{740EEC31-F052-484C-9113-50BBD6F21D6C}" srcOrd="2" destOrd="0" presId="urn:microsoft.com/office/officeart/2005/8/layout/orgChart1"/>
    <dgm:cxn modelId="{E9446CF2-BB48-48F4-9B9D-95D0BD2A9353}" type="presParOf" srcId="{EE155FF0-80D8-4E63-B093-10077F87DF6C}" destId="{2CF8150F-FBFD-44E9-9CD5-A56772CFCC05}" srcOrd="4" destOrd="0" presId="urn:microsoft.com/office/officeart/2005/8/layout/orgChart1"/>
    <dgm:cxn modelId="{44CC3D69-2B19-4A31-8B2F-10944568123C}" type="presParOf" srcId="{EE155FF0-80D8-4E63-B093-10077F87DF6C}" destId="{C7210F04-A6A4-496D-B56B-93627272FAC1}" srcOrd="5" destOrd="0" presId="urn:microsoft.com/office/officeart/2005/8/layout/orgChart1"/>
    <dgm:cxn modelId="{6E4F4EDD-BFB0-4E77-88F4-055A29C03586}" type="presParOf" srcId="{C7210F04-A6A4-496D-B56B-93627272FAC1}" destId="{BCCC93FF-DD78-4832-8FB5-C667673D3D26}" srcOrd="0" destOrd="0" presId="urn:microsoft.com/office/officeart/2005/8/layout/orgChart1"/>
    <dgm:cxn modelId="{3CF8766A-37CB-460B-BA80-60D0860FB9DE}" type="presParOf" srcId="{BCCC93FF-DD78-4832-8FB5-C667673D3D26}" destId="{4AC396A1-1373-4070-ADBB-CFB746BA9CEF}" srcOrd="0" destOrd="0" presId="urn:microsoft.com/office/officeart/2005/8/layout/orgChart1"/>
    <dgm:cxn modelId="{2A67C6B5-858C-4DF1-803B-BC45CDF2B6A3}" type="presParOf" srcId="{BCCC93FF-DD78-4832-8FB5-C667673D3D26}" destId="{8C9FEE15-18E7-49BD-95D5-023829F0E071}" srcOrd="1" destOrd="0" presId="urn:microsoft.com/office/officeart/2005/8/layout/orgChart1"/>
    <dgm:cxn modelId="{5DE6A6DD-B870-46BB-9518-66F35A73FAE9}" type="presParOf" srcId="{C7210F04-A6A4-496D-B56B-93627272FAC1}" destId="{A7C4421D-BBF2-414A-9D62-EC2E256CD33B}" srcOrd="1" destOrd="0" presId="urn:microsoft.com/office/officeart/2005/8/layout/orgChart1"/>
    <dgm:cxn modelId="{B36147CE-6026-4848-B4C9-0669814B1683}" type="presParOf" srcId="{C7210F04-A6A4-496D-B56B-93627272FAC1}" destId="{94C5E9E0-0B28-4CF2-8855-477EB5860EE0}" srcOrd="2" destOrd="0" presId="urn:microsoft.com/office/officeart/2005/8/layout/orgChart1"/>
    <dgm:cxn modelId="{D922C547-6E7E-4441-ADA5-ED598638F18B}" type="presParOf" srcId="{A82701BD-6C18-43F1-B885-00C0AC964B10}" destId="{3564E15A-03F0-4913-9344-459AF3BB062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94456-6BAF-4556-AEA7-E8CFE5AC1B4A}">
      <dsp:nvSpPr>
        <dsp:cNvPr id="0" name=""/>
        <dsp:cNvSpPr/>
      </dsp:nvSpPr>
      <dsp:spPr>
        <a:xfrm>
          <a:off x="4479801" y="2193795"/>
          <a:ext cx="3179214" cy="756508"/>
        </a:xfrm>
        <a:custGeom>
          <a:avLst/>
          <a:gdLst/>
          <a:ahLst/>
          <a:cxnLst/>
          <a:rect l="0" t="0" r="0" b="0"/>
          <a:pathLst>
            <a:path>
              <a:moveTo>
                <a:pt x="0" y="0"/>
              </a:moveTo>
              <a:lnTo>
                <a:pt x="0" y="515538"/>
              </a:lnTo>
              <a:lnTo>
                <a:pt x="3179214" y="515538"/>
              </a:lnTo>
              <a:lnTo>
                <a:pt x="3179214" y="75650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E7D24C-E2EA-4CEA-8260-7FF9735C7C0D}">
      <dsp:nvSpPr>
        <dsp:cNvPr id="0" name=""/>
        <dsp:cNvSpPr/>
      </dsp:nvSpPr>
      <dsp:spPr>
        <a:xfrm>
          <a:off x="4434081" y="2193795"/>
          <a:ext cx="91440" cy="756508"/>
        </a:xfrm>
        <a:custGeom>
          <a:avLst/>
          <a:gdLst/>
          <a:ahLst/>
          <a:cxnLst/>
          <a:rect l="0" t="0" r="0" b="0"/>
          <a:pathLst>
            <a:path>
              <a:moveTo>
                <a:pt x="45720" y="0"/>
              </a:moveTo>
              <a:lnTo>
                <a:pt x="45720" y="75650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BBDEF6-376D-4FF5-9DCB-AE9C5204C782}">
      <dsp:nvSpPr>
        <dsp:cNvPr id="0" name=""/>
        <dsp:cNvSpPr/>
      </dsp:nvSpPr>
      <dsp:spPr>
        <a:xfrm>
          <a:off x="1300587" y="2193795"/>
          <a:ext cx="3179214" cy="756508"/>
        </a:xfrm>
        <a:custGeom>
          <a:avLst/>
          <a:gdLst/>
          <a:ahLst/>
          <a:cxnLst/>
          <a:rect l="0" t="0" r="0" b="0"/>
          <a:pathLst>
            <a:path>
              <a:moveTo>
                <a:pt x="3179214" y="0"/>
              </a:moveTo>
              <a:lnTo>
                <a:pt x="3179214" y="515538"/>
              </a:lnTo>
              <a:lnTo>
                <a:pt x="0" y="515538"/>
              </a:lnTo>
              <a:lnTo>
                <a:pt x="0" y="75650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10C32A-2ABD-4E30-B4D5-4E3B110AF35D}">
      <dsp:nvSpPr>
        <dsp:cNvPr id="0" name=""/>
        <dsp:cNvSpPr/>
      </dsp:nvSpPr>
      <dsp:spPr>
        <a:xfrm>
          <a:off x="1904196" y="542048"/>
          <a:ext cx="5151211" cy="16517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615D3A-44C1-4F6A-ACA2-8A68488F71BF}">
      <dsp:nvSpPr>
        <dsp:cNvPr id="0" name=""/>
        <dsp:cNvSpPr/>
      </dsp:nvSpPr>
      <dsp:spPr>
        <a:xfrm>
          <a:off x="2193215" y="816617"/>
          <a:ext cx="5151211" cy="16517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ar-AE" sz="5400" kern="1200" dirty="0">
              <a:latin typeface="Calibri" panose="020F0502020204030204" pitchFamily="34" charset="0"/>
              <a:cs typeface="Calibri" panose="020F0502020204030204" pitchFamily="34" charset="0"/>
            </a:rPr>
            <a:t>عناصر النّص السردي</a:t>
          </a:r>
          <a:endParaRPr lang="en-GB" sz="5400" kern="1200" dirty="0">
            <a:latin typeface="Calibri" panose="020F0502020204030204" pitchFamily="34" charset="0"/>
            <a:cs typeface="Calibri" panose="020F0502020204030204" pitchFamily="34" charset="0"/>
          </a:endParaRPr>
        </a:p>
      </dsp:txBody>
      <dsp:txXfrm>
        <a:off x="2241593" y="864995"/>
        <a:ext cx="5054455" cy="1554990"/>
      </dsp:txXfrm>
    </dsp:sp>
    <dsp:sp modelId="{AB77C3C2-096B-45CB-B557-06DFD476B2F2}">
      <dsp:nvSpPr>
        <dsp:cNvPr id="0" name=""/>
        <dsp:cNvSpPr/>
      </dsp:nvSpPr>
      <dsp:spPr>
        <a:xfrm>
          <a:off x="0" y="2950303"/>
          <a:ext cx="2601175" cy="165174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7BA81A-9B93-4D93-A635-CAB74390D880}">
      <dsp:nvSpPr>
        <dsp:cNvPr id="0" name=""/>
        <dsp:cNvSpPr/>
      </dsp:nvSpPr>
      <dsp:spPr>
        <a:xfrm>
          <a:off x="289019" y="3224871"/>
          <a:ext cx="2601175" cy="1651746"/>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ar-AE" sz="5400" kern="1200" dirty="0">
              <a:latin typeface="Calibri" panose="020F0502020204030204" pitchFamily="34" charset="0"/>
              <a:cs typeface="Calibri" panose="020F0502020204030204" pitchFamily="34" charset="0"/>
            </a:rPr>
            <a:t>النّهاية</a:t>
          </a:r>
          <a:endParaRPr lang="en-GB" sz="5400" kern="1200" dirty="0">
            <a:latin typeface="Calibri" panose="020F0502020204030204" pitchFamily="34" charset="0"/>
            <a:cs typeface="Calibri" panose="020F0502020204030204" pitchFamily="34" charset="0"/>
          </a:endParaRPr>
        </a:p>
      </dsp:txBody>
      <dsp:txXfrm>
        <a:off x="337397" y="3273249"/>
        <a:ext cx="2504419" cy="1554990"/>
      </dsp:txXfrm>
    </dsp:sp>
    <dsp:sp modelId="{5CD847E5-A052-455C-9185-31EA3D8B48F1}">
      <dsp:nvSpPr>
        <dsp:cNvPr id="0" name=""/>
        <dsp:cNvSpPr/>
      </dsp:nvSpPr>
      <dsp:spPr>
        <a:xfrm>
          <a:off x="3179214" y="2950303"/>
          <a:ext cx="2601175" cy="165174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FB98A7-B644-4D61-8EA7-9EBD3370A001}">
      <dsp:nvSpPr>
        <dsp:cNvPr id="0" name=""/>
        <dsp:cNvSpPr/>
      </dsp:nvSpPr>
      <dsp:spPr>
        <a:xfrm>
          <a:off x="3468233" y="3224871"/>
          <a:ext cx="2601175" cy="1651746"/>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ar-AE" sz="5400" kern="1200" dirty="0">
              <a:latin typeface="Calibri" panose="020F0502020204030204" pitchFamily="34" charset="0"/>
              <a:cs typeface="Calibri" panose="020F0502020204030204" pitchFamily="34" charset="0"/>
            </a:rPr>
            <a:t>الوسط</a:t>
          </a:r>
          <a:endParaRPr lang="en-GB" sz="5400" kern="1200" dirty="0">
            <a:latin typeface="Calibri" panose="020F0502020204030204" pitchFamily="34" charset="0"/>
            <a:cs typeface="Calibri" panose="020F0502020204030204" pitchFamily="34" charset="0"/>
          </a:endParaRPr>
        </a:p>
      </dsp:txBody>
      <dsp:txXfrm>
        <a:off x="3516611" y="3273249"/>
        <a:ext cx="2504419" cy="1554990"/>
      </dsp:txXfrm>
    </dsp:sp>
    <dsp:sp modelId="{68512AA6-6F86-4AC2-ACE5-D3B1394753C9}">
      <dsp:nvSpPr>
        <dsp:cNvPr id="0" name=""/>
        <dsp:cNvSpPr/>
      </dsp:nvSpPr>
      <dsp:spPr>
        <a:xfrm>
          <a:off x="6358428" y="2950303"/>
          <a:ext cx="2601175" cy="165174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69F2E7-386B-4B44-8757-1EDE069D917A}">
      <dsp:nvSpPr>
        <dsp:cNvPr id="0" name=""/>
        <dsp:cNvSpPr/>
      </dsp:nvSpPr>
      <dsp:spPr>
        <a:xfrm>
          <a:off x="6647447" y="3224871"/>
          <a:ext cx="2601175" cy="1651746"/>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ar-AE" sz="5400" kern="1200" dirty="0">
              <a:latin typeface="Calibri" panose="020F0502020204030204" pitchFamily="34" charset="0"/>
              <a:cs typeface="Calibri" panose="020F0502020204030204" pitchFamily="34" charset="0"/>
            </a:rPr>
            <a:t>البداية</a:t>
          </a:r>
          <a:endParaRPr lang="en-GB" sz="5400" kern="1200" dirty="0">
            <a:latin typeface="Calibri" panose="020F0502020204030204" pitchFamily="34" charset="0"/>
            <a:cs typeface="Calibri" panose="020F0502020204030204" pitchFamily="34" charset="0"/>
          </a:endParaRPr>
        </a:p>
      </dsp:txBody>
      <dsp:txXfrm>
        <a:off x="6695825" y="3273249"/>
        <a:ext cx="2504419" cy="15549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49EA92-B193-446A-BD9B-9F38A72C47C6}">
      <dsp:nvSpPr>
        <dsp:cNvPr id="0" name=""/>
        <dsp:cNvSpPr/>
      </dsp:nvSpPr>
      <dsp:spPr>
        <a:xfrm>
          <a:off x="1095992" y="3425"/>
          <a:ext cx="2201579" cy="110078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ar-AE" sz="2900" kern="1200"/>
            <a:t>الوسط</a:t>
          </a:r>
          <a:endParaRPr lang="en-GB" sz="2900" kern="1200"/>
        </a:p>
      </dsp:txBody>
      <dsp:txXfrm>
        <a:off x="1128233" y="35666"/>
        <a:ext cx="2137097" cy="1036307"/>
      </dsp:txXfrm>
    </dsp:sp>
    <dsp:sp modelId="{BDB24F22-DFCF-47FA-98F9-C78813EBF59D}">
      <dsp:nvSpPr>
        <dsp:cNvPr id="0" name=""/>
        <dsp:cNvSpPr/>
      </dsp:nvSpPr>
      <dsp:spPr>
        <a:xfrm>
          <a:off x="1316150" y="1104215"/>
          <a:ext cx="220157" cy="825592"/>
        </a:xfrm>
        <a:custGeom>
          <a:avLst/>
          <a:gdLst/>
          <a:ahLst/>
          <a:cxnLst/>
          <a:rect l="0" t="0" r="0" b="0"/>
          <a:pathLst>
            <a:path>
              <a:moveTo>
                <a:pt x="0" y="0"/>
              </a:moveTo>
              <a:lnTo>
                <a:pt x="0" y="825592"/>
              </a:lnTo>
              <a:lnTo>
                <a:pt x="220157" y="82559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F122D4-CCC0-42BC-9223-156BDA1AFA16}">
      <dsp:nvSpPr>
        <dsp:cNvPr id="0" name=""/>
        <dsp:cNvSpPr/>
      </dsp:nvSpPr>
      <dsp:spPr>
        <a:xfrm>
          <a:off x="1536308" y="1379412"/>
          <a:ext cx="1761263" cy="110078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ar-AE" sz="2000" kern="1200" dirty="0"/>
            <a:t>الشّخصيات</a:t>
          </a:r>
        </a:p>
      </dsp:txBody>
      <dsp:txXfrm>
        <a:off x="1568549" y="1411653"/>
        <a:ext cx="1696781" cy="1036307"/>
      </dsp:txXfrm>
    </dsp:sp>
    <dsp:sp modelId="{8ED972F3-DE29-4083-A548-F20ADB6AB0AB}">
      <dsp:nvSpPr>
        <dsp:cNvPr id="0" name=""/>
        <dsp:cNvSpPr/>
      </dsp:nvSpPr>
      <dsp:spPr>
        <a:xfrm>
          <a:off x="1316150" y="1104215"/>
          <a:ext cx="220157" cy="2201579"/>
        </a:xfrm>
        <a:custGeom>
          <a:avLst/>
          <a:gdLst/>
          <a:ahLst/>
          <a:cxnLst/>
          <a:rect l="0" t="0" r="0" b="0"/>
          <a:pathLst>
            <a:path>
              <a:moveTo>
                <a:pt x="0" y="0"/>
              </a:moveTo>
              <a:lnTo>
                <a:pt x="0" y="2201579"/>
              </a:lnTo>
              <a:lnTo>
                <a:pt x="220157" y="220157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6E4853-2169-401A-9806-F7E305FB4AED}">
      <dsp:nvSpPr>
        <dsp:cNvPr id="0" name=""/>
        <dsp:cNvSpPr/>
      </dsp:nvSpPr>
      <dsp:spPr>
        <a:xfrm>
          <a:off x="1536308" y="2755399"/>
          <a:ext cx="1761263" cy="1100789"/>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ar-AE" sz="2000" kern="1200"/>
            <a:t>الأحداث</a:t>
          </a:r>
          <a:endParaRPr lang="en-GB" sz="2000" kern="1200"/>
        </a:p>
      </dsp:txBody>
      <dsp:txXfrm>
        <a:off x="1568549" y="2787640"/>
        <a:ext cx="1696781" cy="1036307"/>
      </dsp:txXfrm>
    </dsp:sp>
    <dsp:sp modelId="{AFCB6955-46FA-4992-8237-931E11558DC9}">
      <dsp:nvSpPr>
        <dsp:cNvPr id="0" name=""/>
        <dsp:cNvSpPr/>
      </dsp:nvSpPr>
      <dsp:spPr>
        <a:xfrm>
          <a:off x="1316150" y="1104215"/>
          <a:ext cx="220157" cy="3577566"/>
        </a:xfrm>
        <a:custGeom>
          <a:avLst/>
          <a:gdLst/>
          <a:ahLst/>
          <a:cxnLst/>
          <a:rect l="0" t="0" r="0" b="0"/>
          <a:pathLst>
            <a:path>
              <a:moveTo>
                <a:pt x="0" y="0"/>
              </a:moveTo>
              <a:lnTo>
                <a:pt x="0" y="3577566"/>
              </a:lnTo>
              <a:lnTo>
                <a:pt x="220157" y="357756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983C02-6A26-44C7-A2EC-76112EC5E5D7}">
      <dsp:nvSpPr>
        <dsp:cNvPr id="0" name=""/>
        <dsp:cNvSpPr/>
      </dsp:nvSpPr>
      <dsp:spPr>
        <a:xfrm>
          <a:off x="1536308" y="4131386"/>
          <a:ext cx="1761263" cy="1100789"/>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ar-AE" sz="2000" kern="1200"/>
            <a:t>العقدة</a:t>
          </a:r>
          <a:endParaRPr lang="en-GB" sz="2000" kern="1200"/>
        </a:p>
      </dsp:txBody>
      <dsp:txXfrm>
        <a:off x="1568549" y="4163627"/>
        <a:ext cx="1696781" cy="1036307"/>
      </dsp:txXfrm>
    </dsp:sp>
    <dsp:sp modelId="{4750C2BA-0DB0-459F-87BB-EEE0C5166F80}">
      <dsp:nvSpPr>
        <dsp:cNvPr id="0" name=""/>
        <dsp:cNvSpPr/>
      </dsp:nvSpPr>
      <dsp:spPr>
        <a:xfrm>
          <a:off x="3847966" y="3425"/>
          <a:ext cx="2201579" cy="110078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ar-AE" sz="2900" kern="1200"/>
            <a:t>البداية</a:t>
          </a:r>
        </a:p>
        <a:p>
          <a:pPr marL="0" lvl="0" indent="0" algn="ctr" defTabSz="1289050">
            <a:lnSpc>
              <a:spcPct val="90000"/>
            </a:lnSpc>
            <a:spcBef>
              <a:spcPct val="0"/>
            </a:spcBef>
            <a:spcAft>
              <a:spcPct val="35000"/>
            </a:spcAft>
            <a:buNone/>
          </a:pPr>
          <a:r>
            <a:rPr lang="ar-AE" sz="2900" kern="1200"/>
            <a:t>(المقدمة)</a:t>
          </a:r>
          <a:endParaRPr lang="en-GB" sz="2900" kern="1200"/>
        </a:p>
      </dsp:txBody>
      <dsp:txXfrm>
        <a:off x="3880207" y="35666"/>
        <a:ext cx="2137097" cy="1036307"/>
      </dsp:txXfrm>
    </dsp:sp>
    <dsp:sp modelId="{B8FBEF42-F0C7-4BCF-85E4-81BB4F505F6C}">
      <dsp:nvSpPr>
        <dsp:cNvPr id="0" name=""/>
        <dsp:cNvSpPr/>
      </dsp:nvSpPr>
      <dsp:spPr>
        <a:xfrm>
          <a:off x="4068124" y="1104215"/>
          <a:ext cx="220157" cy="825592"/>
        </a:xfrm>
        <a:custGeom>
          <a:avLst/>
          <a:gdLst/>
          <a:ahLst/>
          <a:cxnLst/>
          <a:rect l="0" t="0" r="0" b="0"/>
          <a:pathLst>
            <a:path>
              <a:moveTo>
                <a:pt x="0" y="0"/>
              </a:moveTo>
              <a:lnTo>
                <a:pt x="0" y="825592"/>
              </a:lnTo>
              <a:lnTo>
                <a:pt x="220157" y="82559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19026A-630C-469C-B607-B67719EA5233}">
      <dsp:nvSpPr>
        <dsp:cNvPr id="0" name=""/>
        <dsp:cNvSpPr/>
      </dsp:nvSpPr>
      <dsp:spPr>
        <a:xfrm>
          <a:off x="4288282" y="1379412"/>
          <a:ext cx="1761263" cy="1100789"/>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ar-AE" sz="2000" kern="1200"/>
            <a:t>الزمان+وصف</a:t>
          </a:r>
          <a:endParaRPr lang="en-GB" sz="2000" kern="1200"/>
        </a:p>
      </dsp:txBody>
      <dsp:txXfrm>
        <a:off x="4320523" y="1411653"/>
        <a:ext cx="1696781" cy="1036307"/>
      </dsp:txXfrm>
    </dsp:sp>
    <dsp:sp modelId="{5C52A772-7F0C-4B6E-8BEF-A55DF4386E8B}">
      <dsp:nvSpPr>
        <dsp:cNvPr id="0" name=""/>
        <dsp:cNvSpPr/>
      </dsp:nvSpPr>
      <dsp:spPr>
        <a:xfrm>
          <a:off x="4068124" y="1104215"/>
          <a:ext cx="220157" cy="2201579"/>
        </a:xfrm>
        <a:custGeom>
          <a:avLst/>
          <a:gdLst/>
          <a:ahLst/>
          <a:cxnLst/>
          <a:rect l="0" t="0" r="0" b="0"/>
          <a:pathLst>
            <a:path>
              <a:moveTo>
                <a:pt x="0" y="0"/>
              </a:moveTo>
              <a:lnTo>
                <a:pt x="0" y="2201579"/>
              </a:lnTo>
              <a:lnTo>
                <a:pt x="220157" y="220157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15A17D-E270-4EC2-8626-9B0573FE3DBB}">
      <dsp:nvSpPr>
        <dsp:cNvPr id="0" name=""/>
        <dsp:cNvSpPr/>
      </dsp:nvSpPr>
      <dsp:spPr>
        <a:xfrm>
          <a:off x="4288282" y="2755399"/>
          <a:ext cx="1761263" cy="1100789"/>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ar-AE" sz="2000" kern="1200"/>
            <a:t>المكان+وصف</a:t>
          </a:r>
          <a:endParaRPr lang="en-GB" sz="2000" kern="1200"/>
        </a:p>
      </dsp:txBody>
      <dsp:txXfrm>
        <a:off x="4320523" y="2787640"/>
        <a:ext cx="1696781" cy="1036307"/>
      </dsp:txXfrm>
    </dsp:sp>
    <dsp:sp modelId="{75766182-443B-4513-920E-51B0C6BDE742}">
      <dsp:nvSpPr>
        <dsp:cNvPr id="0" name=""/>
        <dsp:cNvSpPr/>
      </dsp:nvSpPr>
      <dsp:spPr>
        <a:xfrm>
          <a:off x="4068124" y="1104215"/>
          <a:ext cx="220157" cy="3577566"/>
        </a:xfrm>
        <a:custGeom>
          <a:avLst/>
          <a:gdLst/>
          <a:ahLst/>
          <a:cxnLst/>
          <a:rect l="0" t="0" r="0" b="0"/>
          <a:pathLst>
            <a:path>
              <a:moveTo>
                <a:pt x="0" y="0"/>
              </a:moveTo>
              <a:lnTo>
                <a:pt x="0" y="3577566"/>
              </a:lnTo>
              <a:lnTo>
                <a:pt x="220157" y="357756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48ABCB-F5C1-484D-B6E1-54D907D199C1}">
      <dsp:nvSpPr>
        <dsp:cNvPr id="0" name=""/>
        <dsp:cNvSpPr/>
      </dsp:nvSpPr>
      <dsp:spPr>
        <a:xfrm>
          <a:off x="4288282" y="4131386"/>
          <a:ext cx="1761263" cy="110078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ar-AE" sz="2000" kern="1200"/>
            <a:t>الشّخصيات+وصف</a:t>
          </a:r>
          <a:endParaRPr lang="en-GB" sz="2000" kern="1200"/>
        </a:p>
      </dsp:txBody>
      <dsp:txXfrm>
        <a:off x="4320523" y="4163627"/>
        <a:ext cx="1696781" cy="10363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F8150F-FBFD-44E9-9CD5-A56772CFCC05}">
      <dsp:nvSpPr>
        <dsp:cNvPr id="0" name=""/>
        <dsp:cNvSpPr/>
      </dsp:nvSpPr>
      <dsp:spPr>
        <a:xfrm>
          <a:off x="4893579" y="1221146"/>
          <a:ext cx="2952664" cy="512445"/>
        </a:xfrm>
        <a:custGeom>
          <a:avLst/>
          <a:gdLst/>
          <a:ahLst/>
          <a:cxnLst/>
          <a:rect l="0" t="0" r="0" b="0"/>
          <a:pathLst>
            <a:path>
              <a:moveTo>
                <a:pt x="0" y="0"/>
              </a:moveTo>
              <a:lnTo>
                <a:pt x="0" y="256222"/>
              </a:lnTo>
              <a:lnTo>
                <a:pt x="2952664" y="256222"/>
              </a:lnTo>
              <a:lnTo>
                <a:pt x="2952664" y="51244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EB2DF5-E2FF-4DC4-8773-B96215048A7E}">
      <dsp:nvSpPr>
        <dsp:cNvPr id="0" name=""/>
        <dsp:cNvSpPr/>
      </dsp:nvSpPr>
      <dsp:spPr>
        <a:xfrm>
          <a:off x="4847858" y="1221146"/>
          <a:ext cx="91440" cy="512445"/>
        </a:xfrm>
        <a:custGeom>
          <a:avLst/>
          <a:gdLst/>
          <a:ahLst/>
          <a:cxnLst/>
          <a:rect l="0" t="0" r="0" b="0"/>
          <a:pathLst>
            <a:path>
              <a:moveTo>
                <a:pt x="45720" y="0"/>
              </a:moveTo>
              <a:lnTo>
                <a:pt x="45720" y="51244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C21E89-F433-4241-BF1A-AF638F5DCFE4}">
      <dsp:nvSpPr>
        <dsp:cNvPr id="0" name=""/>
        <dsp:cNvSpPr/>
      </dsp:nvSpPr>
      <dsp:spPr>
        <a:xfrm>
          <a:off x="964827" y="2953701"/>
          <a:ext cx="1087605" cy="2754347"/>
        </a:xfrm>
        <a:custGeom>
          <a:avLst/>
          <a:gdLst/>
          <a:ahLst/>
          <a:cxnLst/>
          <a:rect l="0" t="0" r="0" b="0"/>
          <a:pathLst>
            <a:path>
              <a:moveTo>
                <a:pt x="0" y="0"/>
              </a:moveTo>
              <a:lnTo>
                <a:pt x="0" y="2754347"/>
              </a:lnTo>
              <a:lnTo>
                <a:pt x="1087605" y="275434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DF0F43-9D52-44E2-9FCE-184B8B68A8F8}">
      <dsp:nvSpPr>
        <dsp:cNvPr id="0" name=""/>
        <dsp:cNvSpPr/>
      </dsp:nvSpPr>
      <dsp:spPr>
        <a:xfrm>
          <a:off x="964827" y="2953701"/>
          <a:ext cx="1099952" cy="1375136"/>
        </a:xfrm>
        <a:custGeom>
          <a:avLst/>
          <a:gdLst/>
          <a:ahLst/>
          <a:cxnLst/>
          <a:rect l="0" t="0" r="0" b="0"/>
          <a:pathLst>
            <a:path>
              <a:moveTo>
                <a:pt x="0" y="0"/>
              </a:moveTo>
              <a:lnTo>
                <a:pt x="0" y="1375136"/>
              </a:lnTo>
              <a:lnTo>
                <a:pt x="1099952" y="137513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467464-807B-4B78-9CFC-53D4852273CC}">
      <dsp:nvSpPr>
        <dsp:cNvPr id="0" name=""/>
        <dsp:cNvSpPr/>
      </dsp:nvSpPr>
      <dsp:spPr>
        <a:xfrm>
          <a:off x="1940914" y="1221146"/>
          <a:ext cx="2952664" cy="512445"/>
        </a:xfrm>
        <a:custGeom>
          <a:avLst/>
          <a:gdLst/>
          <a:ahLst/>
          <a:cxnLst/>
          <a:rect l="0" t="0" r="0" b="0"/>
          <a:pathLst>
            <a:path>
              <a:moveTo>
                <a:pt x="2952664" y="0"/>
              </a:moveTo>
              <a:lnTo>
                <a:pt x="2952664" y="256222"/>
              </a:lnTo>
              <a:lnTo>
                <a:pt x="0" y="256222"/>
              </a:lnTo>
              <a:lnTo>
                <a:pt x="0" y="51244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7226E9-9E57-400D-86E6-9EB712C55514}">
      <dsp:nvSpPr>
        <dsp:cNvPr id="0" name=""/>
        <dsp:cNvSpPr/>
      </dsp:nvSpPr>
      <dsp:spPr>
        <a:xfrm>
          <a:off x="2829544" y="1037"/>
          <a:ext cx="4128068" cy="12201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ar-AE" sz="4400" kern="1200">
              <a:latin typeface="Calibri" panose="020F0502020204030204" pitchFamily="34" charset="0"/>
              <a:cs typeface="Calibri" panose="020F0502020204030204" pitchFamily="34" charset="0"/>
            </a:rPr>
            <a:t>تقنيات النص السردي</a:t>
          </a:r>
          <a:endParaRPr lang="en-GB" sz="4400" kern="1200">
            <a:latin typeface="Calibri" panose="020F0502020204030204" pitchFamily="34" charset="0"/>
            <a:cs typeface="Calibri" panose="020F0502020204030204" pitchFamily="34" charset="0"/>
          </a:endParaRPr>
        </a:p>
      </dsp:txBody>
      <dsp:txXfrm>
        <a:off x="2829544" y="1037"/>
        <a:ext cx="4128068" cy="1220109"/>
      </dsp:txXfrm>
    </dsp:sp>
    <dsp:sp modelId="{BA54D8B6-81DB-40D4-82D7-3A2ED157BD05}">
      <dsp:nvSpPr>
        <dsp:cNvPr id="0" name=""/>
        <dsp:cNvSpPr/>
      </dsp:nvSpPr>
      <dsp:spPr>
        <a:xfrm>
          <a:off x="720805" y="1733592"/>
          <a:ext cx="2440218" cy="122010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ar-AE" sz="4400" kern="1200">
              <a:latin typeface="Calibri" panose="020F0502020204030204" pitchFamily="34" charset="0"/>
              <a:cs typeface="Calibri" panose="020F0502020204030204" pitchFamily="34" charset="0"/>
            </a:rPr>
            <a:t>الحوار</a:t>
          </a:r>
          <a:endParaRPr lang="en-GB" sz="4400" kern="1200">
            <a:latin typeface="Calibri" panose="020F0502020204030204" pitchFamily="34" charset="0"/>
            <a:cs typeface="Calibri" panose="020F0502020204030204" pitchFamily="34" charset="0"/>
          </a:endParaRPr>
        </a:p>
      </dsp:txBody>
      <dsp:txXfrm>
        <a:off x="720805" y="1733592"/>
        <a:ext cx="2440218" cy="1220109"/>
      </dsp:txXfrm>
    </dsp:sp>
    <dsp:sp modelId="{1F3AF528-E47B-490C-A5BA-F15DC4120CC1}">
      <dsp:nvSpPr>
        <dsp:cNvPr id="0" name=""/>
        <dsp:cNvSpPr/>
      </dsp:nvSpPr>
      <dsp:spPr>
        <a:xfrm>
          <a:off x="2064780" y="3718783"/>
          <a:ext cx="2456592" cy="122010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ar-AE" sz="4400" kern="1200">
              <a:latin typeface="Calibri" panose="020F0502020204030204" pitchFamily="34" charset="0"/>
              <a:cs typeface="Calibri" panose="020F0502020204030204" pitchFamily="34" charset="0"/>
            </a:rPr>
            <a:t>الدّاخلي</a:t>
          </a:r>
          <a:endParaRPr lang="en-GB" sz="4400" kern="1200">
            <a:latin typeface="Calibri" panose="020F0502020204030204" pitchFamily="34" charset="0"/>
            <a:cs typeface="Calibri" panose="020F0502020204030204" pitchFamily="34" charset="0"/>
          </a:endParaRPr>
        </a:p>
      </dsp:txBody>
      <dsp:txXfrm>
        <a:off x="2064780" y="3718783"/>
        <a:ext cx="2456592" cy="1220109"/>
      </dsp:txXfrm>
    </dsp:sp>
    <dsp:sp modelId="{C467DB12-CD72-4201-BBF4-36B79CDA8A8D}">
      <dsp:nvSpPr>
        <dsp:cNvPr id="0" name=""/>
        <dsp:cNvSpPr/>
      </dsp:nvSpPr>
      <dsp:spPr>
        <a:xfrm>
          <a:off x="2052432" y="5097994"/>
          <a:ext cx="2440218" cy="122010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ar-AE" sz="4400" kern="1200">
              <a:latin typeface="Calibri" panose="020F0502020204030204" pitchFamily="34" charset="0"/>
              <a:cs typeface="Calibri" panose="020F0502020204030204" pitchFamily="34" charset="0"/>
            </a:rPr>
            <a:t>الخارجي</a:t>
          </a:r>
          <a:endParaRPr lang="en-GB" sz="4400" kern="1200">
            <a:latin typeface="Calibri" panose="020F0502020204030204" pitchFamily="34" charset="0"/>
            <a:cs typeface="Calibri" panose="020F0502020204030204" pitchFamily="34" charset="0"/>
          </a:endParaRPr>
        </a:p>
      </dsp:txBody>
      <dsp:txXfrm>
        <a:off x="2052432" y="5097994"/>
        <a:ext cx="2440218" cy="1220109"/>
      </dsp:txXfrm>
    </dsp:sp>
    <dsp:sp modelId="{FAD75E62-11FF-49AD-855B-5F8E33F0EBF7}">
      <dsp:nvSpPr>
        <dsp:cNvPr id="0" name=""/>
        <dsp:cNvSpPr/>
      </dsp:nvSpPr>
      <dsp:spPr>
        <a:xfrm>
          <a:off x="3673469" y="1733592"/>
          <a:ext cx="2440218" cy="122010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ar-AE" sz="4400" kern="1200">
              <a:latin typeface="Calibri" panose="020F0502020204030204" pitchFamily="34" charset="0"/>
              <a:cs typeface="Calibri" panose="020F0502020204030204" pitchFamily="34" charset="0"/>
            </a:rPr>
            <a:t>الوصف</a:t>
          </a:r>
          <a:endParaRPr lang="en-GB" sz="4400" kern="1200">
            <a:latin typeface="Calibri" panose="020F0502020204030204" pitchFamily="34" charset="0"/>
            <a:cs typeface="Calibri" panose="020F0502020204030204" pitchFamily="34" charset="0"/>
          </a:endParaRPr>
        </a:p>
      </dsp:txBody>
      <dsp:txXfrm>
        <a:off x="3673469" y="1733592"/>
        <a:ext cx="2440218" cy="1220109"/>
      </dsp:txXfrm>
    </dsp:sp>
    <dsp:sp modelId="{4AC396A1-1373-4070-ADBB-CFB746BA9CEF}">
      <dsp:nvSpPr>
        <dsp:cNvPr id="0" name=""/>
        <dsp:cNvSpPr/>
      </dsp:nvSpPr>
      <dsp:spPr>
        <a:xfrm>
          <a:off x="6626134" y="1733592"/>
          <a:ext cx="2440218" cy="122010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ar-AE" sz="4400" kern="1200">
              <a:latin typeface="Calibri" panose="020F0502020204030204" pitchFamily="34" charset="0"/>
              <a:cs typeface="Calibri" panose="020F0502020204030204" pitchFamily="34" charset="0"/>
            </a:rPr>
            <a:t>السّرد</a:t>
          </a:r>
          <a:endParaRPr lang="en-GB" sz="4400" kern="1200">
            <a:latin typeface="Calibri" panose="020F0502020204030204" pitchFamily="34" charset="0"/>
            <a:cs typeface="Calibri" panose="020F0502020204030204" pitchFamily="34" charset="0"/>
          </a:endParaRPr>
        </a:p>
      </dsp:txBody>
      <dsp:txXfrm>
        <a:off x="6626134" y="1733592"/>
        <a:ext cx="2440218" cy="12201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94456-6BAF-4556-AEA7-E8CFE5AC1B4A}">
      <dsp:nvSpPr>
        <dsp:cNvPr id="0" name=""/>
        <dsp:cNvSpPr/>
      </dsp:nvSpPr>
      <dsp:spPr>
        <a:xfrm>
          <a:off x="4479801" y="2193795"/>
          <a:ext cx="3179214" cy="756508"/>
        </a:xfrm>
        <a:custGeom>
          <a:avLst/>
          <a:gdLst/>
          <a:ahLst/>
          <a:cxnLst/>
          <a:rect l="0" t="0" r="0" b="0"/>
          <a:pathLst>
            <a:path>
              <a:moveTo>
                <a:pt x="0" y="0"/>
              </a:moveTo>
              <a:lnTo>
                <a:pt x="0" y="515538"/>
              </a:lnTo>
              <a:lnTo>
                <a:pt x="3179214" y="515538"/>
              </a:lnTo>
              <a:lnTo>
                <a:pt x="3179214" y="75650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E7D24C-E2EA-4CEA-8260-7FF9735C7C0D}">
      <dsp:nvSpPr>
        <dsp:cNvPr id="0" name=""/>
        <dsp:cNvSpPr/>
      </dsp:nvSpPr>
      <dsp:spPr>
        <a:xfrm>
          <a:off x="4434081" y="2193795"/>
          <a:ext cx="91440" cy="756508"/>
        </a:xfrm>
        <a:custGeom>
          <a:avLst/>
          <a:gdLst/>
          <a:ahLst/>
          <a:cxnLst/>
          <a:rect l="0" t="0" r="0" b="0"/>
          <a:pathLst>
            <a:path>
              <a:moveTo>
                <a:pt x="45720" y="0"/>
              </a:moveTo>
              <a:lnTo>
                <a:pt x="45720" y="75650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BBDEF6-376D-4FF5-9DCB-AE9C5204C782}">
      <dsp:nvSpPr>
        <dsp:cNvPr id="0" name=""/>
        <dsp:cNvSpPr/>
      </dsp:nvSpPr>
      <dsp:spPr>
        <a:xfrm>
          <a:off x="1300587" y="2193795"/>
          <a:ext cx="3179214" cy="756508"/>
        </a:xfrm>
        <a:custGeom>
          <a:avLst/>
          <a:gdLst/>
          <a:ahLst/>
          <a:cxnLst/>
          <a:rect l="0" t="0" r="0" b="0"/>
          <a:pathLst>
            <a:path>
              <a:moveTo>
                <a:pt x="3179214" y="0"/>
              </a:moveTo>
              <a:lnTo>
                <a:pt x="3179214" y="515538"/>
              </a:lnTo>
              <a:lnTo>
                <a:pt x="0" y="515538"/>
              </a:lnTo>
              <a:lnTo>
                <a:pt x="0" y="75650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10C32A-2ABD-4E30-B4D5-4E3B110AF35D}">
      <dsp:nvSpPr>
        <dsp:cNvPr id="0" name=""/>
        <dsp:cNvSpPr/>
      </dsp:nvSpPr>
      <dsp:spPr>
        <a:xfrm>
          <a:off x="1904196" y="542048"/>
          <a:ext cx="5151211" cy="16517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615D3A-44C1-4F6A-ACA2-8A68488F71BF}">
      <dsp:nvSpPr>
        <dsp:cNvPr id="0" name=""/>
        <dsp:cNvSpPr/>
      </dsp:nvSpPr>
      <dsp:spPr>
        <a:xfrm>
          <a:off x="2193215" y="816617"/>
          <a:ext cx="5151211" cy="16517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ar-AE" sz="5400" kern="1200" dirty="0">
              <a:latin typeface="Calibri" panose="020F0502020204030204" pitchFamily="34" charset="0"/>
              <a:cs typeface="Calibri" panose="020F0502020204030204" pitchFamily="34" charset="0"/>
            </a:rPr>
            <a:t>عناصر النّص السردي</a:t>
          </a:r>
          <a:endParaRPr lang="en-GB" sz="5400" kern="1200" dirty="0">
            <a:latin typeface="Calibri" panose="020F0502020204030204" pitchFamily="34" charset="0"/>
            <a:cs typeface="Calibri" panose="020F0502020204030204" pitchFamily="34" charset="0"/>
          </a:endParaRPr>
        </a:p>
      </dsp:txBody>
      <dsp:txXfrm>
        <a:off x="2241593" y="864995"/>
        <a:ext cx="5054455" cy="1554990"/>
      </dsp:txXfrm>
    </dsp:sp>
    <dsp:sp modelId="{AB77C3C2-096B-45CB-B557-06DFD476B2F2}">
      <dsp:nvSpPr>
        <dsp:cNvPr id="0" name=""/>
        <dsp:cNvSpPr/>
      </dsp:nvSpPr>
      <dsp:spPr>
        <a:xfrm>
          <a:off x="0" y="2950303"/>
          <a:ext cx="2601175" cy="165174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7BA81A-9B93-4D93-A635-CAB74390D880}">
      <dsp:nvSpPr>
        <dsp:cNvPr id="0" name=""/>
        <dsp:cNvSpPr/>
      </dsp:nvSpPr>
      <dsp:spPr>
        <a:xfrm>
          <a:off x="289019" y="3224871"/>
          <a:ext cx="2601175" cy="1651746"/>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ar-AE" sz="5400" kern="1200" dirty="0">
              <a:latin typeface="Calibri" panose="020F0502020204030204" pitchFamily="34" charset="0"/>
              <a:cs typeface="Calibri" panose="020F0502020204030204" pitchFamily="34" charset="0"/>
            </a:rPr>
            <a:t>النّهاية</a:t>
          </a:r>
          <a:endParaRPr lang="en-GB" sz="5400" kern="1200" dirty="0">
            <a:latin typeface="Calibri" panose="020F0502020204030204" pitchFamily="34" charset="0"/>
            <a:cs typeface="Calibri" panose="020F0502020204030204" pitchFamily="34" charset="0"/>
          </a:endParaRPr>
        </a:p>
      </dsp:txBody>
      <dsp:txXfrm>
        <a:off x="337397" y="3273249"/>
        <a:ext cx="2504419" cy="1554990"/>
      </dsp:txXfrm>
    </dsp:sp>
    <dsp:sp modelId="{5CD847E5-A052-455C-9185-31EA3D8B48F1}">
      <dsp:nvSpPr>
        <dsp:cNvPr id="0" name=""/>
        <dsp:cNvSpPr/>
      </dsp:nvSpPr>
      <dsp:spPr>
        <a:xfrm>
          <a:off x="3179214" y="2950303"/>
          <a:ext cx="2601175" cy="165174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FB98A7-B644-4D61-8EA7-9EBD3370A001}">
      <dsp:nvSpPr>
        <dsp:cNvPr id="0" name=""/>
        <dsp:cNvSpPr/>
      </dsp:nvSpPr>
      <dsp:spPr>
        <a:xfrm>
          <a:off x="3468233" y="3224871"/>
          <a:ext cx="2601175" cy="1651746"/>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ar-AE" sz="5400" kern="1200" dirty="0">
              <a:latin typeface="Calibri" panose="020F0502020204030204" pitchFamily="34" charset="0"/>
              <a:cs typeface="Calibri" panose="020F0502020204030204" pitchFamily="34" charset="0"/>
            </a:rPr>
            <a:t>الوسط</a:t>
          </a:r>
          <a:endParaRPr lang="en-GB" sz="5400" kern="1200" dirty="0">
            <a:latin typeface="Calibri" panose="020F0502020204030204" pitchFamily="34" charset="0"/>
            <a:cs typeface="Calibri" panose="020F0502020204030204" pitchFamily="34" charset="0"/>
          </a:endParaRPr>
        </a:p>
      </dsp:txBody>
      <dsp:txXfrm>
        <a:off x="3516611" y="3273249"/>
        <a:ext cx="2504419" cy="1554990"/>
      </dsp:txXfrm>
    </dsp:sp>
    <dsp:sp modelId="{68512AA6-6F86-4AC2-ACE5-D3B1394753C9}">
      <dsp:nvSpPr>
        <dsp:cNvPr id="0" name=""/>
        <dsp:cNvSpPr/>
      </dsp:nvSpPr>
      <dsp:spPr>
        <a:xfrm>
          <a:off x="6358428" y="2950303"/>
          <a:ext cx="2601175" cy="165174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69F2E7-386B-4B44-8757-1EDE069D917A}">
      <dsp:nvSpPr>
        <dsp:cNvPr id="0" name=""/>
        <dsp:cNvSpPr/>
      </dsp:nvSpPr>
      <dsp:spPr>
        <a:xfrm>
          <a:off x="6647447" y="3224871"/>
          <a:ext cx="2601175" cy="1651746"/>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ar-AE" sz="5400" kern="1200" dirty="0">
              <a:latin typeface="Calibri" panose="020F0502020204030204" pitchFamily="34" charset="0"/>
              <a:cs typeface="Calibri" panose="020F0502020204030204" pitchFamily="34" charset="0"/>
            </a:rPr>
            <a:t>البداية</a:t>
          </a:r>
          <a:endParaRPr lang="en-GB" sz="5400" kern="1200" dirty="0">
            <a:latin typeface="Calibri" panose="020F0502020204030204" pitchFamily="34" charset="0"/>
            <a:cs typeface="Calibri" panose="020F0502020204030204" pitchFamily="34" charset="0"/>
          </a:endParaRPr>
        </a:p>
      </dsp:txBody>
      <dsp:txXfrm>
        <a:off x="6695825" y="3273249"/>
        <a:ext cx="2504419" cy="15549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49EA92-B193-446A-BD9B-9F38A72C47C6}">
      <dsp:nvSpPr>
        <dsp:cNvPr id="0" name=""/>
        <dsp:cNvSpPr/>
      </dsp:nvSpPr>
      <dsp:spPr>
        <a:xfrm>
          <a:off x="2172021" y="2893"/>
          <a:ext cx="2382127" cy="119106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ar-AE" sz="3200" kern="1200" dirty="0"/>
            <a:t>الوسط</a:t>
          </a:r>
          <a:endParaRPr lang="en-GB" sz="3200" kern="1200" dirty="0"/>
        </a:p>
      </dsp:txBody>
      <dsp:txXfrm>
        <a:off x="2206906" y="37778"/>
        <a:ext cx="2312357" cy="1121293"/>
      </dsp:txXfrm>
    </dsp:sp>
    <dsp:sp modelId="{BDB24F22-DFCF-47FA-98F9-C78813EBF59D}">
      <dsp:nvSpPr>
        <dsp:cNvPr id="0" name=""/>
        <dsp:cNvSpPr/>
      </dsp:nvSpPr>
      <dsp:spPr>
        <a:xfrm>
          <a:off x="2410233" y="1193957"/>
          <a:ext cx="238212" cy="893297"/>
        </a:xfrm>
        <a:custGeom>
          <a:avLst/>
          <a:gdLst/>
          <a:ahLst/>
          <a:cxnLst/>
          <a:rect l="0" t="0" r="0" b="0"/>
          <a:pathLst>
            <a:path>
              <a:moveTo>
                <a:pt x="0" y="0"/>
              </a:moveTo>
              <a:lnTo>
                <a:pt x="0" y="893297"/>
              </a:lnTo>
              <a:lnTo>
                <a:pt x="238212" y="89329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F122D4-CCC0-42BC-9223-156BDA1AFA16}">
      <dsp:nvSpPr>
        <dsp:cNvPr id="0" name=""/>
        <dsp:cNvSpPr/>
      </dsp:nvSpPr>
      <dsp:spPr>
        <a:xfrm>
          <a:off x="2648446" y="1491723"/>
          <a:ext cx="1905701" cy="1191063"/>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ar-AE" sz="2400" kern="1200" dirty="0"/>
            <a:t>الشّخصيات</a:t>
          </a:r>
        </a:p>
        <a:p>
          <a:pPr marL="0" lvl="0" indent="0" algn="ctr" defTabSz="1066800">
            <a:lnSpc>
              <a:spcPct val="90000"/>
            </a:lnSpc>
            <a:spcBef>
              <a:spcPct val="0"/>
            </a:spcBef>
            <a:spcAft>
              <a:spcPct val="35000"/>
            </a:spcAft>
            <a:buNone/>
          </a:pPr>
          <a:r>
            <a:rPr lang="ar-AE" sz="2800" kern="1200" dirty="0">
              <a:solidFill>
                <a:srgbClr val="00B0F0"/>
              </a:solidFill>
            </a:rPr>
            <a:t>أبعاد الشخصية</a:t>
          </a:r>
          <a:endParaRPr lang="en-GB" sz="2800" kern="1200" dirty="0">
            <a:solidFill>
              <a:srgbClr val="00B0F0"/>
            </a:solidFill>
          </a:endParaRPr>
        </a:p>
      </dsp:txBody>
      <dsp:txXfrm>
        <a:off x="2683331" y="1526608"/>
        <a:ext cx="1835931" cy="1121293"/>
      </dsp:txXfrm>
    </dsp:sp>
    <dsp:sp modelId="{8ED972F3-DE29-4083-A548-F20ADB6AB0AB}">
      <dsp:nvSpPr>
        <dsp:cNvPr id="0" name=""/>
        <dsp:cNvSpPr/>
      </dsp:nvSpPr>
      <dsp:spPr>
        <a:xfrm>
          <a:off x="2410233" y="1193957"/>
          <a:ext cx="238212" cy="2382127"/>
        </a:xfrm>
        <a:custGeom>
          <a:avLst/>
          <a:gdLst/>
          <a:ahLst/>
          <a:cxnLst/>
          <a:rect l="0" t="0" r="0" b="0"/>
          <a:pathLst>
            <a:path>
              <a:moveTo>
                <a:pt x="0" y="0"/>
              </a:moveTo>
              <a:lnTo>
                <a:pt x="0" y="2382127"/>
              </a:lnTo>
              <a:lnTo>
                <a:pt x="238212" y="238212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6E4853-2169-401A-9806-F7E305FB4AED}">
      <dsp:nvSpPr>
        <dsp:cNvPr id="0" name=""/>
        <dsp:cNvSpPr/>
      </dsp:nvSpPr>
      <dsp:spPr>
        <a:xfrm>
          <a:off x="2648446" y="2980552"/>
          <a:ext cx="1905701" cy="1191063"/>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ar-AE" sz="2400" kern="1200" dirty="0"/>
            <a:t>الأحداث</a:t>
          </a:r>
          <a:endParaRPr lang="en-GB" sz="2400" kern="1200" dirty="0"/>
        </a:p>
      </dsp:txBody>
      <dsp:txXfrm>
        <a:off x="2683331" y="3015437"/>
        <a:ext cx="1835931" cy="1121293"/>
      </dsp:txXfrm>
    </dsp:sp>
    <dsp:sp modelId="{AFCB6955-46FA-4992-8237-931E11558DC9}">
      <dsp:nvSpPr>
        <dsp:cNvPr id="0" name=""/>
        <dsp:cNvSpPr/>
      </dsp:nvSpPr>
      <dsp:spPr>
        <a:xfrm>
          <a:off x="2410233" y="1193957"/>
          <a:ext cx="238212" cy="3870957"/>
        </a:xfrm>
        <a:custGeom>
          <a:avLst/>
          <a:gdLst/>
          <a:ahLst/>
          <a:cxnLst/>
          <a:rect l="0" t="0" r="0" b="0"/>
          <a:pathLst>
            <a:path>
              <a:moveTo>
                <a:pt x="0" y="0"/>
              </a:moveTo>
              <a:lnTo>
                <a:pt x="0" y="3870957"/>
              </a:lnTo>
              <a:lnTo>
                <a:pt x="238212" y="387095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983C02-6A26-44C7-A2EC-76112EC5E5D7}">
      <dsp:nvSpPr>
        <dsp:cNvPr id="0" name=""/>
        <dsp:cNvSpPr/>
      </dsp:nvSpPr>
      <dsp:spPr>
        <a:xfrm>
          <a:off x="2648446" y="4469382"/>
          <a:ext cx="1905701" cy="1191063"/>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ar-AE" sz="2400" kern="1200" dirty="0"/>
            <a:t>العقدة</a:t>
          </a:r>
          <a:endParaRPr lang="en-GB" sz="2400" kern="1200" dirty="0"/>
        </a:p>
      </dsp:txBody>
      <dsp:txXfrm>
        <a:off x="2683331" y="4504267"/>
        <a:ext cx="1835931" cy="1121293"/>
      </dsp:txXfrm>
    </dsp:sp>
    <dsp:sp modelId="{4750C2BA-0DB0-459F-87BB-EEE0C5166F80}">
      <dsp:nvSpPr>
        <dsp:cNvPr id="0" name=""/>
        <dsp:cNvSpPr/>
      </dsp:nvSpPr>
      <dsp:spPr>
        <a:xfrm>
          <a:off x="5149680" y="2893"/>
          <a:ext cx="2382127" cy="119106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ar-AE" sz="3200" kern="1200" dirty="0"/>
            <a:t>البداية</a:t>
          </a:r>
        </a:p>
        <a:p>
          <a:pPr marL="0" lvl="0" indent="0" algn="ctr" defTabSz="1422400">
            <a:lnSpc>
              <a:spcPct val="90000"/>
            </a:lnSpc>
            <a:spcBef>
              <a:spcPct val="0"/>
            </a:spcBef>
            <a:spcAft>
              <a:spcPct val="35000"/>
            </a:spcAft>
            <a:buNone/>
          </a:pPr>
          <a:r>
            <a:rPr lang="ar-AE" sz="3200" kern="1200" dirty="0"/>
            <a:t>(المقدمة)</a:t>
          </a:r>
          <a:endParaRPr lang="en-GB" sz="3200" kern="1200" dirty="0"/>
        </a:p>
      </dsp:txBody>
      <dsp:txXfrm>
        <a:off x="5184565" y="37778"/>
        <a:ext cx="2312357" cy="1121293"/>
      </dsp:txXfrm>
    </dsp:sp>
    <dsp:sp modelId="{B8FBEF42-F0C7-4BCF-85E4-81BB4F505F6C}">
      <dsp:nvSpPr>
        <dsp:cNvPr id="0" name=""/>
        <dsp:cNvSpPr/>
      </dsp:nvSpPr>
      <dsp:spPr>
        <a:xfrm>
          <a:off x="5387893" y="1193957"/>
          <a:ext cx="238212" cy="893297"/>
        </a:xfrm>
        <a:custGeom>
          <a:avLst/>
          <a:gdLst/>
          <a:ahLst/>
          <a:cxnLst/>
          <a:rect l="0" t="0" r="0" b="0"/>
          <a:pathLst>
            <a:path>
              <a:moveTo>
                <a:pt x="0" y="0"/>
              </a:moveTo>
              <a:lnTo>
                <a:pt x="0" y="893297"/>
              </a:lnTo>
              <a:lnTo>
                <a:pt x="238212" y="89329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19026A-630C-469C-B607-B67719EA5233}">
      <dsp:nvSpPr>
        <dsp:cNvPr id="0" name=""/>
        <dsp:cNvSpPr/>
      </dsp:nvSpPr>
      <dsp:spPr>
        <a:xfrm>
          <a:off x="5626105" y="1491723"/>
          <a:ext cx="1905701" cy="1191063"/>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ar-AE" sz="2400" kern="1200" dirty="0"/>
            <a:t>الزمان+وصف</a:t>
          </a:r>
          <a:endParaRPr lang="en-GB" sz="2400" kern="1200" dirty="0"/>
        </a:p>
      </dsp:txBody>
      <dsp:txXfrm>
        <a:off x="5660990" y="1526608"/>
        <a:ext cx="1835931" cy="1121293"/>
      </dsp:txXfrm>
    </dsp:sp>
    <dsp:sp modelId="{5C52A772-7F0C-4B6E-8BEF-A55DF4386E8B}">
      <dsp:nvSpPr>
        <dsp:cNvPr id="0" name=""/>
        <dsp:cNvSpPr/>
      </dsp:nvSpPr>
      <dsp:spPr>
        <a:xfrm>
          <a:off x="5387893" y="1193957"/>
          <a:ext cx="238212" cy="2382127"/>
        </a:xfrm>
        <a:custGeom>
          <a:avLst/>
          <a:gdLst/>
          <a:ahLst/>
          <a:cxnLst/>
          <a:rect l="0" t="0" r="0" b="0"/>
          <a:pathLst>
            <a:path>
              <a:moveTo>
                <a:pt x="0" y="0"/>
              </a:moveTo>
              <a:lnTo>
                <a:pt x="0" y="2382127"/>
              </a:lnTo>
              <a:lnTo>
                <a:pt x="238212" y="238212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15A17D-E270-4EC2-8626-9B0573FE3DBB}">
      <dsp:nvSpPr>
        <dsp:cNvPr id="0" name=""/>
        <dsp:cNvSpPr/>
      </dsp:nvSpPr>
      <dsp:spPr>
        <a:xfrm>
          <a:off x="5626105" y="2980552"/>
          <a:ext cx="1905701" cy="1191063"/>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ar-AE" sz="2400" kern="1200" dirty="0"/>
            <a:t>المكان+وصف</a:t>
          </a:r>
          <a:endParaRPr lang="en-GB" sz="2400" kern="1200" dirty="0"/>
        </a:p>
      </dsp:txBody>
      <dsp:txXfrm>
        <a:off x="5660990" y="3015437"/>
        <a:ext cx="1835931" cy="1121293"/>
      </dsp:txXfrm>
    </dsp:sp>
    <dsp:sp modelId="{75766182-443B-4513-920E-51B0C6BDE742}">
      <dsp:nvSpPr>
        <dsp:cNvPr id="0" name=""/>
        <dsp:cNvSpPr/>
      </dsp:nvSpPr>
      <dsp:spPr>
        <a:xfrm>
          <a:off x="5387893" y="1193957"/>
          <a:ext cx="238212" cy="3870957"/>
        </a:xfrm>
        <a:custGeom>
          <a:avLst/>
          <a:gdLst/>
          <a:ahLst/>
          <a:cxnLst/>
          <a:rect l="0" t="0" r="0" b="0"/>
          <a:pathLst>
            <a:path>
              <a:moveTo>
                <a:pt x="0" y="0"/>
              </a:moveTo>
              <a:lnTo>
                <a:pt x="0" y="3870957"/>
              </a:lnTo>
              <a:lnTo>
                <a:pt x="238212" y="387095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48ABCB-F5C1-484D-B6E1-54D907D199C1}">
      <dsp:nvSpPr>
        <dsp:cNvPr id="0" name=""/>
        <dsp:cNvSpPr/>
      </dsp:nvSpPr>
      <dsp:spPr>
        <a:xfrm>
          <a:off x="5626105" y="4469382"/>
          <a:ext cx="2302488" cy="1191063"/>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ar-AE" sz="2400" kern="1200" dirty="0"/>
            <a:t>الشّخصيات+وصف</a:t>
          </a:r>
          <a:endParaRPr lang="en-GB" sz="2400" kern="1200" dirty="0"/>
        </a:p>
      </dsp:txBody>
      <dsp:txXfrm>
        <a:off x="5660990" y="4504267"/>
        <a:ext cx="2232718" cy="11212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F8150F-FBFD-44E9-9CD5-A56772CFCC05}">
      <dsp:nvSpPr>
        <dsp:cNvPr id="0" name=""/>
        <dsp:cNvSpPr/>
      </dsp:nvSpPr>
      <dsp:spPr>
        <a:xfrm>
          <a:off x="4893579" y="1221146"/>
          <a:ext cx="2952664" cy="512445"/>
        </a:xfrm>
        <a:custGeom>
          <a:avLst/>
          <a:gdLst/>
          <a:ahLst/>
          <a:cxnLst/>
          <a:rect l="0" t="0" r="0" b="0"/>
          <a:pathLst>
            <a:path>
              <a:moveTo>
                <a:pt x="0" y="0"/>
              </a:moveTo>
              <a:lnTo>
                <a:pt x="0" y="256222"/>
              </a:lnTo>
              <a:lnTo>
                <a:pt x="2952664" y="256222"/>
              </a:lnTo>
              <a:lnTo>
                <a:pt x="2952664" y="51244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EB2DF5-E2FF-4DC4-8773-B96215048A7E}">
      <dsp:nvSpPr>
        <dsp:cNvPr id="0" name=""/>
        <dsp:cNvSpPr/>
      </dsp:nvSpPr>
      <dsp:spPr>
        <a:xfrm>
          <a:off x="4847858" y="1221146"/>
          <a:ext cx="91440" cy="512445"/>
        </a:xfrm>
        <a:custGeom>
          <a:avLst/>
          <a:gdLst/>
          <a:ahLst/>
          <a:cxnLst/>
          <a:rect l="0" t="0" r="0" b="0"/>
          <a:pathLst>
            <a:path>
              <a:moveTo>
                <a:pt x="45720" y="0"/>
              </a:moveTo>
              <a:lnTo>
                <a:pt x="45720" y="51244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C21E89-F433-4241-BF1A-AF638F5DCFE4}">
      <dsp:nvSpPr>
        <dsp:cNvPr id="0" name=""/>
        <dsp:cNvSpPr/>
      </dsp:nvSpPr>
      <dsp:spPr>
        <a:xfrm>
          <a:off x="964827" y="2953701"/>
          <a:ext cx="1087605" cy="2754347"/>
        </a:xfrm>
        <a:custGeom>
          <a:avLst/>
          <a:gdLst/>
          <a:ahLst/>
          <a:cxnLst/>
          <a:rect l="0" t="0" r="0" b="0"/>
          <a:pathLst>
            <a:path>
              <a:moveTo>
                <a:pt x="0" y="0"/>
              </a:moveTo>
              <a:lnTo>
                <a:pt x="0" y="2754347"/>
              </a:lnTo>
              <a:lnTo>
                <a:pt x="1087605" y="275434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DF0F43-9D52-44E2-9FCE-184B8B68A8F8}">
      <dsp:nvSpPr>
        <dsp:cNvPr id="0" name=""/>
        <dsp:cNvSpPr/>
      </dsp:nvSpPr>
      <dsp:spPr>
        <a:xfrm>
          <a:off x="964827" y="2953701"/>
          <a:ext cx="1099952" cy="1375136"/>
        </a:xfrm>
        <a:custGeom>
          <a:avLst/>
          <a:gdLst/>
          <a:ahLst/>
          <a:cxnLst/>
          <a:rect l="0" t="0" r="0" b="0"/>
          <a:pathLst>
            <a:path>
              <a:moveTo>
                <a:pt x="0" y="0"/>
              </a:moveTo>
              <a:lnTo>
                <a:pt x="0" y="1375136"/>
              </a:lnTo>
              <a:lnTo>
                <a:pt x="1099952" y="137513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467464-807B-4B78-9CFC-53D4852273CC}">
      <dsp:nvSpPr>
        <dsp:cNvPr id="0" name=""/>
        <dsp:cNvSpPr/>
      </dsp:nvSpPr>
      <dsp:spPr>
        <a:xfrm>
          <a:off x="1940914" y="1221146"/>
          <a:ext cx="2952664" cy="512445"/>
        </a:xfrm>
        <a:custGeom>
          <a:avLst/>
          <a:gdLst/>
          <a:ahLst/>
          <a:cxnLst/>
          <a:rect l="0" t="0" r="0" b="0"/>
          <a:pathLst>
            <a:path>
              <a:moveTo>
                <a:pt x="2952664" y="0"/>
              </a:moveTo>
              <a:lnTo>
                <a:pt x="2952664" y="256222"/>
              </a:lnTo>
              <a:lnTo>
                <a:pt x="0" y="256222"/>
              </a:lnTo>
              <a:lnTo>
                <a:pt x="0" y="51244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7226E9-9E57-400D-86E6-9EB712C55514}">
      <dsp:nvSpPr>
        <dsp:cNvPr id="0" name=""/>
        <dsp:cNvSpPr/>
      </dsp:nvSpPr>
      <dsp:spPr>
        <a:xfrm>
          <a:off x="2829544" y="1037"/>
          <a:ext cx="4128068" cy="12201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ar-AE" sz="4400" kern="1200">
              <a:latin typeface="Calibri" panose="020F0502020204030204" pitchFamily="34" charset="0"/>
              <a:cs typeface="Calibri" panose="020F0502020204030204" pitchFamily="34" charset="0"/>
            </a:rPr>
            <a:t>تقنيات النص السردي</a:t>
          </a:r>
          <a:endParaRPr lang="en-GB" sz="4400" kern="1200">
            <a:latin typeface="Calibri" panose="020F0502020204030204" pitchFamily="34" charset="0"/>
            <a:cs typeface="Calibri" panose="020F0502020204030204" pitchFamily="34" charset="0"/>
          </a:endParaRPr>
        </a:p>
      </dsp:txBody>
      <dsp:txXfrm>
        <a:off x="2829544" y="1037"/>
        <a:ext cx="4128068" cy="1220109"/>
      </dsp:txXfrm>
    </dsp:sp>
    <dsp:sp modelId="{BA54D8B6-81DB-40D4-82D7-3A2ED157BD05}">
      <dsp:nvSpPr>
        <dsp:cNvPr id="0" name=""/>
        <dsp:cNvSpPr/>
      </dsp:nvSpPr>
      <dsp:spPr>
        <a:xfrm>
          <a:off x="720805" y="1733592"/>
          <a:ext cx="2440218" cy="122010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ar-AE" sz="4400" kern="1200">
              <a:latin typeface="Calibri" panose="020F0502020204030204" pitchFamily="34" charset="0"/>
              <a:cs typeface="Calibri" panose="020F0502020204030204" pitchFamily="34" charset="0"/>
            </a:rPr>
            <a:t>الحوار</a:t>
          </a:r>
          <a:endParaRPr lang="en-GB" sz="4400" kern="1200">
            <a:latin typeface="Calibri" panose="020F0502020204030204" pitchFamily="34" charset="0"/>
            <a:cs typeface="Calibri" panose="020F0502020204030204" pitchFamily="34" charset="0"/>
          </a:endParaRPr>
        </a:p>
      </dsp:txBody>
      <dsp:txXfrm>
        <a:off x="720805" y="1733592"/>
        <a:ext cx="2440218" cy="1220109"/>
      </dsp:txXfrm>
    </dsp:sp>
    <dsp:sp modelId="{1F3AF528-E47B-490C-A5BA-F15DC4120CC1}">
      <dsp:nvSpPr>
        <dsp:cNvPr id="0" name=""/>
        <dsp:cNvSpPr/>
      </dsp:nvSpPr>
      <dsp:spPr>
        <a:xfrm>
          <a:off x="2064780" y="3718783"/>
          <a:ext cx="2456592" cy="122010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ar-AE" sz="4400" kern="1200">
              <a:latin typeface="Calibri" panose="020F0502020204030204" pitchFamily="34" charset="0"/>
              <a:cs typeface="Calibri" panose="020F0502020204030204" pitchFamily="34" charset="0"/>
            </a:rPr>
            <a:t>الدّاخلي</a:t>
          </a:r>
          <a:endParaRPr lang="en-GB" sz="4400" kern="1200">
            <a:latin typeface="Calibri" panose="020F0502020204030204" pitchFamily="34" charset="0"/>
            <a:cs typeface="Calibri" panose="020F0502020204030204" pitchFamily="34" charset="0"/>
          </a:endParaRPr>
        </a:p>
      </dsp:txBody>
      <dsp:txXfrm>
        <a:off x="2064780" y="3718783"/>
        <a:ext cx="2456592" cy="1220109"/>
      </dsp:txXfrm>
    </dsp:sp>
    <dsp:sp modelId="{C467DB12-CD72-4201-BBF4-36B79CDA8A8D}">
      <dsp:nvSpPr>
        <dsp:cNvPr id="0" name=""/>
        <dsp:cNvSpPr/>
      </dsp:nvSpPr>
      <dsp:spPr>
        <a:xfrm>
          <a:off x="2052432" y="5097994"/>
          <a:ext cx="2440218" cy="122010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ar-AE" sz="4400" kern="1200">
              <a:latin typeface="Calibri" panose="020F0502020204030204" pitchFamily="34" charset="0"/>
              <a:cs typeface="Calibri" panose="020F0502020204030204" pitchFamily="34" charset="0"/>
            </a:rPr>
            <a:t>الخارجي</a:t>
          </a:r>
          <a:endParaRPr lang="en-GB" sz="4400" kern="1200">
            <a:latin typeface="Calibri" panose="020F0502020204030204" pitchFamily="34" charset="0"/>
            <a:cs typeface="Calibri" panose="020F0502020204030204" pitchFamily="34" charset="0"/>
          </a:endParaRPr>
        </a:p>
      </dsp:txBody>
      <dsp:txXfrm>
        <a:off x="2052432" y="5097994"/>
        <a:ext cx="2440218" cy="1220109"/>
      </dsp:txXfrm>
    </dsp:sp>
    <dsp:sp modelId="{FAD75E62-11FF-49AD-855B-5F8E33F0EBF7}">
      <dsp:nvSpPr>
        <dsp:cNvPr id="0" name=""/>
        <dsp:cNvSpPr/>
      </dsp:nvSpPr>
      <dsp:spPr>
        <a:xfrm>
          <a:off x="3673469" y="1733592"/>
          <a:ext cx="2440218" cy="122010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ar-AE" sz="4400" kern="1200">
              <a:latin typeface="Calibri" panose="020F0502020204030204" pitchFamily="34" charset="0"/>
              <a:cs typeface="Calibri" panose="020F0502020204030204" pitchFamily="34" charset="0"/>
            </a:rPr>
            <a:t>الوصف</a:t>
          </a:r>
          <a:endParaRPr lang="en-GB" sz="4400" kern="1200">
            <a:latin typeface="Calibri" panose="020F0502020204030204" pitchFamily="34" charset="0"/>
            <a:cs typeface="Calibri" panose="020F0502020204030204" pitchFamily="34" charset="0"/>
          </a:endParaRPr>
        </a:p>
      </dsp:txBody>
      <dsp:txXfrm>
        <a:off x="3673469" y="1733592"/>
        <a:ext cx="2440218" cy="1220109"/>
      </dsp:txXfrm>
    </dsp:sp>
    <dsp:sp modelId="{4AC396A1-1373-4070-ADBB-CFB746BA9CEF}">
      <dsp:nvSpPr>
        <dsp:cNvPr id="0" name=""/>
        <dsp:cNvSpPr/>
      </dsp:nvSpPr>
      <dsp:spPr>
        <a:xfrm>
          <a:off x="6626134" y="1733592"/>
          <a:ext cx="2440218" cy="122010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ar-AE" sz="4400" kern="1200">
              <a:latin typeface="Calibri" panose="020F0502020204030204" pitchFamily="34" charset="0"/>
              <a:cs typeface="Calibri" panose="020F0502020204030204" pitchFamily="34" charset="0"/>
            </a:rPr>
            <a:t>السّرد</a:t>
          </a:r>
          <a:endParaRPr lang="en-GB" sz="4400" kern="1200">
            <a:latin typeface="Calibri" panose="020F0502020204030204" pitchFamily="34" charset="0"/>
            <a:cs typeface="Calibri" panose="020F0502020204030204" pitchFamily="34" charset="0"/>
          </a:endParaRPr>
        </a:p>
      </dsp:txBody>
      <dsp:txXfrm>
        <a:off x="6626134" y="1733592"/>
        <a:ext cx="2440218" cy="122010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40D8B4D2-E612-485C-B556-CC15BFB79135}" type="datetimeFigureOut">
              <a:rPr lang="en-GB" smtClean="0"/>
              <a:t>10/05/2024</a:t>
            </a:fld>
            <a:endParaRPr lang="en-GB"/>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53867CF3-516E-483A-9F63-B42412B580BE}" type="slidenum">
              <a:rPr lang="en-GB" smtClean="0"/>
              <a:t>‹#›</a:t>
            </a:fld>
            <a:endParaRPr lang="en-GB"/>
          </a:p>
        </p:txBody>
      </p:sp>
    </p:spTree>
    <p:extLst>
      <p:ext uri="{BB962C8B-B14F-4D97-AF65-F5344CB8AC3E}">
        <p14:creationId xmlns:p14="http://schemas.microsoft.com/office/powerpoint/2010/main" val="524912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47F7B-7A02-466F-9A18-7D71CA52DB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EB98905-1B19-4E01-B935-A9EE89FDD3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B026A55-7B4D-4FC3-A4DD-18C17E9BD6E8}"/>
              </a:ext>
            </a:extLst>
          </p:cNvPr>
          <p:cNvSpPr>
            <a:spLocks noGrp="1"/>
          </p:cNvSpPr>
          <p:nvPr>
            <p:ph type="dt" sz="half" idx="10"/>
          </p:nvPr>
        </p:nvSpPr>
        <p:spPr/>
        <p:txBody>
          <a:bodyPr/>
          <a:lstStyle/>
          <a:p>
            <a:fld id="{D17BE35E-A3CF-43ED-A613-EFF96884C502}" type="datetimeFigureOut">
              <a:rPr lang="en-GB" smtClean="0"/>
              <a:t>10/05/2024</a:t>
            </a:fld>
            <a:endParaRPr lang="en-GB"/>
          </a:p>
        </p:txBody>
      </p:sp>
      <p:sp>
        <p:nvSpPr>
          <p:cNvPr id="5" name="Footer Placeholder 4">
            <a:extLst>
              <a:ext uri="{FF2B5EF4-FFF2-40B4-BE49-F238E27FC236}">
                <a16:creationId xmlns:a16="http://schemas.microsoft.com/office/drawing/2014/main" id="{275AA0CB-3FA1-40C5-B99B-F8AAE22EBD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FF521D-C06D-4D31-B5C9-D51BEBDFCBC4}"/>
              </a:ext>
            </a:extLst>
          </p:cNvPr>
          <p:cNvSpPr>
            <a:spLocks noGrp="1"/>
          </p:cNvSpPr>
          <p:nvPr>
            <p:ph type="sldNum" sz="quarter" idx="12"/>
          </p:nvPr>
        </p:nvSpPr>
        <p:spPr/>
        <p:txBody>
          <a:bodyPr/>
          <a:lstStyle/>
          <a:p>
            <a:fld id="{C34E4823-6E9A-4F98-9C11-85578A61AB62}" type="slidenum">
              <a:rPr lang="en-GB" smtClean="0"/>
              <a:t>‹#›</a:t>
            </a:fld>
            <a:endParaRPr lang="en-GB"/>
          </a:p>
        </p:txBody>
      </p:sp>
    </p:spTree>
    <p:extLst>
      <p:ext uri="{BB962C8B-B14F-4D97-AF65-F5344CB8AC3E}">
        <p14:creationId xmlns:p14="http://schemas.microsoft.com/office/powerpoint/2010/main" val="125325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0008A-95EB-47BE-9797-BD5A6034D0A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048C0BC-4563-4E06-B1DC-BCB8167AF2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6BF901-8F0D-456B-9C5F-6F63E71E9651}"/>
              </a:ext>
            </a:extLst>
          </p:cNvPr>
          <p:cNvSpPr>
            <a:spLocks noGrp="1"/>
          </p:cNvSpPr>
          <p:nvPr>
            <p:ph type="dt" sz="half" idx="10"/>
          </p:nvPr>
        </p:nvSpPr>
        <p:spPr/>
        <p:txBody>
          <a:bodyPr/>
          <a:lstStyle/>
          <a:p>
            <a:fld id="{D17BE35E-A3CF-43ED-A613-EFF96884C502}" type="datetimeFigureOut">
              <a:rPr lang="en-GB" smtClean="0"/>
              <a:t>10/05/2024</a:t>
            </a:fld>
            <a:endParaRPr lang="en-GB"/>
          </a:p>
        </p:txBody>
      </p:sp>
      <p:sp>
        <p:nvSpPr>
          <p:cNvPr id="5" name="Footer Placeholder 4">
            <a:extLst>
              <a:ext uri="{FF2B5EF4-FFF2-40B4-BE49-F238E27FC236}">
                <a16:creationId xmlns:a16="http://schemas.microsoft.com/office/drawing/2014/main" id="{D54F9CD3-4A0D-4971-B7F4-7824EF412E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A04387-FFF7-4802-84B6-CD643FE067BF}"/>
              </a:ext>
            </a:extLst>
          </p:cNvPr>
          <p:cNvSpPr>
            <a:spLocks noGrp="1"/>
          </p:cNvSpPr>
          <p:nvPr>
            <p:ph type="sldNum" sz="quarter" idx="12"/>
          </p:nvPr>
        </p:nvSpPr>
        <p:spPr/>
        <p:txBody>
          <a:bodyPr/>
          <a:lstStyle/>
          <a:p>
            <a:fld id="{C34E4823-6E9A-4F98-9C11-85578A61AB62}" type="slidenum">
              <a:rPr lang="en-GB" smtClean="0"/>
              <a:t>‹#›</a:t>
            </a:fld>
            <a:endParaRPr lang="en-GB"/>
          </a:p>
        </p:txBody>
      </p:sp>
    </p:spTree>
    <p:extLst>
      <p:ext uri="{BB962C8B-B14F-4D97-AF65-F5344CB8AC3E}">
        <p14:creationId xmlns:p14="http://schemas.microsoft.com/office/powerpoint/2010/main" val="729832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E7FDC6-DDCD-40D5-BC80-E9E81836DF6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6486481-4131-4B4A-9143-BB1F389DC1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90BE09-90D8-46D0-968D-0200CBA8F39C}"/>
              </a:ext>
            </a:extLst>
          </p:cNvPr>
          <p:cNvSpPr>
            <a:spLocks noGrp="1"/>
          </p:cNvSpPr>
          <p:nvPr>
            <p:ph type="dt" sz="half" idx="10"/>
          </p:nvPr>
        </p:nvSpPr>
        <p:spPr/>
        <p:txBody>
          <a:bodyPr/>
          <a:lstStyle/>
          <a:p>
            <a:fld id="{D17BE35E-A3CF-43ED-A613-EFF96884C502}" type="datetimeFigureOut">
              <a:rPr lang="en-GB" smtClean="0"/>
              <a:t>10/05/2024</a:t>
            </a:fld>
            <a:endParaRPr lang="en-GB"/>
          </a:p>
        </p:txBody>
      </p:sp>
      <p:sp>
        <p:nvSpPr>
          <p:cNvPr id="5" name="Footer Placeholder 4">
            <a:extLst>
              <a:ext uri="{FF2B5EF4-FFF2-40B4-BE49-F238E27FC236}">
                <a16:creationId xmlns:a16="http://schemas.microsoft.com/office/drawing/2014/main" id="{56454F91-A7C1-4807-94BC-4EB643C8BB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F4A4E0-7987-4F14-AD8D-42D622D66EBF}"/>
              </a:ext>
            </a:extLst>
          </p:cNvPr>
          <p:cNvSpPr>
            <a:spLocks noGrp="1"/>
          </p:cNvSpPr>
          <p:nvPr>
            <p:ph type="sldNum" sz="quarter" idx="12"/>
          </p:nvPr>
        </p:nvSpPr>
        <p:spPr/>
        <p:txBody>
          <a:bodyPr/>
          <a:lstStyle/>
          <a:p>
            <a:fld id="{C34E4823-6E9A-4F98-9C11-85578A61AB62}" type="slidenum">
              <a:rPr lang="en-GB" smtClean="0"/>
              <a:t>‹#›</a:t>
            </a:fld>
            <a:endParaRPr lang="en-GB"/>
          </a:p>
        </p:txBody>
      </p:sp>
    </p:spTree>
    <p:extLst>
      <p:ext uri="{BB962C8B-B14F-4D97-AF65-F5344CB8AC3E}">
        <p14:creationId xmlns:p14="http://schemas.microsoft.com/office/powerpoint/2010/main" val="3209301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rtl="1" fontAlgn="base">
              <a:spcBef>
                <a:spcPct val="0"/>
              </a:spcBef>
              <a:spcAft>
                <a:spcPct val="0"/>
              </a:spcAft>
              <a:defRPr>
                <a:latin typeface="Times New Roman" pitchFamily="18" charset="0"/>
                <a:cs typeface="Times New Roman" pitchFamily="18" charset="0"/>
              </a:defRPr>
            </a:lvl1pPr>
          </a:lstStyle>
          <a:p>
            <a:pPr>
              <a:defRPr/>
            </a:pPr>
            <a:fld id="{4B63F20A-5EE7-427B-8370-8193013D2B9C}" type="datetimeFigureOut">
              <a:rPr lang="en-US"/>
              <a:pPr>
                <a:defRPr/>
              </a:pPr>
              <a:t>5/10/2024</a:t>
            </a:fld>
            <a:endParaRPr lang="en-US"/>
          </a:p>
        </p:txBody>
      </p:sp>
      <p:sp>
        <p:nvSpPr>
          <p:cNvPr id="5" name="Footer Placeholder 4"/>
          <p:cNvSpPr>
            <a:spLocks noGrp="1"/>
          </p:cNvSpPr>
          <p:nvPr>
            <p:ph type="ftr" sz="quarter" idx="11"/>
          </p:nvPr>
        </p:nvSpPr>
        <p:spPr/>
        <p:txBody>
          <a:bodyPr/>
          <a:lstStyle>
            <a:lvl1pPr rtl="1" fontAlgn="base">
              <a:spcBef>
                <a:spcPct val="0"/>
              </a:spcBef>
              <a:spcAft>
                <a:spcPct val="0"/>
              </a:spcAft>
              <a:defRPr>
                <a:latin typeface="Times New Roman" pitchFamily="18" charset="0"/>
                <a:cs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rtl="1" fontAlgn="base">
              <a:spcBef>
                <a:spcPct val="0"/>
              </a:spcBef>
              <a:spcAft>
                <a:spcPct val="0"/>
              </a:spcAft>
              <a:defRPr>
                <a:latin typeface="Times New Roman" pitchFamily="18" charset="0"/>
                <a:cs typeface="Times New Roman" pitchFamily="18" charset="0"/>
              </a:defRPr>
            </a:lvl1pPr>
          </a:lstStyle>
          <a:p>
            <a:pPr>
              <a:defRPr/>
            </a:pPr>
            <a:fld id="{A7B46B60-BF61-495E-841C-2A3388246342}" type="slidenum">
              <a:rPr lang="en-US"/>
              <a:pPr>
                <a:defRPr/>
              </a:pPr>
              <a:t>‹#›</a:t>
            </a:fld>
            <a:endParaRPr lang="en-US"/>
          </a:p>
        </p:txBody>
      </p:sp>
    </p:spTree>
    <p:extLst>
      <p:ext uri="{BB962C8B-B14F-4D97-AF65-F5344CB8AC3E}">
        <p14:creationId xmlns:p14="http://schemas.microsoft.com/office/powerpoint/2010/main" val="25029904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rtl="1" fontAlgn="base">
              <a:spcBef>
                <a:spcPct val="0"/>
              </a:spcBef>
              <a:spcAft>
                <a:spcPct val="0"/>
              </a:spcAft>
              <a:defRPr>
                <a:latin typeface="Times New Roman" pitchFamily="18" charset="0"/>
                <a:cs typeface="Times New Roman" pitchFamily="18" charset="0"/>
              </a:defRPr>
            </a:lvl1pPr>
          </a:lstStyle>
          <a:p>
            <a:pPr>
              <a:defRPr/>
            </a:pPr>
            <a:fld id="{DE8C04F6-BF3C-4D67-A62B-6395F0568DC9}" type="datetimeFigureOut">
              <a:rPr lang="en-US"/>
              <a:pPr>
                <a:defRPr/>
              </a:pPr>
              <a:t>5/10/2024</a:t>
            </a:fld>
            <a:endParaRPr lang="en-US"/>
          </a:p>
        </p:txBody>
      </p:sp>
      <p:sp>
        <p:nvSpPr>
          <p:cNvPr id="5" name="Footer Placeholder 4"/>
          <p:cNvSpPr>
            <a:spLocks noGrp="1"/>
          </p:cNvSpPr>
          <p:nvPr>
            <p:ph type="ftr" sz="quarter" idx="11"/>
          </p:nvPr>
        </p:nvSpPr>
        <p:spPr/>
        <p:txBody>
          <a:bodyPr/>
          <a:lstStyle>
            <a:lvl1pPr rtl="1" fontAlgn="base">
              <a:spcBef>
                <a:spcPct val="0"/>
              </a:spcBef>
              <a:spcAft>
                <a:spcPct val="0"/>
              </a:spcAft>
              <a:defRPr>
                <a:latin typeface="Times New Roman" pitchFamily="18" charset="0"/>
                <a:cs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rtl="1" fontAlgn="base">
              <a:spcBef>
                <a:spcPct val="0"/>
              </a:spcBef>
              <a:spcAft>
                <a:spcPct val="0"/>
              </a:spcAft>
              <a:defRPr>
                <a:latin typeface="Times New Roman" pitchFamily="18" charset="0"/>
                <a:cs typeface="Times New Roman" pitchFamily="18" charset="0"/>
              </a:defRPr>
            </a:lvl1pPr>
          </a:lstStyle>
          <a:p>
            <a:pPr>
              <a:defRPr/>
            </a:pPr>
            <a:fld id="{2EFF81D7-0465-4A73-A1F6-A8A455FD04DA}" type="slidenum">
              <a:rPr lang="en-US"/>
              <a:pPr>
                <a:defRPr/>
              </a:pPr>
              <a:t>‹#›</a:t>
            </a:fld>
            <a:endParaRPr lang="en-US"/>
          </a:p>
        </p:txBody>
      </p:sp>
    </p:spTree>
    <p:extLst>
      <p:ext uri="{BB962C8B-B14F-4D97-AF65-F5344CB8AC3E}">
        <p14:creationId xmlns:p14="http://schemas.microsoft.com/office/powerpoint/2010/main" val="21818504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8"/>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rtl="1" fontAlgn="base">
              <a:spcBef>
                <a:spcPct val="0"/>
              </a:spcBef>
              <a:spcAft>
                <a:spcPct val="0"/>
              </a:spcAft>
              <a:defRPr>
                <a:latin typeface="Times New Roman" pitchFamily="18" charset="0"/>
                <a:cs typeface="Times New Roman" pitchFamily="18" charset="0"/>
              </a:defRPr>
            </a:lvl1pPr>
          </a:lstStyle>
          <a:p>
            <a:pPr>
              <a:defRPr/>
            </a:pPr>
            <a:fld id="{AB5171F1-6C9D-41F5-BC1B-04348280E960}" type="datetimeFigureOut">
              <a:rPr lang="en-US"/>
              <a:pPr>
                <a:defRPr/>
              </a:pPr>
              <a:t>5/10/2024</a:t>
            </a:fld>
            <a:endParaRPr lang="en-US"/>
          </a:p>
        </p:txBody>
      </p:sp>
      <p:sp>
        <p:nvSpPr>
          <p:cNvPr id="5" name="Footer Placeholder 4"/>
          <p:cNvSpPr>
            <a:spLocks noGrp="1"/>
          </p:cNvSpPr>
          <p:nvPr>
            <p:ph type="ftr" sz="quarter" idx="11"/>
          </p:nvPr>
        </p:nvSpPr>
        <p:spPr/>
        <p:txBody>
          <a:bodyPr/>
          <a:lstStyle>
            <a:lvl1pPr rtl="1" fontAlgn="base">
              <a:spcBef>
                <a:spcPct val="0"/>
              </a:spcBef>
              <a:spcAft>
                <a:spcPct val="0"/>
              </a:spcAft>
              <a:defRPr>
                <a:latin typeface="Times New Roman" pitchFamily="18" charset="0"/>
                <a:cs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rtl="1" fontAlgn="base">
              <a:spcBef>
                <a:spcPct val="0"/>
              </a:spcBef>
              <a:spcAft>
                <a:spcPct val="0"/>
              </a:spcAft>
              <a:defRPr>
                <a:latin typeface="Times New Roman" pitchFamily="18" charset="0"/>
                <a:cs typeface="Times New Roman" pitchFamily="18" charset="0"/>
              </a:defRPr>
            </a:lvl1pPr>
          </a:lstStyle>
          <a:p>
            <a:pPr>
              <a:defRPr/>
            </a:pPr>
            <a:fld id="{9494CB6A-07FD-44C4-85C2-D08BA74238E9}" type="slidenum">
              <a:rPr lang="en-US"/>
              <a:pPr>
                <a:defRPr/>
              </a:pPr>
              <a:t>‹#›</a:t>
            </a:fld>
            <a:endParaRPr lang="en-US"/>
          </a:p>
        </p:txBody>
      </p:sp>
    </p:spTree>
    <p:extLst>
      <p:ext uri="{BB962C8B-B14F-4D97-AF65-F5344CB8AC3E}">
        <p14:creationId xmlns:p14="http://schemas.microsoft.com/office/powerpoint/2010/main" val="1550229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4" y="2133601"/>
            <a:ext cx="40132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3604" y="2133601"/>
            <a:ext cx="40132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rtl="1" fontAlgn="base">
              <a:spcBef>
                <a:spcPct val="0"/>
              </a:spcBef>
              <a:spcAft>
                <a:spcPct val="0"/>
              </a:spcAft>
              <a:defRPr>
                <a:latin typeface="Times New Roman" pitchFamily="18" charset="0"/>
                <a:cs typeface="Times New Roman" pitchFamily="18" charset="0"/>
              </a:defRPr>
            </a:lvl1pPr>
          </a:lstStyle>
          <a:p>
            <a:pPr>
              <a:defRPr/>
            </a:pPr>
            <a:fld id="{ED7436AA-6B0E-4C00-BA29-A577A3ADFC99}" type="datetimeFigureOut">
              <a:rPr lang="en-US"/>
              <a:pPr>
                <a:defRPr/>
              </a:pPr>
              <a:t>5/10/2024</a:t>
            </a:fld>
            <a:endParaRPr lang="en-US"/>
          </a:p>
        </p:txBody>
      </p:sp>
      <p:sp>
        <p:nvSpPr>
          <p:cNvPr id="6" name="Footer Placeholder 5"/>
          <p:cNvSpPr>
            <a:spLocks noGrp="1"/>
          </p:cNvSpPr>
          <p:nvPr>
            <p:ph type="ftr" sz="quarter" idx="11"/>
          </p:nvPr>
        </p:nvSpPr>
        <p:spPr/>
        <p:txBody>
          <a:bodyPr/>
          <a:lstStyle>
            <a:lvl1pPr rtl="1" fontAlgn="base">
              <a:spcBef>
                <a:spcPct val="0"/>
              </a:spcBef>
              <a:spcAft>
                <a:spcPct val="0"/>
              </a:spcAft>
              <a:defRPr>
                <a:latin typeface="Times New Roman" pitchFamily="18" charset="0"/>
                <a:cs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rtl="1" fontAlgn="base">
              <a:spcBef>
                <a:spcPct val="0"/>
              </a:spcBef>
              <a:spcAft>
                <a:spcPct val="0"/>
              </a:spcAft>
              <a:defRPr>
                <a:latin typeface="Times New Roman" pitchFamily="18" charset="0"/>
                <a:cs typeface="Times New Roman" pitchFamily="18" charset="0"/>
              </a:defRPr>
            </a:lvl1pPr>
          </a:lstStyle>
          <a:p>
            <a:pPr>
              <a:defRPr/>
            </a:pPr>
            <a:fld id="{7ECA05B7-428D-4498-B432-66EED0EFBE1D}" type="slidenum">
              <a:rPr lang="en-US"/>
              <a:pPr>
                <a:defRPr/>
              </a:pPr>
              <a:t>‹#›</a:t>
            </a:fld>
            <a:endParaRPr lang="en-US"/>
          </a:p>
        </p:txBody>
      </p:sp>
    </p:spTree>
    <p:extLst>
      <p:ext uri="{BB962C8B-B14F-4D97-AF65-F5344CB8AC3E}">
        <p14:creationId xmlns:p14="http://schemas.microsoft.com/office/powerpoint/2010/main" val="187660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4"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4"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rtl="1" fontAlgn="base">
              <a:spcBef>
                <a:spcPct val="0"/>
              </a:spcBef>
              <a:spcAft>
                <a:spcPct val="0"/>
              </a:spcAft>
              <a:defRPr>
                <a:latin typeface="Times New Roman" pitchFamily="18" charset="0"/>
                <a:cs typeface="Times New Roman" pitchFamily="18" charset="0"/>
              </a:defRPr>
            </a:lvl1pPr>
          </a:lstStyle>
          <a:p>
            <a:pPr>
              <a:defRPr/>
            </a:pPr>
            <a:fld id="{3C4EAD50-43B3-434D-8120-E6EA6B7E7882}" type="datetimeFigureOut">
              <a:rPr lang="en-US"/>
              <a:pPr>
                <a:defRPr/>
              </a:pPr>
              <a:t>5/10/2024</a:t>
            </a:fld>
            <a:endParaRPr lang="en-US"/>
          </a:p>
        </p:txBody>
      </p:sp>
      <p:sp>
        <p:nvSpPr>
          <p:cNvPr id="8" name="Footer Placeholder 7"/>
          <p:cNvSpPr>
            <a:spLocks noGrp="1"/>
          </p:cNvSpPr>
          <p:nvPr>
            <p:ph type="ftr" sz="quarter" idx="11"/>
          </p:nvPr>
        </p:nvSpPr>
        <p:spPr/>
        <p:txBody>
          <a:bodyPr/>
          <a:lstStyle>
            <a:lvl1pPr rtl="1" fontAlgn="base">
              <a:spcBef>
                <a:spcPct val="0"/>
              </a:spcBef>
              <a:spcAft>
                <a:spcPct val="0"/>
              </a:spcAft>
              <a:defRPr>
                <a:latin typeface="Times New Roman" pitchFamily="18" charset="0"/>
                <a:cs typeface="Times New Roman" pitchFamily="18" charset="0"/>
              </a:defRPr>
            </a:lvl1pPr>
          </a:lstStyle>
          <a:p>
            <a:pPr>
              <a:defRPr/>
            </a:pPr>
            <a:endParaRPr lang="en-US"/>
          </a:p>
        </p:txBody>
      </p:sp>
      <p:sp>
        <p:nvSpPr>
          <p:cNvPr id="9" name="Slide Number Placeholder 8"/>
          <p:cNvSpPr>
            <a:spLocks noGrp="1"/>
          </p:cNvSpPr>
          <p:nvPr>
            <p:ph type="sldNum" sz="quarter" idx="12"/>
          </p:nvPr>
        </p:nvSpPr>
        <p:spPr/>
        <p:txBody>
          <a:bodyPr/>
          <a:lstStyle>
            <a:lvl1pPr rtl="1" fontAlgn="base">
              <a:spcBef>
                <a:spcPct val="0"/>
              </a:spcBef>
              <a:spcAft>
                <a:spcPct val="0"/>
              </a:spcAft>
              <a:defRPr>
                <a:latin typeface="Times New Roman" pitchFamily="18" charset="0"/>
                <a:cs typeface="Times New Roman" pitchFamily="18" charset="0"/>
              </a:defRPr>
            </a:lvl1pPr>
          </a:lstStyle>
          <a:p>
            <a:pPr>
              <a:defRPr/>
            </a:pPr>
            <a:fld id="{300B010F-AC36-4AEF-94EE-8C551EEF86E4}" type="slidenum">
              <a:rPr lang="en-US"/>
              <a:pPr>
                <a:defRPr/>
              </a:pPr>
              <a:t>‹#›</a:t>
            </a:fld>
            <a:endParaRPr lang="en-US"/>
          </a:p>
        </p:txBody>
      </p:sp>
    </p:spTree>
    <p:extLst>
      <p:ext uri="{BB962C8B-B14F-4D97-AF65-F5344CB8AC3E}">
        <p14:creationId xmlns:p14="http://schemas.microsoft.com/office/powerpoint/2010/main" val="1522270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rtl="1" fontAlgn="base">
              <a:spcBef>
                <a:spcPct val="0"/>
              </a:spcBef>
              <a:spcAft>
                <a:spcPct val="0"/>
              </a:spcAft>
              <a:defRPr>
                <a:latin typeface="Times New Roman" pitchFamily="18" charset="0"/>
                <a:cs typeface="Times New Roman" pitchFamily="18" charset="0"/>
              </a:defRPr>
            </a:lvl1pPr>
          </a:lstStyle>
          <a:p>
            <a:pPr>
              <a:defRPr/>
            </a:pPr>
            <a:fld id="{254996D2-FA09-47D9-BF6A-36AE9643CBF8}" type="datetimeFigureOut">
              <a:rPr lang="en-US"/>
              <a:pPr>
                <a:defRPr/>
              </a:pPr>
              <a:t>5/10/2024</a:t>
            </a:fld>
            <a:endParaRPr lang="en-US"/>
          </a:p>
        </p:txBody>
      </p:sp>
      <p:sp>
        <p:nvSpPr>
          <p:cNvPr id="4" name="Footer Placeholder 3"/>
          <p:cNvSpPr>
            <a:spLocks noGrp="1"/>
          </p:cNvSpPr>
          <p:nvPr>
            <p:ph type="ftr" sz="quarter" idx="11"/>
          </p:nvPr>
        </p:nvSpPr>
        <p:spPr/>
        <p:txBody>
          <a:bodyPr/>
          <a:lstStyle>
            <a:lvl1pPr rtl="1" fontAlgn="base">
              <a:spcBef>
                <a:spcPct val="0"/>
              </a:spcBef>
              <a:spcAft>
                <a:spcPct val="0"/>
              </a:spcAft>
              <a:defRPr>
                <a:latin typeface="Times New Roman" pitchFamily="18" charset="0"/>
                <a:cs typeface="Times New Roman" pitchFamily="18" charset="0"/>
              </a:defRPr>
            </a:lvl1pPr>
          </a:lstStyle>
          <a:p>
            <a:pPr>
              <a:defRPr/>
            </a:pPr>
            <a:endParaRPr lang="en-US"/>
          </a:p>
        </p:txBody>
      </p:sp>
      <p:sp>
        <p:nvSpPr>
          <p:cNvPr id="5" name="Slide Number Placeholder 4"/>
          <p:cNvSpPr>
            <a:spLocks noGrp="1"/>
          </p:cNvSpPr>
          <p:nvPr>
            <p:ph type="sldNum" sz="quarter" idx="12"/>
          </p:nvPr>
        </p:nvSpPr>
        <p:spPr/>
        <p:txBody>
          <a:bodyPr/>
          <a:lstStyle>
            <a:lvl1pPr rtl="1" fontAlgn="base">
              <a:spcBef>
                <a:spcPct val="0"/>
              </a:spcBef>
              <a:spcAft>
                <a:spcPct val="0"/>
              </a:spcAft>
              <a:defRPr>
                <a:latin typeface="Times New Roman" pitchFamily="18" charset="0"/>
                <a:cs typeface="Times New Roman" pitchFamily="18" charset="0"/>
              </a:defRPr>
            </a:lvl1pPr>
          </a:lstStyle>
          <a:p>
            <a:pPr>
              <a:defRPr/>
            </a:pPr>
            <a:fld id="{215FE4BD-C730-43EF-808F-10E6F5D3EC43}" type="slidenum">
              <a:rPr lang="en-US"/>
              <a:pPr>
                <a:defRPr/>
              </a:pPr>
              <a:t>‹#›</a:t>
            </a:fld>
            <a:endParaRPr lang="en-US"/>
          </a:p>
        </p:txBody>
      </p:sp>
    </p:spTree>
    <p:extLst>
      <p:ext uri="{BB962C8B-B14F-4D97-AF65-F5344CB8AC3E}">
        <p14:creationId xmlns:p14="http://schemas.microsoft.com/office/powerpoint/2010/main" val="3588466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rtl="1" fontAlgn="base">
              <a:spcBef>
                <a:spcPct val="0"/>
              </a:spcBef>
              <a:spcAft>
                <a:spcPct val="0"/>
              </a:spcAft>
              <a:defRPr>
                <a:latin typeface="Times New Roman" pitchFamily="18" charset="0"/>
                <a:cs typeface="Times New Roman" pitchFamily="18" charset="0"/>
              </a:defRPr>
            </a:lvl1pPr>
          </a:lstStyle>
          <a:p>
            <a:pPr>
              <a:defRPr/>
            </a:pPr>
            <a:fld id="{BCE7B773-DB92-47C2-8FFB-9477BC87B272}" type="datetimeFigureOut">
              <a:rPr lang="en-US"/>
              <a:pPr>
                <a:defRPr/>
              </a:pPr>
              <a:t>5/10/2024</a:t>
            </a:fld>
            <a:endParaRPr lang="en-US"/>
          </a:p>
        </p:txBody>
      </p:sp>
      <p:sp>
        <p:nvSpPr>
          <p:cNvPr id="3" name="Footer Placeholder 2"/>
          <p:cNvSpPr>
            <a:spLocks noGrp="1"/>
          </p:cNvSpPr>
          <p:nvPr>
            <p:ph type="ftr" sz="quarter" idx="11"/>
          </p:nvPr>
        </p:nvSpPr>
        <p:spPr/>
        <p:txBody>
          <a:bodyPr/>
          <a:lstStyle>
            <a:lvl1pPr rtl="1" fontAlgn="base">
              <a:spcBef>
                <a:spcPct val="0"/>
              </a:spcBef>
              <a:spcAft>
                <a:spcPct val="0"/>
              </a:spcAft>
              <a:defRPr>
                <a:latin typeface="Times New Roman" pitchFamily="18" charset="0"/>
                <a:cs typeface="Times New Roman" pitchFamily="18" charset="0"/>
              </a:defRPr>
            </a:lvl1pPr>
          </a:lstStyle>
          <a:p>
            <a:pPr>
              <a:defRPr/>
            </a:pPr>
            <a:endParaRPr lang="en-US"/>
          </a:p>
        </p:txBody>
      </p:sp>
      <p:sp>
        <p:nvSpPr>
          <p:cNvPr id="4" name="Slide Number Placeholder 3"/>
          <p:cNvSpPr>
            <a:spLocks noGrp="1"/>
          </p:cNvSpPr>
          <p:nvPr>
            <p:ph type="sldNum" sz="quarter" idx="12"/>
          </p:nvPr>
        </p:nvSpPr>
        <p:spPr/>
        <p:txBody>
          <a:bodyPr/>
          <a:lstStyle>
            <a:lvl1pPr rtl="1" fontAlgn="base">
              <a:spcBef>
                <a:spcPct val="0"/>
              </a:spcBef>
              <a:spcAft>
                <a:spcPct val="0"/>
              </a:spcAft>
              <a:defRPr>
                <a:latin typeface="Times New Roman" pitchFamily="18" charset="0"/>
                <a:cs typeface="Times New Roman" pitchFamily="18" charset="0"/>
              </a:defRPr>
            </a:lvl1pPr>
          </a:lstStyle>
          <a:p>
            <a:pPr>
              <a:defRPr/>
            </a:pPr>
            <a:fld id="{FA0EB0EF-4286-4EBC-99F3-1E92066058A0}" type="slidenum">
              <a:rPr lang="en-US"/>
              <a:pPr>
                <a:defRPr/>
              </a:pPr>
              <a:t>‹#›</a:t>
            </a:fld>
            <a:endParaRPr lang="en-US"/>
          </a:p>
        </p:txBody>
      </p:sp>
    </p:spTree>
    <p:extLst>
      <p:ext uri="{BB962C8B-B14F-4D97-AF65-F5344CB8AC3E}">
        <p14:creationId xmlns:p14="http://schemas.microsoft.com/office/powerpoint/2010/main" val="25327853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9" y="273055"/>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rtl="1" fontAlgn="base">
              <a:spcBef>
                <a:spcPct val="0"/>
              </a:spcBef>
              <a:spcAft>
                <a:spcPct val="0"/>
              </a:spcAft>
              <a:defRPr>
                <a:latin typeface="Times New Roman" pitchFamily="18" charset="0"/>
                <a:cs typeface="Times New Roman" pitchFamily="18" charset="0"/>
              </a:defRPr>
            </a:lvl1pPr>
          </a:lstStyle>
          <a:p>
            <a:pPr>
              <a:defRPr/>
            </a:pPr>
            <a:fld id="{39C0D2F9-87FB-44B9-9A41-9DFB06671730}" type="datetimeFigureOut">
              <a:rPr lang="en-US"/>
              <a:pPr>
                <a:defRPr/>
              </a:pPr>
              <a:t>5/10/2024</a:t>
            </a:fld>
            <a:endParaRPr lang="en-US"/>
          </a:p>
        </p:txBody>
      </p:sp>
      <p:sp>
        <p:nvSpPr>
          <p:cNvPr id="6" name="Footer Placeholder 5"/>
          <p:cNvSpPr>
            <a:spLocks noGrp="1"/>
          </p:cNvSpPr>
          <p:nvPr>
            <p:ph type="ftr" sz="quarter" idx="11"/>
          </p:nvPr>
        </p:nvSpPr>
        <p:spPr/>
        <p:txBody>
          <a:bodyPr/>
          <a:lstStyle>
            <a:lvl1pPr rtl="1" fontAlgn="base">
              <a:spcBef>
                <a:spcPct val="0"/>
              </a:spcBef>
              <a:spcAft>
                <a:spcPct val="0"/>
              </a:spcAft>
              <a:defRPr>
                <a:latin typeface="Times New Roman" pitchFamily="18" charset="0"/>
                <a:cs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rtl="1" fontAlgn="base">
              <a:spcBef>
                <a:spcPct val="0"/>
              </a:spcBef>
              <a:spcAft>
                <a:spcPct val="0"/>
              </a:spcAft>
              <a:defRPr>
                <a:latin typeface="Times New Roman" pitchFamily="18" charset="0"/>
                <a:cs typeface="Times New Roman" pitchFamily="18" charset="0"/>
              </a:defRPr>
            </a:lvl1pPr>
          </a:lstStyle>
          <a:p>
            <a:pPr>
              <a:defRPr/>
            </a:pPr>
            <a:fld id="{D6E2CD55-2AE4-4219-AB59-03A786A3176B}" type="slidenum">
              <a:rPr lang="en-US"/>
              <a:pPr>
                <a:defRPr/>
              </a:pPr>
              <a:t>‹#›</a:t>
            </a:fld>
            <a:endParaRPr lang="en-US"/>
          </a:p>
        </p:txBody>
      </p:sp>
    </p:spTree>
    <p:extLst>
      <p:ext uri="{BB962C8B-B14F-4D97-AF65-F5344CB8AC3E}">
        <p14:creationId xmlns:p14="http://schemas.microsoft.com/office/powerpoint/2010/main" val="2482240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787F8-F21C-4529-BDFB-7D6E364B801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33BA076-8274-451A-8C97-1916FA0CCE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F5EAE0-8933-44FC-89CD-488CB842B9A5}"/>
              </a:ext>
            </a:extLst>
          </p:cNvPr>
          <p:cNvSpPr>
            <a:spLocks noGrp="1"/>
          </p:cNvSpPr>
          <p:nvPr>
            <p:ph type="dt" sz="half" idx="10"/>
          </p:nvPr>
        </p:nvSpPr>
        <p:spPr/>
        <p:txBody>
          <a:bodyPr/>
          <a:lstStyle/>
          <a:p>
            <a:fld id="{D17BE35E-A3CF-43ED-A613-EFF96884C502}" type="datetimeFigureOut">
              <a:rPr lang="en-GB" smtClean="0"/>
              <a:t>10/05/2024</a:t>
            </a:fld>
            <a:endParaRPr lang="en-GB"/>
          </a:p>
        </p:txBody>
      </p:sp>
      <p:sp>
        <p:nvSpPr>
          <p:cNvPr id="5" name="Footer Placeholder 4">
            <a:extLst>
              <a:ext uri="{FF2B5EF4-FFF2-40B4-BE49-F238E27FC236}">
                <a16:creationId xmlns:a16="http://schemas.microsoft.com/office/drawing/2014/main" id="{EA05A8C2-4E5F-4854-932F-F75E7AAC37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2E196E-C8E3-45B1-83B6-45C93C29B623}"/>
              </a:ext>
            </a:extLst>
          </p:cNvPr>
          <p:cNvSpPr>
            <a:spLocks noGrp="1"/>
          </p:cNvSpPr>
          <p:nvPr>
            <p:ph type="sldNum" sz="quarter" idx="12"/>
          </p:nvPr>
        </p:nvSpPr>
        <p:spPr/>
        <p:txBody>
          <a:bodyPr/>
          <a:lstStyle/>
          <a:p>
            <a:fld id="{C34E4823-6E9A-4F98-9C11-85578A61AB62}" type="slidenum">
              <a:rPr lang="en-GB" smtClean="0"/>
              <a:t>‹#›</a:t>
            </a:fld>
            <a:endParaRPr lang="en-GB"/>
          </a:p>
        </p:txBody>
      </p:sp>
    </p:spTree>
    <p:extLst>
      <p:ext uri="{BB962C8B-B14F-4D97-AF65-F5344CB8AC3E}">
        <p14:creationId xmlns:p14="http://schemas.microsoft.com/office/powerpoint/2010/main" val="30211079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rtl="1" fontAlgn="base">
              <a:spcBef>
                <a:spcPct val="0"/>
              </a:spcBef>
              <a:spcAft>
                <a:spcPct val="0"/>
              </a:spcAft>
              <a:defRPr>
                <a:latin typeface="Times New Roman" pitchFamily="18" charset="0"/>
                <a:cs typeface="Times New Roman" pitchFamily="18" charset="0"/>
              </a:defRPr>
            </a:lvl1pPr>
          </a:lstStyle>
          <a:p>
            <a:pPr>
              <a:defRPr/>
            </a:pPr>
            <a:fld id="{71F59259-08AF-445C-A4C3-C7E0493E4A7C}" type="datetimeFigureOut">
              <a:rPr lang="en-US"/>
              <a:pPr>
                <a:defRPr/>
              </a:pPr>
              <a:t>5/10/2024</a:t>
            </a:fld>
            <a:endParaRPr lang="en-US"/>
          </a:p>
        </p:txBody>
      </p:sp>
      <p:sp>
        <p:nvSpPr>
          <p:cNvPr id="6" name="Footer Placeholder 5"/>
          <p:cNvSpPr>
            <a:spLocks noGrp="1"/>
          </p:cNvSpPr>
          <p:nvPr>
            <p:ph type="ftr" sz="quarter" idx="11"/>
          </p:nvPr>
        </p:nvSpPr>
        <p:spPr/>
        <p:txBody>
          <a:bodyPr/>
          <a:lstStyle>
            <a:lvl1pPr rtl="1" fontAlgn="base">
              <a:spcBef>
                <a:spcPct val="0"/>
              </a:spcBef>
              <a:spcAft>
                <a:spcPct val="0"/>
              </a:spcAft>
              <a:defRPr>
                <a:latin typeface="Times New Roman" pitchFamily="18" charset="0"/>
                <a:cs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rtl="1" fontAlgn="base">
              <a:spcBef>
                <a:spcPct val="0"/>
              </a:spcBef>
              <a:spcAft>
                <a:spcPct val="0"/>
              </a:spcAft>
              <a:defRPr>
                <a:latin typeface="Times New Roman" pitchFamily="18" charset="0"/>
                <a:cs typeface="Times New Roman" pitchFamily="18" charset="0"/>
              </a:defRPr>
            </a:lvl1pPr>
          </a:lstStyle>
          <a:p>
            <a:pPr>
              <a:defRPr/>
            </a:pPr>
            <a:fld id="{9269ACF3-2CC2-44DF-B325-B8BFE375828B}" type="slidenum">
              <a:rPr lang="en-US"/>
              <a:pPr>
                <a:defRPr/>
              </a:pPr>
              <a:t>‹#›</a:t>
            </a:fld>
            <a:endParaRPr lang="en-US"/>
          </a:p>
        </p:txBody>
      </p:sp>
    </p:spTree>
    <p:extLst>
      <p:ext uri="{BB962C8B-B14F-4D97-AF65-F5344CB8AC3E}">
        <p14:creationId xmlns:p14="http://schemas.microsoft.com/office/powerpoint/2010/main" val="543481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rtl="1" fontAlgn="base">
              <a:spcBef>
                <a:spcPct val="0"/>
              </a:spcBef>
              <a:spcAft>
                <a:spcPct val="0"/>
              </a:spcAft>
              <a:defRPr>
                <a:latin typeface="Times New Roman" pitchFamily="18" charset="0"/>
                <a:cs typeface="Times New Roman" pitchFamily="18" charset="0"/>
              </a:defRPr>
            </a:lvl1pPr>
          </a:lstStyle>
          <a:p>
            <a:pPr>
              <a:defRPr/>
            </a:pPr>
            <a:fld id="{910B9C04-1614-45D1-A195-A2F0AE2D1C18}" type="datetimeFigureOut">
              <a:rPr lang="en-US"/>
              <a:pPr>
                <a:defRPr/>
              </a:pPr>
              <a:t>5/10/2024</a:t>
            </a:fld>
            <a:endParaRPr lang="en-US"/>
          </a:p>
        </p:txBody>
      </p:sp>
      <p:sp>
        <p:nvSpPr>
          <p:cNvPr id="5" name="Footer Placeholder 4"/>
          <p:cNvSpPr>
            <a:spLocks noGrp="1"/>
          </p:cNvSpPr>
          <p:nvPr>
            <p:ph type="ftr" sz="quarter" idx="11"/>
          </p:nvPr>
        </p:nvSpPr>
        <p:spPr/>
        <p:txBody>
          <a:bodyPr/>
          <a:lstStyle>
            <a:lvl1pPr rtl="1" fontAlgn="base">
              <a:spcBef>
                <a:spcPct val="0"/>
              </a:spcBef>
              <a:spcAft>
                <a:spcPct val="0"/>
              </a:spcAft>
              <a:defRPr>
                <a:latin typeface="Times New Roman" pitchFamily="18" charset="0"/>
                <a:cs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rtl="1" fontAlgn="base">
              <a:spcBef>
                <a:spcPct val="0"/>
              </a:spcBef>
              <a:spcAft>
                <a:spcPct val="0"/>
              </a:spcAft>
              <a:defRPr>
                <a:latin typeface="Times New Roman" pitchFamily="18" charset="0"/>
                <a:cs typeface="Times New Roman" pitchFamily="18" charset="0"/>
              </a:defRPr>
            </a:lvl1pPr>
          </a:lstStyle>
          <a:p>
            <a:pPr>
              <a:defRPr/>
            </a:pPr>
            <a:fld id="{55F68AEB-DB21-48DB-9472-5A25E634F81C}" type="slidenum">
              <a:rPr lang="en-US"/>
              <a:pPr>
                <a:defRPr/>
              </a:pPr>
              <a:t>‹#›</a:t>
            </a:fld>
            <a:endParaRPr lang="en-US"/>
          </a:p>
        </p:txBody>
      </p:sp>
    </p:spTree>
    <p:extLst>
      <p:ext uri="{BB962C8B-B14F-4D97-AF65-F5344CB8AC3E}">
        <p14:creationId xmlns:p14="http://schemas.microsoft.com/office/powerpoint/2010/main" val="23110509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66714"/>
            <a:ext cx="2057401" cy="78009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8" y="366714"/>
            <a:ext cx="5969001" cy="7800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rtl="1" fontAlgn="base">
              <a:spcBef>
                <a:spcPct val="0"/>
              </a:spcBef>
              <a:spcAft>
                <a:spcPct val="0"/>
              </a:spcAft>
              <a:defRPr>
                <a:latin typeface="Times New Roman" pitchFamily="18" charset="0"/>
                <a:cs typeface="Times New Roman" pitchFamily="18" charset="0"/>
              </a:defRPr>
            </a:lvl1pPr>
          </a:lstStyle>
          <a:p>
            <a:pPr>
              <a:defRPr/>
            </a:pPr>
            <a:fld id="{64D5D191-5387-4529-A320-1488B6F31858}" type="datetimeFigureOut">
              <a:rPr lang="en-US"/>
              <a:pPr>
                <a:defRPr/>
              </a:pPr>
              <a:t>5/10/2024</a:t>
            </a:fld>
            <a:endParaRPr lang="en-US"/>
          </a:p>
        </p:txBody>
      </p:sp>
      <p:sp>
        <p:nvSpPr>
          <p:cNvPr id="5" name="Footer Placeholder 4"/>
          <p:cNvSpPr>
            <a:spLocks noGrp="1"/>
          </p:cNvSpPr>
          <p:nvPr>
            <p:ph type="ftr" sz="quarter" idx="11"/>
          </p:nvPr>
        </p:nvSpPr>
        <p:spPr/>
        <p:txBody>
          <a:bodyPr/>
          <a:lstStyle>
            <a:lvl1pPr rtl="1" fontAlgn="base">
              <a:spcBef>
                <a:spcPct val="0"/>
              </a:spcBef>
              <a:spcAft>
                <a:spcPct val="0"/>
              </a:spcAft>
              <a:defRPr>
                <a:latin typeface="Times New Roman" pitchFamily="18" charset="0"/>
                <a:cs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rtl="1" fontAlgn="base">
              <a:spcBef>
                <a:spcPct val="0"/>
              </a:spcBef>
              <a:spcAft>
                <a:spcPct val="0"/>
              </a:spcAft>
              <a:defRPr>
                <a:latin typeface="Times New Roman" pitchFamily="18" charset="0"/>
                <a:cs typeface="Times New Roman" pitchFamily="18" charset="0"/>
              </a:defRPr>
            </a:lvl1pPr>
          </a:lstStyle>
          <a:p>
            <a:pPr>
              <a:defRPr/>
            </a:pPr>
            <a:fld id="{621B9135-F289-4FE8-B258-1E6AFB45C4F9}" type="slidenum">
              <a:rPr lang="en-US"/>
              <a:pPr>
                <a:defRPr/>
              </a:pPr>
              <a:t>‹#›</a:t>
            </a:fld>
            <a:endParaRPr lang="en-US"/>
          </a:p>
        </p:txBody>
      </p:sp>
    </p:spTree>
    <p:extLst>
      <p:ext uri="{BB962C8B-B14F-4D97-AF65-F5344CB8AC3E}">
        <p14:creationId xmlns:p14="http://schemas.microsoft.com/office/powerpoint/2010/main" val="19286189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4E0B34-16AC-4E1D-B6AA-FD0F47EEDC73}" type="datetimeFigureOut">
              <a:rPr lang="en-GB" smtClean="0"/>
              <a:t>10/05/2024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2A168E-9710-459F-B868-FFFF227DF624}"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48805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4E0B34-16AC-4E1D-B6AA-FD0F47EEDC73}" type="datetimeFigureOut">
              <a:rPr lang="en-GB" smtClean="0"/>
              <a:t>10/05/2024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2A168E-9710-459F-B868-FFFF227DF624}" type="slidenum">
              <a:rPr lang="en-GB" smtClean="0"/>
              <a:t>‹#›</a:t>
            </a:fld>
            <a:endParaRPr lang="en-GB"/>
          </a:p>
        </p:txBody>
      </p:sp>
    </p:spTree>
    <p:extLst>
      <p:ext uri="{BB962C8B-B14F-4D97-AF65-F5344CB8AC3E}">
        <p14:creationId xmlns:p14="http://schemas.microsoft.com/office/powerpoint/2010/main" val="2550933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4E0B34-16AC-4E1D-B6AA-FD0F47EEDC73}" type="datetimeFigureOut">
              <a:rPr lang="en-GB" smtClean="0"/>
              <a:t>10/05/2024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2A168E-9710-459F-B868-FFFF227DF624}"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74222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4E0B34-16AC-4E1D-B6AA-FD0F47EEDC73}" type="datetimeFigureOut">
              <a:rPr lang="en-GB" smtClean="0"/>
              <a:t>10/05/2024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2A168E-9710-459F-B868-FFFF227DF624}" type="slidenum">
              <a:rPr lang="en-GB" smtClean="0"/>
              <a:t>‹#›</a:t>
            </a:fld>
            <a:endParaRPr lang="en-GB"/>
          </a:p>
        </p:txBody>
      </p:sp>
    </p:spTree>
    <p:extLst>
      <p:ext uri="{BB962C8B-B14F-4D97-AF65-F5344CB8AC3E}">
        <p14:creationId xmlns:p14="http://schemas.microsoft.com/office/powerpoint/2010/main" val="11082591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4E0B34-16AC-4E1D-B6AA-FD0F47EEDC73}" type="datetimeFigureOut">
              <a:rPr lang="en-GB" smtClean="0"/>
              <a:t>10/05/2024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72A168E-9710-459F-B868-FFFF227DF624}" type="slidenum">
              <a:rPr lang="en-GB" smtClean="0"/>
              <a:t>‹#›</a:t>
            </a:fld>
            <a:endParaRPr lang="en-GB"/>
          </a:p>
        </p:txBody>
      </p:sp>
    </p:spTree>
    <p:extLst>
      <p:ext uri="{BB962C8B-B14F-4D97-AF65-F5344CB8AC3E}">
        <p14:creationId xmlns:p14="http://schemas.microsoft.com/office/powerpoint/2010/main" val="32605783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4E0B34-16AC-4E1D-B6AA-FD0F47EEDC73}" type="datetimeFigureOut">
              <a:rPr lang="en-GB" smtClean="0"/>
              <a:t>10/05/2024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72A168E-9710-459F-B868-FFFF227DF624}" type="slidenum">
              <a:rPr lang="en-GB" smtClean="0"/>
              <a:t>‹#›</a:t>
            </a:fld>
            <a:endParaRPr lang="en-GB"/>
          </a:p>
        </p:txBody>
      </p:sp>
    </p:spTree>
    <p:extLst>
      <p:ext uri="{BB962C8B-B14F-4D97-AF65-F5344CB8AC3E}">
        <p14:creationId xmlns:p14="http://schemas.microsoft.com/office/powerpoint/2010/main" val="354895027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34E0B34-16AC-4E1D-B6AA-FD0F47EEDC73}" type="datetimeFigureOut">
              <a:rPr lang="en-GB" smtClean="0"/>
              <a:t>10/05/2024</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272A168E-9710-459F-B868-FFFF227DF624}" type="slidenum">
              <a:rPr lang="en-GB" smtClean="0"/>
              <a:t>‹#›</a:t>
            </a:fld>
            <a:endParaRPr lang="en-GB"/>
          </a:p>
        </p:txBody>
      </p:sp>
    </p:spTree>
    <p:extLst>
      <p:ext uri="{BB962C8B-B14F-4D97-AF65-F5344CB8AC3E}">
        <p14:creationId xmlns:p14="http://schemas.microsoft.com/office/powerpoint/2010/main" val="243421988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1DA10-299A-4E9A-A71A-B42760F7CD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9B89C3A-DCF9-4315-A94A-1F27668CA9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665A66-5FEE-4ABE-AD0C-26F81A1E0293}"/>
              </a:ext>
            </a:extLst>
          </p:cNvPr>
          <p:cNvSpPr>
            <a:spLocks noGrp="1"/>
          </p:cNvSpPr>
          <p:nvPr>
            <p:ph type="dt" sz="half" idx="10"/>
          </p:nvPr>
        </p:nvSpPr>
        <p:spPr/>
        <p:txBody>
          <a:bodyPr/>
          <a:lstStyle/>
          <a:p>
            <a:fld id="{D17BE35E-A3CF-43ED-A613-EFF96884C502}" type="datetimeFigureOut">
              <a:rPr lang="en-GB" smtClean="0"/>
              <a:t>10/05/2024</a:t>
            </a:fld>
            <a:endParaRPr lang="en-GB"/>
          </a:p>
        </p:txBody>
      </p:sp>
      <p:sp>
        <p:nvSpPr>
          <p:cNvPr id="5" name="Footer Placeholder 4">
            <a:extLst>
              <a:ext uri="{FF2B5EF4-FFF2-40B4-BE49-F238E27FC236}">
                <a16:creationId xmlns:a16="http://schemas.microsoft.com/office/drawing/2014/main" id="{A9822DE4-618E-428E-B543-5754BFC448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51B1DC-5268-4315-8FB3-946E04AD7FAB}"/>
              </a:ext>
            </a:extLst>
          </p:cNvPr>
          <p:cNvSpPr>
            <a:spLocks noGrp="1"/>
          </p:cNvSpPr>
          <p:nvPr>
            <p:ph type="sldNum" sz="quarter" idx="12"/>
          </p:nvPr>
        </p:nvSpPr>
        <p:spPr/>
        <p:txBody>
          <a:bodyPr/>
          <a:lstStyle/>
          <a:p>
            <a:fld id="{C34E4823-6E9A-4F98-9C11-85578A61AB62}" type="slidenum">
              <a:rPr lang="en-GB" smtClean="0"/>
              <a:t>‹#›</a:t>
            </a:fld>
            <a:endParaRPr lang="en-GB"/>
          </a:p>
        </p:txBody>
      </p:sp>
    </p:spTree>
    <p:extLst>
      <p:ext uri="{BB962C8B-B14F-4D97-AF65-F5344CB8AC3E}">
        <p14:creationId xmlns:p14="http://schemas.microsoft.com/office/powerpoint/2010/main" val="37340493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34E0B34-16AC-4E1D-B6AA-FD0F47EEDC73}" type="datetimeFigureOut">
              <a:rPr lang="en-GB" smtClean="0"/>
              <a:t>10/05/2024</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72A168E-9710-459F-B868-FFFF227DF624}" type="slidenum">
              <a:rPr lang="en-GB" smtClean="0"/>
              <a:t>‹#›</a:t>
            </a:fld>
            <a:endParaRPr lang="en-GB"/>
          </a:p>
        </p:txBody>
      </p:sp>
    </p:spTree>
    <p:extLst>
      <p:ext uri="{BB962C8B-B14F-4D97-AF65-F5344CB8AC3E}">
        <p14:creationId xmlns:p14="http://schemas.microsoft.com/office/powerpoint/2010/main" val="294336485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4E0B34-16AC-4E1D-B6AA-FD0F47EEDC73}" type="datetimeFigureOut">
              <a:rPr lang="en-GB" smtClean="0"/>
              <a:t>10/05/2024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2A168E-9710-459F-B868-FFFF227DF624}" type="slidenum">
              <a:rPr lang="en-GB" smtClean="0"/>
              <a:t>‹#›</a:t>
            </a:fld>
            <a:endParaRPr lang="en-GB"/>
          </a:p>
        </p:txBody>
      </p:sp>
    </p:spTree>
    <p:extLst>
      <p:ext uri="{BB962C8B-B14F-4D97-AF65-F5344CB8AC3E}">
        <p14:creationId xmlns:p14="http://schemas.microsoft.com/office/powerpoint/2010/main" val="21994941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4E0B34-16AC-4E1D-B6AA-FD0F47EEDC73}" type="datetimeFigureOut">
              <a:rPr lang="en-GB" smtClean="0"/>
              <a:t>10/05/2024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2A168E-9710-459F-B868-FFFF227DF624}" type="slidenum">
              <a:rPr lang="en-GB" smtClean="0"/>
              <a:t>‹#›</a:t>
            </a:fld>
            <a:endParaRPr lang="en-GB"/>
          </a:p>
        </p:txBody>
      </p:sp>
    </p:spTree>
    <p:extLst>
      <p:ext uri="{BB962C8B-B14F-4D97-AF65-F5344CB8AC3E}">
        <p14:creationId xmlns:p14="http://schemas.microsoft.com/office/powerpoint/2010/main" val="281279243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4E0B34-16AC-4E1D-B6AA-FD0F47EEDC73}" type="datetimeFigureOut">
              <a:rPr lang="en-GB" smtClean="0"/>
              <a:t>10/05/2024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2A168E-9710-459F-B868-FFFF227DF624}" type="slidenum">
              <a:rPr lang="en-GB" smtClean="0"/>
              <a:t>‹#›</a:t>
            </a:fld>
            <a:endParaRPr lang="en-GB"/>
          </a:p>
        </p:txBody>
      </p:sp>
    </p:spTree>
    <p:extLst>
      <p:ext uri="{BB962C8B-B14F-4D97-AF65-F5344CB8AC3E}">
        <p14:creationId xmlns:p14="http://schemas.microsoft.com/office/powerpoint/2010/main" val="5360490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95AA8-EA92-4508-800F-4534FFC81E2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DF052FC-8AFF-4CDF-9E44-0E67D74A04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6F6FBB1-CCF0-4731-AF99-974D4756F7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2143F8E-AACB-4D2B-8FE2-C59FCBBE188C}"/>
              </a:ext>
            </a:extLst>
          </p:cNvPr>
          <p:cNvSpPr>
            <a:spLocks noGrp="1"/>
          </p:cNvSpPr>
          <p:nvPr>
            <p:ph type="dt" sz="half" idx="10"/>
          </p:nvPr>
        </p:nvSpPr>
        <p:spPr/>
        <p:txBody>
          <a:bodyPr/>
          <a:lstStyle/>
          <a:p>
            <a:fld id="{D17BE35E-A3CF-43ED-A613-EFF96884C502}" type="datetimeFigureOut">
              <a:rPr lang="en-GB" smtClean="0"/>
              <a:t>10/05/2024</a:t>
            </a:fld>
            <a:endParaRPr lang="en-GB"/>
          </a:p>
        </p:txBody>
      </p:sp>
      <p:sp>
        <p:nvSpPr>
          <p:cNvPr id="6" name="Footer Placeholder 5">
            <a:extLst>
              <a:ext uri="{FF2B5EF4-FFF2-40B4-BE49-F238E27FC236}">
                <a16:creationId xmlns:a16="http://schemas.microsoft.com/office/drawing/2014/main" id="{B2F6A9E1-647C-4F46-BA05-55C38E75F97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E999B49-E4AC-44C9-BEE8-4338AB17D189}"/>
              </a:ext>
            </a:extLst>
          </p:cNvPr>
          <p:cNvSpPr>
            <a:spLocks noGrp="1"/>
          </p:cNvSpPr>
          <p:nvPr>
            <p:ph type="sldNum" sz="quarter" idx="12"/>
          </p:nvPr>
        </p:nvSpPr>
        <p:spPr/>
        <p:txBody>
          <a:bodyPr/>
          <a:lstStyle/>
          <a:p>
            <a:fld id="{C34E4823-6E9A-4F98-9C11-85578A61AB62}" type="slidenum">
              <a:rPr lang="en-GB" smtClean="0"/>
              <a:t>‹#›</a:t>
            </a:fld>
            <a:endParaRPr lang="en-GB"/>
          </a:p>
        </p:txBody>
      </p:sp>
    </p:spTree>
    <p:extLst>
      <p:ext uri="{BB962C8B-B14F-4D97-AF65-F5344CB8AC3E}">
        <p14:creationId xmlns:p14="http://schemas.microsoft.com/office/powerpoint/2010/main" val="4116705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E187B-7104-42B1-8CDC-50894958CA7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415B4AB-927F-485C-B0A9-587C9C6D99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EEC9CD-4155-4461-9158-0DD065FAC9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4845503-5CF7-4CD4-BADA-F9F1235F5F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F7A6EB-00D8-49B2-AB17-654AAA6257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4704524-BC4E-44FC-8CFA-789B5BC42C02}"/>
              </a:ext>
            </a:extLst>
          </p:cNvPr>
          <p:cNvSpPr>
            <a:spLocks noGrp="1"/>
          </p:cNvSpPr>
          <p:nvPr>
            <p:ph type="dt" sz="half" idx="10"/>
          </p:nvPr>
        </p:nvSpPr>
        <p:spPr/>
        <p:txBody>
          <a:bodyPr/>
          <a:lstStyle/>
          <a:p>
            <a:fld id="{D17BE35E-A3CF-43ED-A613-EFF96884C502}" type="datetimeFigureOut">
              <a:rPr lang="en-GB" smtClean="0"/>
              <a:t>10/05/2024</a:t>
            </a:fld>
            <a:endParaRPr lang="en-GB"/>
          </a:p>
        </p:txBody>
      </p:sp>
      <p:sp>
        <p:nvSpPr>
          <p:cNvPr id="8" name="Footer Placeholder 7">
            <a:extLst>
              <a:ext uri="{FF2B5EF4-FFF2-40B4-BE49-F238E27FC236}">
                <a16:creationId xmlns:a16="http://schemas.microsoft.com/office/drawing/2014/main" id="{C3E6DEDA-D1E6-45D3-A770-5C7AD281A40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121E4CF-A20E-47A7-8698-8922D5433701}"/>
              </a:ext>
            </a:extLst>
          </p:cNvPr>
          <p:cNvSpPr>
            <a:spLocks noGrp="1"/>
          </p:cNvSpPr>
          <p:nvPr>
            <p:ph type="sldNum" sz="quarter" idx="12"/>
          </p:nvPr>
        </p:nvSpPr>
        <p:spPr/>
        <p:txBody>
          <a:bodyPr/>
          <a:lstStyle/>
          <a:p>
            <a:fld id="{C34E4823-6E9A-4F98-9C11-85578A61AB62}" type="slidenum">
              <a:rPr lang="en-GB" smtClean="0"/>
              <a:t>‹#›</a:t>
            </a:fld>
            <a:endParaRPr lang="en-GB"/>
          </a:p>
        </p:txBody>
      </p:sp>
    </p:spTree>
    <p:extLst>
      <p:ext uri="{BB962C8B-B14F-4D97-AF65-F5344CB8AC3E}">
        <p14:creationId xmlns:p14="http://schemas.microsoft.com/office/powerpoint/2010/main" val="3093376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F1064-473F-43FD-8C62-CA1278398E2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03307E5-3C24-4E87-8854-60906C0928E2}"/>
              </a:ext>
            </a:extLst>
          </p:cNvPr>
          <p:cNvSpPr>
            <a:spLocks noGrp="1"/>
          </p:cNvSpPr>
          <p:nvPr>
            <p:ph type="dt" sz="half" idx="10"/>
          </p:nvPr>
        </p:nvSpPr>
        <p:spPr/>
        <p:txBody>
          <a:bodyPr/>
          <a:lstStyle/>
          <a:p>
            <a:fld id="{D17BE35E-A3CF-43ED-A613-EFF96884C502}" type="datetimeFigureOut">
              <a:rPr lang="en-GB" smtClean="0"/>
              <a:t>10/05/2024</a:t>
            </a:fld>
            <a:endParaRPr lang="en-GB"/>
          </a:p>
        </p:txBody>
      </p:sp>
      <p:sp>
        <p:nvSpPr>
          <p:cNvPr id="4" name="Footer Placeholder 3">
            <a:extLst>
              <a:ext uri="{FF2B5EF4-FFF2-40B4-BE49-F238E27FC236}">
                <a16:creationId xmlns:a16="http://schemas.microsoft.com/office/drawing/2014/main" id="{25CD1355-AE5F-4A15-86E5-9AA6F16ABCD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516CC68-FA15-4A04-A2E1-E375F43268D1}"/>
              </a:ext>
            </a:extLst>
          </p:cNvPr>
          <p:cNvSpPr>
            <a:spLocks noGrp="1"/>
          </p:cNvSpPr>
          <p:nvPr>
            <p:ph type="sldNum" sz="quarter" idx="12"/>
          </p:nvPr>
        </p:nvSpPr>
        <p:spPr/>
        <p:txBody>
          <a:bodyPr/>
          <a:lstStyle/>
          <a:p>
            <a:fld id="{C34E4823-6E9A-4F98-9C11-85578A61AB62}" type="slidenum">
              <a:rPr lang="en-GB" smtClean="0"/>
              <a:t>‹#›</a:t>
            </a:fld>
            <a:endParaRPr lang="en-GB"/>
          </a:p>
        </p:txBody>
      </p:sp>
    </p:spTree>
    <p:extLst>
      <p:ext uri="{BB962C8B-B14F-4D97-AF65-F5344CB8AC3E}">
        <p14:creationId xmlns:p14="http://schemas.microsoft.com/office/powerpoint/2010/main" val="1483224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CFE0A2-2FC6-48CF-81CA-1ECB22EBB152}"/>
              </a:ext>
            </a:extLst>
          </p:cNvPr>
          <p:cNvSpPr>
            <a:spLocks noGrp="1"/>
          </p:cNvSpPr>
          <p:nvPr>
            <p:ph type="dt" sz="half" idx="10"/>
          </p:nvPr>
        </p:nvSpPr>
        <p:spPr/>
        <p:txBody>
          <a:bodyPr/>
          <a:lstStyle/>
          <a:p>
            <a:fld id="{D17BE35E-A3CF-43ED-A613-EFF96884C502}" type="datetimeFigureOut">
              <a:rPr lang="en-GB" smtClean="0"/>
              <a:t>10/05/2024</a:t>
            </a:fld>
            <a:endParaRPr lang="en-GB"/>
          </a:p>
        </p:txBody>
      </p:sp>
      <p:sp>
        <p:nvSpPr>
          <p:cNvPr id="3" name="Footer Placeholder 2">
            <a:extLst>
              <a:ext uri="{FF2B5EF4-FFF2-40B4-BE49-F238E27FC236}">
                <a16:creationId xmlns:a16="http://schemas.microsoft.com/office/drawing/2014/main" id="{6655C76C-58A8-441C-BFA6-2B41F606067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3CC9233-9CE7-453E-9544-1126DF0A51F2}"/>
              </a:ext>
            </a:extLst>
          </p:cNvPr>
          <p:cNvSpPr>
            <a:spLocks noGrp="1"/>
          </p:cNvSpPr>
          <p:nvPr>
            <p:ph type="sldNum" sz="quarter" idx="12"/>
          </p:nvPr>
        </p:nvSpPr>
        <p:spPr/>
        <p:txBody>
          <a:bodyPr/>
          <a:lstStyle/>
          <a:p>
            <a:fld id="{C34E4823-6E9A-4F98-9C11-85578A61AB62}" type="slidenum">
              <a:rPr lang="en-GB" smtClean="0"/>
              <a:t>‹#›</a:t>
            </a:fld>
            <a:endParaRPr lang="en-GB"/>
          </a:p>
        </p:txBody>
      </p:sp>
    </p:spTree>
    <p:extLst>
      <p:ext uri="{BB962C8B-B14F-4D97-AF65-F5344CB8AC3E}">
        <p14:creationId xmlns:p14="http://schemas.microsoft.com/office/powerpoint/2010/main" val="2708242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333D5-2CC4-45BA-B993-ACF04B075B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01AEB56-C2EB-4C7D-9575-E28E830617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3262329-DA0F-4ACE-9807-2977221A59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6D5E97-C339-47F7-8858-53518D4445CB}"/>
              </a:ext>
            </a:extLst>
          </p:cNvPr>
          <p:cNvSpPr>
            <a:spLocks noGrp="1"/>
          </p:cNvSpPr>
          <p:nvPr>
            <p:ph type="dt" sz="half" idx="10"/>
          </p:nvPr>
        </p:nvSpPr>
        <p:spPr/>
        <p:txBody>
          <a:bodyPr/>
          <a:lstStyle/>
          <a:p>
            <a:fld id="{D17BE35E-A3CF-43ED-A613-EFF96884C502}" type="datetimeFigureOut">
              <a:rPr lang="en-GB" smtClean="0"/>
              <a:t>10/05/2024</a:t>
            </a:fld>
            <a:endParaRPr lang="en-GB"/>
          </a:p>
        </p:txBody>
      </p:sp>
      <p:sp>
        <p:nvSpPr>
          <p:cNvPr id="6" name="Footer Placeholder 5">
            <a:extLst>
              <a:ext uri="{FF2B5EF4-FFF2-40B4-BE49-F238E27FC236}">
                <a16:creationId xmlns:a16="http://schemas.microsoft.com/office/drawing/2014/main" id="{A0793CC1-E0C0-4820-8443-CC5185DCA77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EC17F4-2C23-4108-B7F4-27CB6173C0D5}"/>
              </a:ext>
            </a:extLst>
          </p:cNvPr>
          <p:cNvSpPr>
            <a:spLocks noGrp="1"/>
          </p:cNvSpPr>
          <p:nvPr>
            <p:ph type="sldNum" sz="quarter" idx="12"/>
          </p:nvPr>
        </p:nvSpPr>
        <p:spPr/>
        <p:txBody>
          <a:bodyPr/>
          <a:lstStyle/>
          <a:p>
            <a:fld id="{C34E4823-6E9A-4F98-9C11-85578A61AB62}" type="slidenum">
              <a:rPr lang="en-GB" smtClean="0"/>
              <a:t>‹#›</a:t>
            </a:fld>
            <a:endParaRPr lang="en-GB"/>
          </a:p>
        </p:txBody>
      </p:sp>
    </p:spTree>
    <p:extLst>
      <p:ext uri="{BB962C8B-B14F-4D97-AF65-F5344CB8AC3E}">
        <p14:creationId xmlns:p14="http://schemas.microsoft.com/office/powerpoint/2010/main" val="3383661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944A0-FD9A-4C26-A885-46E1AD4379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D19754C-C6C1-417D-BF59-93EEE48394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2F800C4-44B7-4487-A5BF-E61377B872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AC5081-EF7F-4165-9861-70A276F6879E}"/>
              </a:ext>
            </a:extLst>
          </p:cNvPr>
          <p:cNvSpPr>
            <a:spLocks noGrp="1"/>
          </p:cNvSpPr>
          <p:nvPr>
            <p:ph type="dt" sz="half" idx="10"/>
          </p:nvPr>
        </p:nvSpPr>
        <p:spPr/>
        <p:txBody>
          <a:bodyPr/>
          <a:lstStyle/>
          <a:p>
            <a:fld id="{D17BE35E-A3CF-43ED-A613-EFF96884C502}" type="datetimeFigureOut">
              <a:rPr lang="en-GB" smtClean="0"/>
              <a:t>10/05/2024</a:t>
            </a:fld>
            <a:endParaRPr lang="en-GB"/>
          </a:p>
        </p:txBody>
      </p:sp>
      <p:sp>
        <p:nvSpPr>
          <p:cNvPr id="6" name="Footer Placeholder 5">
            <a:extLst>
              <a:ext uri="{FF2B5EF4-FFF2-40B4-BE49-F238E27FC236}">
                <a16:creationId xmlns:a16="http://schemas.microsoft.com/office/drawing/2014/main" id="{96A0343F-A3C5-491A-A4AA-31A2F0FEED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781AF1E-8759-4759-911D-27BE6A606400}"/>
              </a:ext>
            </a:extLst>
          </p:cNvPr>
          <p:cNvSpPr>
            <a:spLocks noGrp="1"/>
          </p:cNvSpPr>
          <p:nvPr>
            <p:ph type="sldNum" sz="quarter" idx="12"/>
          </p:nvPr>
        </p:nvSpPr>
        <p:spPr/>
        <p:txBody>
          <a:bodyPr/>
          <a:lstStyle/>
          <a:p>
            <a:fld id="{C34E4823-6E9A-4F98-9C11-85578A61AB62}" type="slidenum">
              <a:rPr lang="en-GB" smtClean="0"/>
              <a:t>‹#›</a:t>
            </a:fld>
            <a:endParaRPr lang="en-GB"/>
          </a:p>
        </p:txBody>
      </p:sp>
    </p:spTree>
    <p:extLst>
      <p:ext uri="{BB962C8B-B14F-4D97-AF65-F5344CB8AC3E}">
        <p14:creationId xmlns:p14="http://schemas.microsoft.com/office/powerpoint/2010/main" val="3969546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94FC4A-CD2B-4E93-8E64-8E5C7C8D18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2827193-9626-400A-9B9A-C4981E9D6A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71F0A1-D66D-4176-99FA-660C92598E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7BE35E-A3CF-43ED-A613-EFF96884C502}" type="datetimeFigureOut">
              <a:rPr lang="en-GB" smtClean="0"/>
              <a:t>10/05/2024</a:t>
            </a:fld>
            <a:endParaRPr lang="en-GB"/>
          </a:p>
        </p:txBody>
      </p:sp>
      <p:sp>
        <p:nvSpPr>
          <p:cNvPr id="5" name="Footer Placeholder 4">
            <a:extLst>
              <a:ext uri="{FF2B5EF4-FFF2-40B4-BE49-F238E27FC236}">
                <a16:creationId xmlns:a16="http://schemas.microsoft.com/office/drawing/2014/main" id="{FBD19DB3-D0B9-4090-8F60-796E57F273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157EB10-5671-4710-81D0-C6BA926493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4E4823-6E9A-4F98-9C11-85578A61AB62}" type="slidenum">
              <a:rPr lang="en-GB" smtClean="0"/>
              <a:t>‹#›</a:t>
            </a:fld>
            <a:endParaRPr lang="en-GB"/>
          </a:p>
        </p:txBody>
      </p:sp>
    </p:spTree>
    <p:extLst>
      <p:ext uri="{BB962C8B-B14F-4D97-AF65-F5344CB8AC3E}">
        <p14:creationId xmlns:p14="http://schemas.microsoft.com/office/powerpoint/2010/main" val="3186506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rtl="0" fontAlgn="auto">
              <a:spcBef>
                <a:spcPts val="0"/>
              </a:spcBef>
              <a:spcAft>
                <a:spcPts val="0"/>
              </a:spcAft>
              <a:defRPr sz="1200">
                <a:solidFill>
                  <a:prstClr val="black">
                    <a:tint val="75000"/>
                  </a:prstClr>
                </a:solidFill>
                <a:latin typeface="Calibri"/>
                <a:cs typeface="+mn-cs"/>
              </a:defRPr>
            </a:lvl1pPr>
          </a:lstStyle>
          <a:p>
            <a:pPr>
              <a:defRPr/>
            </a:pPr>
            <a:fld id="{3CE3BCA5-FF77-41B4-8259-BDC9974BE864}" type="datetimeFigureOut">
              <a:rPr lang="en-US"/>
              <a:pPr>
                <a:defRPr/>
              </a:pPr>
              <a:t>5/10/2024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rtl="0"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rtl="0" fontAlgn="auto">
              <a:spcBef>
                <a:spcPts val="0"/>
              </a:spcBef>
              <a:spcAft>
                <a:spcPts val="0"/>
              </a:spcAft>
              <a:defRPr sz="1200">
                <a:solidFill>
                  <a:prstClr val="black">
                    <a:tint val="75000"/>
                  </a:prstClr>
                </a:solidFill>
                <a:latin typeface="Calibri"/>
                <a:cs typeface="+mn-cs"/>
              </a:defRPr>
            </a:lvl1pPr>
          </a:lstStyle>
          <a:p>
            <a:pPr>
              <a:defRPr/>
            </a:pPr>
            <a:fld id="{BEB79B65-F65D-47FE-9E3B-28BB4EF6EC21}" type="slidenum">
              <a:rPr lang="en-US"/>
              <a:pPr>
                <a:defRPr/>
              </a:pPr>
              <a:t>‹#›</a:t>
            </a:fld>
            <a:endParaRPr lang="en-US"/>
          </a:p>
        </p:txBody>
      </p:sp>
    </p:spTree>
    <p:extLst>
      <p:ext uri="{BB962C8B-B14F-4D97-AF65-F5344CB8AC3E}">
        <p14:creationId xmlns:p14="http://schemas.microsoft.com/office/powerpoint/2010/main" val="34747182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0"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0"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0"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0" fontAlgn="base">
        <a:spcBef>
          <a:spcPct val="0"/>
        </a:spcBef>
        <a:spcAft>
          <a:spcPct val="0"/>
        </a:spcAft>
        <a:defRPr sz="4400">
          <a:solidFill>
            <a:schemeClr val="tx1"/>
          </a:solidFill>
          <a:latin typeface="Calibri" pitchFamily="34" charset="0"/>
          <a:cs typeface="Times New Roman" pitchFamily="18" charset="0"/>
        </a:defRPr>
      </a:lvl6pPr>
      <a:lvl7pPr marL="914400" algn="ctr" rtl="0" fontAlgn="base">
        <a:spcBef>
          <a:spcPct val="0"/>
        </a:spcBef>
        <a:spcAft>
          <a:spcPct val="0"/>
        </a:spcAft>
        <a:defRPr sz="4400">
          <a:solidFill>
            <a:schemeClr val="tx1"/>
          </a:solidFill>
          <a:latin typeface="Calibri" pitchFamily="34" charset="0"/>
          <a:cs typeface="Times New Roman" pitchFamily="18" charset="0"/>
        </a:defRPr>
      </a:lvl7pPr>
      <a:lvl8pPr marL="1371600" algn="ctr" rtl="0" fontAlgn="base">
        <a:spcBef>
          <a:spcPct val="0"/>
        </a:spcBef>
        <a:spcAft>
          <a:spcPct val="0"/>
        </a:spcAft>
        <a:defRPr sz="4400">
          <a:solidFill>
            <a:schemeClr val="tx1"/>
          </a:solidFill>
          <a:latin typeface="Calibri" pitchFamily="34" charset="0"/>
          <a:cs typeface="Times New Roman" pitchFamily="18" charset="0"/>
        </a:defRPr>
      </a:lvl8pPr>
      <a:lvl9pPr marL="1828800" algn="ctr" rtl="0"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34E0B34-16AC-4E1D-B6AA-FD0F47EEDC73}" type="datetimeFigureOut">
              <a:rPr lang="en-GB" smtClean="0"/>
              <a:t>10/05/2024</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72A168E-9710-459F-B868-FFFF227DF624}"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5209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BE9833-84F4-4B08-9607-C83680D6BD94}"/>
              </a:ext>
            </a:extLst>
          </p:cNvPr>
          <p:cNvSpPr>
            <a:spLocks noGrp="1"/>
          </p:cNvSpPr>
          <p:nvPr>
            <p:ph type="title"/>
          </p:nvPr>
        </p:nvSpPr>
        <p:spPr>
          <a:xfrm>
            <a:off x="496824" y="890237"/>
            <a:ext cx="4560584" cy="1128068"/>
          </a:xfrm>
        </p:spPr>
        <p:txBody>
          <a:bodyPr anchor="ctr">
            <a:normAutofit/>
          </a:bodyPr>
          <a:lstStyle/>
          <a:p>
            <a:pPr algn="ctr"/>
            <a:r>
              <a:rPr lang="ar-AE" sz="4800" dirty="0">
                <a:latin typeface="Calibri" panose="020F0502020204030204" pitchFamily="34" charset="0"/>
                <a:cs typeface="Calibri" panose="020F0502020204030204" pitchFamily="34" charset="0"/>
              </a:rPr>
              <a:t>عنوان الدّرس</a:t>
            </a:r>
            <a:endParaRPr lang="en-GB" sz="4800" dirty="0">
              <a:latin typeface="Calibri" panose="020F0502020204030204" pitchFamily="34" charset="0"/>
              <a:cs typeface="Calibri" panose="020F0502020204030204" pitchFamily="34" charset="0"/>
            </a:endParaRPr>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E655678-9DCD-4372-B9DC-880626D6C42D}"/>
              </a:ext>
            </a:extLst>
          </p:cNvPr>
          <p:cNvSpPr>
            <a:spLocks noGrp="1"/>
          </p:cNvSpPr>
          <p:nvPr>
            <p:ph idx="1"/>
          </p:nvPr>
        </p:nvSpPr>
        <p:spPr>
          <a:xfrm>
            <a:off x="159341" y="2369162"/>
            <a:ext cx="5854469" cy="3979585"/>
          </a:xfrm>
        </p:spPr>
        <p:txBody>
          <a:bodyPr anchor="ctr">
            <a:normAutofit/>
          </a:bodyPr>
          <a:lstStyle/>
          <a:p>
            <a:pPr marL="0" indent="0">
              <a:buNone/>
            </a:pPr>
            <a:endParaRPr lang="ar-AE" sz="2000" dirty="0">
              <a:latin typeface="Calibri" panose="020F0502020204030204" pitchFamily="34" charset="0"/>
              <a:cs typeface="Calibri" panose="020F0502020204030204" pitchFamily="34" charset="0"/>
            </a:endParaRPr>
          </a:p>
          <a:p>
            <a:pPr marL="0" indent="0">
              <a:buNone/>
            </a:pPr>
            <a:endParaRPr lang="ar-AE" sz="2000" dirty="0">
              <a:latin typeface="Calibri" panose="020F0502020204030204" pitchFamily="34" charset="0"/>
              <a:cs typeface="Calibri" panose="020F0502020204030204" pitchFamily="34" charset="0"/>
            </a:endParaRPr>
          </a:p>
          <a:p>
            <a:pPr marL="0" indent="0">
              <a:buNone/>
            </a:pPr>
            <a:r>
              <a:rPr lang="ar-AE" sz="7200" dirty="0">
                <a:latin typeface="Calibri" panose="020F0502020204030204" pitchFamily="34" charset="0"/>
                <a:cs typeface="Calibri" panose="020F0502020204030204" pitchFamily="34" charset="0"/>
              </a:rPr>
              <a:t>كتابة نص سردي </a:t>
            </a:r>
          </a:p>
          <a:p>
            <a:pPr marL="0" indent="0">
              <a:buNone/>
            </a:pPr>
            <a:endParaRPr lang="ar-AE" sz="2000" dirty="0">
              <a:latin typeface="Calibri" panose="020F0502020204030204" pitchFamily="34" charset="0"/>
              <a:cs typeface="Calibri" panose="020F0502020204030204" pitchFamily="34" charset="0"/>
            </a:endParaRPr>
          </a:p>
          <a:p>
            <a:pPr marL="0" indent="0">
              <a:buNone/>
            </a:pPr>
            <a:endParaRPr lang="ar-AE" sz="2000" dirty="0">
              <a:latin typeface="Calibri" panose="020F0502020204030204" pitchFamily="34" charset="0"/>
              <a:cs typeface="Calibri" panose="020F0502020204030204" pitchFamily="34" charset="0"/>
            </a:endParaRPr>
          </a:p>
          <a:p>
            <a:pPr marL="0" indent="0">
              <a:buNone/>
            </a:pPr>
            <a:endParaRPr lang="ar-AE" sz="2000" dirty="0">
              <a:latin typeface="Calibri" panose="020F0502020204030204" pitchFamily="34" charset="0"/>
              <a:cs typeface="Calibri" panose="020F0502020204030204" pitchFamily="34" charset="0"/>
            </a:endParaRPr>
          </a:p>
          <a:p>
            <a:pPr marL="0" indent="0">
              <a:buNone/>
            </a:pPr>
            <a:endParaRPr lang="en-GB" sz="2000" dirty="0">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6B75FA7-95D0-42D5-BE17-F8C6570A5D80}"/>
              </a:ext>
            </a:extLst>
          </p:cNvPr>
          <p:cNvPicPr>
            <a:picLocks noChangeAspect="1"/>
          </p:cNvPicPr>
          <p:nvPr/>
        </p:nvPicPr>
        <p:blipFill rotWithShape="1">
          <a:blip r:embed="rId2"/>
          <a:srcRect l="15371" r="3390" b="-1"/>
          <a:stretch/>
        </p:blipFill>
        <p:spPr>
          <a:xfrm>
            <a:off x="6013810" y="799352"/>
            <a:ext cx="5389387" cy="5259296"/>
          </a:xfrm>
          <a:prstGeom prst="rect">
            <a:avLst/>
          </a:prstGeom>
        </p:spPr>
      </p:pic>
    </p:spTree>
    <p:extLst>
      <p:ext uri="{BB962C8B-B14F-4D97-AF65-F5344CB8AC3E}">
        <p14:creationId xmlns:p14="http://schemas.microsoft.com/office/powerpoint/2010/main" val="1561632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56639" y="271285"/>
            <a:ext cx="6296025" cy="707886"/>
          </a:xfrm>
          <a:prstGeom prst="rect">
            <a:avLst/>
          </a:prstGeom>
          <a:solidFill>
            <a:srgbClr val="FFFF00"/>
          </a:solid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ar-AE" sz="4000" b="1" dirty="0">
                <a:ln w="11430"/>
                <a:solidFill>
                  <a:srgbClr val="FF0066"/>
                </a:soli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اكتب على الدّفتر وسط نصٍ سرديٍّ</a:t>
            </a:r>
          </a:p>
        </p:txBody>
      </p:sp>
      <p:sp>
        <p:nvSpPr>
          <p:cNvPr id="10" name="Rectangle 9"/>
          <p:cNvSpPr/>
          <p:nvPr/>
        </p:nvSpPr>
        <p:spPr>
          <a:xfrm rot="16200000">
            <a:off x="5096765" y="-3064474"/>
            <a:ext cx="1415772" cy="10028150"/>
          </a:xfrm>
          <a:prstGeom prst="rect">
            <a:avLst/>
          </a:prstGeom>
        </p:spPr>
        <p:style>
          <a:lnRef idx="1">
            <a:schemeClr val="accent3"/>
          </a:lnRef>
          <a:fillRef idx="2">
            <a:schemeClr val="accent3"/>
          </a:fillRef>
          <a:effectRef idx="1">
            <a:schemeClr val="accent3"/>
          </a:effectRef>
          <a:fontRef idx="minor">
            <a:schemeClr val="dk1"/>
          </a:fontRef>
        </p:style>
        <p:txBody>
          <a:bodyPr vert="vert"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ar-AE" sz="4000" b="1" dirty="0">
                <a:ln w="11430"/>
                <a:solidFill>
                  <a:srgbClr val="FF0000"/>
                </a:soli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ناتج التّعلم: سأكون قادرًا في نهاية الحصّة على كتابة وسط نصٍ سرديٍّ مكتمل العناصر مراعيًا المعايير المطلوبة.</a:t>
            </a:r>
          </a:p>
        </p:txBody>
      </p:sp>
      <p:grpSp>
        <p:nvGrpSpPr>
          <p:cNvPr id="6" name="Group 5">
            <a:extLst>
              <a:ext uri="{FF2B5EF4-FFF2-40B4-BE49-F238E27FC236}">
                <a16:creationId xmlns:a16="http://schemas.microsoft.com/office/drawing/2014/main" id="{9EDE5625-06A6-4D18-8ACB-9A928D9E612F}"/>
              </a:ext>
            </a:extLst>
          </p:cNvPr>
          <p:cNvGrpSpPr/>
          <p:nvPr/>
        </p:nvGrpSpPr>
        <p:grpSpPr>
          <a:xfrm>
            <a:off x="11248873" y="1775023"/>
            <a:ext cx="749384" cy="4131138"/>
            <a:chOff x="7946408" y="1295400"/>
            <a:chExt cx="1051256" cy="3059845"/>
          </a:xfrm>
        </p:grpSpPr>
        <p:sp>
          <p:nvSpPr>
            <p:cNvPr id="7" name="TextBox 6">
              <a:extLst>
                <a:ext uri="{FF2B5EF4-FFF2-40B4-BE49-F238E27FC236}">
                  <a16:creationId xmlns:a16="http://schemas.microsoft.com/office/drawing/2014/main" id="{F86FF596-4DCB-4C61-B2B5-BD3C21403757}"/>
                </a:ext>
              </a:extLst>
            </p:cNvPr>
            <p:cNvSpPr txBox="1"/>
            <p:nvPr/>
          </p:nvSpPr>
          <p:spPr>
            <a:xfrm>
              <a:off x="7946408" y="1295400"/>
              <a:ext cx="1051256" cy="341945"/>
            </a:xfrm>
            <a:prstGeom prst="rect">
              <a:avLst/>
            </a:prstGeom>
            <a:solidFill>
              <a:srgbClr val="00B050"/>
            </a:solidFill>
            <a:ln w="28575">
              <a:solidFill>
                <a:schemeClr val="bg1"/>
              </a:solidFill>
            </a:ln>
          </p:spPr>
          <p:txBody>
            <a:bodyPr wrap="square" rtlCol="1">
              <a:spAutoFit/>
            </a:bodyPr>
            <a:lstStyle/>
            <a:p>
              <a:pPr algn="ctr"/>
              <a:r>
                <a:rPr lang="ar-EG" sz="2400">
                  <a:latin typeface="Calibri" panose="020F0502020204030204" pitchFamily="34" charset="0"/>
                  <a:cs typeface="Calibri" panose="020F0502020204030204" pitchFamily="34" charset="0"/>
                </a:rPr>
                <a:t>أبدع</a:t>
              </a:r>
              <a:endParaRPr lang="ar-EG">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E382080F-7FD9-4C5C-B0D2-FF2F5C4A654D}"/>
                </a:ext>
              </a:extLst>
            </p:cNvPr>
            <p:cNvSpPr txBox="1"/>
            <p:nvPr/>
          </p:nvSpPr>
          <p:spPr>
            <a:xfrm>
              <a:off x="7946408" y="1838980"/>
              <a:ext cx="1051256" cy="341945"/>
            </a:xfrm>
            <a:prstGeom prst="rect">
              <a:avLst/>
            </a:prstGeom>
            <a:solidFill>
              <a:srgbClr val="92D050"/>
            </a:solidFill>
            <a:ln w="28575">
              <a:solidFill>
                <a:schemeClr val="bg1"/>
              </a:solidFill>
            </a:ln>
          </p:spPr>
          <p:txBody>
            <a:bodyPr wrap="square" rtlCol="1">
              <a:spAutoFit/>
            </a:bodyPr>
            <a:lstStyle/>
            <a:p>
              <a:pPr algn="ctr"/>
              <a:r>
                <a:rPr lang="ar-EG" sz="2400">
                  <a:latin typeface="Calibri" panose="020F0502020204030204" pitchFamily="34" charset="0"/>
                  <a:cs typeface="Calibri" panose="020F0502020204030204" pitchFamily="34" charset="0"/>
                </a:rPr>
                <a:t>أقيّم</a:t>
              </a:r>
              <a:endParaRPr lang="ar-EG">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5E2DB435-753F-45D7-8A5B-3D48D9802042}"/>
                </a:ext>
              </a:extLst>
            </p:cNvPr>
            <p:cNvSpPr txBox="1"/>
            <p:nvPr/>
          </p:nvSpPr>
          <p:spPr>
            <a:xfrm>
              <a:off x="7946408" y="2382560"/>
              <a:ext cx="1051256" cy="341945"/>
            </a:xfrm>
            <a:prstGeom prst="rect">
              <a:avLst/>
            </a:prstGeom>
            <a:solidFill>
              <a:srgbClr val="FFC000"/>
            </a:solidFill>
            <a:ln w="28575">
              <a:solidFill>
                <a:schemeClr val="bg1"/>
              </a:solidFill>
            </a:ln>
          </p:spPr>
          <p:txBody>
            <a:bodyPr wrap="square" rtlCol="1">
              <a:spAutoFit/>
            </a:bodyPr>
            <a:lstStyle/>
            <a:p>
              <a:pPr algn="ctr"/>
              <a:r>
                <a:rPr lang="ar-EG" sz="2400">
                  <a:latin typeface="Calibri" panose="020F0502020204030204" pitchFamily="34" charset="0"/>
                  <a:cs typeface="Calibri" panose="020F0502020204030204" pitchFamily="34" charset="0"/>
                </a:rPr>
                <a:t>أحلل</a:t>
              </a:r>
              <a:endParaRPr lang="ar-EG">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8828ED27-AFD9-4FB1-9393-4D8F8C41B0C9}"/>
                </a:ext>
              </a:extLst>
            </p:cNvPr>
            <p:cNvSpPr txBox="1"/>
            <p:nvPr/>
          </p:nvSpPr>
          <p:spPr>
            <a:xfrm>
              <a:off x="7946408" y="2926140"/>
              <a:ext cx="1051256" cy="341945"/>
            </a:xfrm>
            <a:prstGeom prst="rect">
              <a:avLst/>
            </a:prstGeom>
            <a:solidFill>
              <a:srgbClr val="FFFF00"/>
            </a:solidFill>
            <a:ln w="28575">
              <a:solidFill>
                <a:schemeClr val="bg1"/>
              </a:solidFill>
            </a:ln>
          </p:spPr>
          <p:txBody>
            <a:bodyPr wrap="square" rtlCol="1">
              <a:spAutoFit/>
            </a:bodyPr>
            <a:lstStyle/>
            <a:p>
              <a:pPr algn="ctr"/>
              <a:r>
                <a:rPr lang="ar-EG" sz="2400">
                  <a:latin typeface="Calibri" panose="020F0502020204030204" pitchFamily="34" charset="0"/>
                  <a:cs typeface="Calibri" panose="020F0502020204030204" pitchFamily="34" charset="0"/>
                </a:rPr>
                <a:t>أطب</a:t>
              </a:r>
              <a:r>
                <a:rPr lang="ar-AE" sz="2400">
                  <a:latin typeface="Calibri" panose="020F0502020204030204" pitchFamily="34" charset="0"/>
                  <a:cs typeface="Calibri" panose="020F0502020204030204" pitchFamily="34" charset="0"/>
                </a:rPr>
                <a:t>ّ</a:t>
              </a:r>
              <a:r>
                <a:rPr lang="ar-EG" sz="2400">
                  <a:latin typeface="Calibri" panose="020F0502020204030204" pitchFamily="34" charset="0"/>
                  <a:cs typeface="Calibri" panose="020F0502020204030204" pitchFamily="34" charset="0"/>
                </a:rPr>
                <a:t>ق</a:t>
              </a:r>
              <a:endParaRPr lang="ar-EG">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3FB6B74B-91EF-4065-9E0D-C4F345368E93}"/>
                </a:ext>
              </a:extLst>
            </p:cNvPr>
            <p:cNvSpPr txBox="1"/>
            <p:nvPr/>
          </p:nvSpPr>
          <p:spPr>
            <a:xfrm>
              <a:off x="7946408" y="3469720"/>
              <a:ext cx="1051256" cy="341945"/>
            </a:xfrm>
            <a:prstGeom prst="rect">
              <a:avLst/>
            </a:prstGeom>
            <a:solidFill>
              <a:srgbClr val="F53D0B"/>
            </a:solidFill>
            <a:ln w="28575">
              <a:solidFill>
                <a:schemeClr val="bg1"/>
              </a:solidFill>
            </a:ln>
          </p:spPr>
          <p:txBody>
            <a:bodyPr wrap="square" rtlCol="1">
              <a:spAutoFit/>
            </a:bodyPr>
            <a:lstStyle/>
            <a:p>
              <a:pPr algn="ctr"/>
              <a:r>
                <a:rPr lang="ar-EG" sz="2400">
                  <a:latin typeface="Calibri" panose="020F0502020204030204" pitchFamily="34" charset="0"/>
                  <a:cs typeface="Calibri" panose="020F0502020204030204" pitchFamily="34" charset="0"/>
                </a:rPr>
                <a:t>أفهم</a:t>
              </a:r>
              <a:endParaRPr lang="ar-EG">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F226EC07-E419-4931-8970-CCE8C96EB54A}"/>
                </a:ext>
              </a:extLst>
            </p:cNvPr>
            <p:cNvSpPr txBox="1"/>
            <p:nvPr/>
          </p:nvSpPr>
          <p:spPr>
            <a:xfrm>
              <a:off x="7946408" y="4013300"/>
              <a:ext cx="1051256" cy="341945"/>
            </a:xfrm>
            <a:prstGeom prst="rect">
              <a:avLst/>
            </a:prstGeom>
            <a:solidFill>
              <a:srgbClr val="FF0000"/>
            </a:solidFill>
            <a:ln w="28575">
              <a:solidFill>
                <a:schemeClr val="bg1"/>
              </a:solidFill>
            </a:ln>
          </p:spPr>
          <p:txBody>
            <a:bodyPr wrap="square" rtlCol="1">
              <a:spAutoFit/>
            </a:bodyPr>
            <a:lstStyle/>
            <a:p>
              <a:pPr algn="ctr"/>
              <a:r>
                <a:rPr lang="ar-EG" sz="2400">
                  <a:latin typeface="Calibri" panose="020F0502020204030204" pitchFamily="34" charset="0"/>
                  <a:cs typeface="Calibri" panose="020F0502020204030204" pitchFamily="34" charset="0"/>
                </a:rPr>
                <a:t>أتذك</a:t>
              </a:r>
              <a:r>
                <a:rPr lang="ar-AE" sz="2400">
                  <a:latin typeface="Calibri" panose="020F0502020204030204" pitchFamily="34" charset="0"/>
                  <a:cs typeface="Calibri" panose="020F0502020204030204" pitchFamily="34" charset="0"/>
                </a:rPr>
                <a:t>ّ</a:t>
              </a:r>
              <a:r>
                <a:rPr lang="ar-EG" sz="2400">
                  <a:latin typeface="Calibri" panose="020F0502020204030204" pitchFamily="34" charset="0"/>
                  <a:cs typeface="Calibri" panose="020F0502020204030204" pitchFamily="34" charset="0"/>
                </a:rPr>
                <a:t>ر</a:t>
              </a:r>
              <a:endParaRPr lang="ar-EG">
                <a:latin typeface="Calibri" panose="020F0502020204030204" pitchFamily="34" charset="0"/>
                <a:cs typeface="Calibri" panose="020F0502020204030204" pitchFamily="34" charset="0"/>
              </a:endParaRPr>
            </a:p>
          </p:txBody>
        </p:sp>
      </p:grpSp>
      <p:cxnSp>
        <p:nvCxnSpPr>
          <p:cNvPr id="15" name="Straight Arrow Connector 14">
            <a:extLst>
              <a:ext uri="{FF2B5EF4-FFF2-40B4-BE49-F238E27FC236}">
                <a16:creationId xmlns:a16="http://schemas.microsoft.com/office/drawing/2014/main" id="{3F476734-4E57-4DBF-8D65-AE4B614B3F42}"/>
              </a:ext>
            </a:extLst>
          </p:cNvPr>
          <p:cNvCxnSpPr>
            <a:cxnSpLocks/>
          </p:cNvCxnSpPr>
          <p:nvPr/>
        </p:nvCxnSpPr>
        <p:spPr>
          <a:xfrm>
            <a:off x="11623565" y="1190247"/>
            <a:ext cx="0" cy="483731"/>
          </a:xfrm>
          <a:prstGeom prst="straightConnector1">
            <a:avLst/>
          </a:prstGeom>
          <a:ln w="57150">
            <a:tailEnd type="arrow"/>
          </a:ln>
        </p:spPr>
        <p:style>
          <a:lnRef idx="3">
            <a:schemeClr val="accent1"/>
          </a:lnRef>
          <a:fillRef idx="0">
            <a:schemeClr val="accent1"/>
          </a:fillRef>
          <a:effectRef idx="2">
            <a:schemeClr val="accent1"/>
          </a:effectRef>
          <a:fontRef idx="minor">
            <a:schemeClr val="tx1"/>
          </a:fontRef>
        </p:style>
      </p:cxnSp>
      <p:pic>
        <p:nvPicPr>
          <p:cNvPr id="16" name="Picture 15">
            <a:extLst>
              <a:ext uri="{FF2B5EF4-FFF2-40B4-BE49-F238E27FC236}">
                <a16:creationId xmlns:a16="http://schemas.microsoft.com/office/drawing/2014/main" id="{25FE3934-E1D9-4A84-903B-893A9AE64DDE}"/>
              </a:ext>
            </a:extLst>
          </p:cNvPr>
          <p:cNvPicPr>
            <a:picLocks noChangeAspect="1"/>
          </p:cNvPicPr>
          <p:nvPr/>
        </p:nvPicPr>
        <p:blipFill rotWithShape="1">
          <a:blip r:embed="rId2"/>
          <a:srcRect l="1875" t="18906" r="1719" b="19844"/>
          <a:stretch/>
        </p:blipFill>
        <p:spPr>
          <a:xfrm>
            <a:off x="2656639" y="2852914"/>
            <a:ext cx="6467475" cy="3733801"/>
          </a:xfrm>
          <a:prstGeom prst="rect">
            <a:avLst/>
          </a:prstGeom>
        </p:spPr>
      </p:pic>
    </p:spTree>
    <p:extLst>
      <p:ext uri="{BB962C8B-B14F-4D97-AF65-F5344CB8AC3E}">
        <p14:creationId xmlns:p14="http://schemas.microsoft.com/office/powerpoint/2010/main" val="325687124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A90BFA74-8A32-48A1-9890-78231CC16CE8}"/>
              </a:ext>
            </a:extLst>
          </p:cNvPr>
          <p:cNvGraphicFramePr>
            <a:graphicFrameLocks noGrp="1"/>
          </p:cNvGraphicFramePr>
          <p:nvPr>
            <p:ph idx="1"/>
            <p:extLst>
              <p:ext uri="{D42A27DB-BD31-4B8C-83A1-F6EECF244321}">
                <p14:modId xmlns:p14="http://schemas.microsoft.com/office/powerpoint/2010/main" val="1349823232"/>
              </p:ext>
            </p:extLst>
          </p:nvPr>
        </p:nvGraphicFramePr>
        <p:xfrm>
          <a:off x="800100" y="523875"/>
          <a:ext cx="10972800" cy="4595368"/>
        </p:xfrm>
        <a:graphic>
          <a:graphicData uri="http://schemas.openxmlformats.org/drawingml/2006/table">
            <a:tbl>
              <a:tblPr firstRow="1" bandRow="1">
                <a:tableStyleId>{5940675A-B579-460E-94D1-54222C63F5DA}</a:tableStyleId>
              </a:tblPr>
              <a:tblGrid>
                <a:gridCol w="10972800">
                  <a:extLst>
                    <a:ext uri="{9D8B030D-6E8A-4147-A177-3AD203B41FA5}">
                      <a16:colId xmlns:a16="http://schemas.microsoft.com/office/drawing/2014/main" val="2513637496"/>
                    </a:ext>
                  </a:extLst>
                </a:gridCol>
              </a:tblGrid>
              <a:tr h="638175">
                <a:tc>
                  <a:txBody>
                    <a:bodyPr/>
                    <a:lstStyle/>
                    <a:p>
                      <a:pPr algn="ctr"/>
                      <a:r>
                        <a:rPr lang="ar-AE" sz="2800" dirty="0">
                          <a:solidFill>
                            <a:srgbClr val="FF0000"/>
                          </a:solidFill>
                          <a:latin typeface="Calibri" panose="020F0502020204030204" pitchFamily="34" charset="0"/>
                          <a:cs typeface="Calibri" panose="020F0502020204030204" pitchFamily="34" charset="0"/>
                        </a:rPr>
                        <a:t>اكتب وسط نصٍّ سرديٍّ مُستعينًا بالنّموذج الآتي:</a:t>
                      </a:r>
                      <a:endParaRPr lang="en-GB" sz="2800" dirty="0">
                        <a:solidFill>
                          <a:srgbClr val="FF0000"/>
                        </a:solidFill>
                      </a:endParaRPr>
                    </a:p>
                  </a:txBody>
                  <a:tcPr/>
                </a:tc>
                <a:extLst>
                  <a:ext uri="{0D108BD9-81ED-4DB2-BD59-A6C34878D82A}">
                    <a16:rowId xmlns:a16="http://schemas.microsoft.com/office/drawing/2014/main" val="2307785213"/>
                  </a:ext>
                </a:extLst>
              </a:tr>
              <a:tr h="2114550">
                <a:tc>
                  <a:txBody>
                    <a:bodyPr/>
                    <a:lstStyle/>
                    <a:p>
                      <a:pPr algn="just" rtl="1">
                        <a:lnSpc>
                          <a:spcPct val="150000"/>
                        </a:lnSpc>
                      </a:pPr>
                      <a:r>
                        <a:rPr lang="ar-AE" sz="2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ar-AE" sz="1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ar-AE" sz="32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كُنْتُ أرتدي حذاءً </a:t>
                      </a:r>
                      <a:r>
                        <a:rPr lang="ar-AE" sz="28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رياضيًّا مُميّزًا، أهداني إيّاه والدي في عيدِ ميلادي العاشِر، ولكنَّ عليًّا لايملكُ مِثْلَهُ ، فقد كانت تخرجُ أصابعُ قدمِه من حذائه المُمزق، وكان هذا المنظرُ يؤلمني كثيرًا، بدأتُ أفكرُ ليلَ نهارٍ لأجد حلًا لهذه المُشكلة.أودُّ أن أرسُمَ الابتسامة على وجههِ، ولكن كيف يُمكنني ذلك؟</a:t>
                      </a:r>
                    </a:p>
                    <a:p>
                      <a:pPr algn="just" rtl="1">
                        <a:lnSpc>
                          <a:spcPct val="150000"/>
                        </a:lnSpc>
                      </a:pPr>
                      <a:r>
                        <a:rPr lang="ar-AE" sz="28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وفي </a:t>
                      </a:r>
                      <a:r>
                        <a:rPr lang="ar-AE" sz="280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إحدى المرّاتِ بعدما أوصلته إلى بيته، تساءلت في قرارةِ نفسي كيف أنزَعُ البُؤسَ عن صديقي ياتُرى؟</a:t>
                      </a:r>
                      <a:endParaRPr lang="en-GB" sz="2800" dirty="0"/>
                    </a:p>
                  </a:txBody>
                  <a:tcPr/>
                </a:tc>
                <a:extLst>
                  <a:ext uri="{0D108BD9-81ED-4DB2-BD59-A6C34878D82A}">
                    <a16:rowId xmlns:a16="http://schemas.microsoft.com/office/drawing/2014/main" val="927630989"/>
                  </a:ext>
                </a:extLst>
              </a:tr>
            </a:tbl>
          </a:graphicData>
        </a:graphic>
      </p:graphicFrame>
    </p:spTree>
    <p:extLst>
      <p:ext uri="{BB962C8B-B14F-4D97-AF65-F5344CB8AC3E}">
        <p14:creationId xmlns:p14="http://schemas.microsoft.com/office/powerpoint/2010/main" val="1872082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15E70475-B29A-49D0-98CF-D56AF59D8ABB}"/>
              </a:ext>
            </a:extLst>
          </p:cNvPr>
          <p:cNvGraphicFramePr>
            <a:graphicFrameLocks noGrp="1"/>
          </p:cNvGraphicFramePr>
          <p:nvPr>
            <p:extLst>
              <p:ext uri="{D42A27DB-BD31-4B8C-83A1-F6EECF244321}">
                <p14:modId xmlns:p14="http://schemas.microsoft.com/office/powerpoint/2010/main" val="3193404750"/>
              </p:ext>
            </p:extLst>
          </p:nvPr>
        </p:nvGraphicFramePr>
        <p:xfrm>
          <a:off x="1378628" y="519640"/>
          <a:ext cx="8384500" cy="3525496"/>
        </p:xfrm>
        <a:graphic>
          <a:graphicData uri="http://schemas.openxmlformats.org/drawingml/2006/table">
            <a:tbl>
              <a:tblPr firstRow="1" bandRow="1">
                <a:tableStyleId>{5940675A-B579-460E-94D1-54222C63F5DA}</a:tableStyleId>
              </a:tblPr>
              <a:tblGrid>
                <a:gridCol w="1676900">
                  <a:extLst>
                    <a:ext uri="{9D8B030D-6E8A-4147-A177-3AD203B41FA5}">
                      <a16:colId xmlns:a16="http://schemas.microsoft.com/office/drawing/2014/main" val="1826384475"/>
                    </a:ext>
                  </a:extLst>
                </a:gridCol>
                <a:gridCol w="1676900">
                  <a:extLst>
                    <a:ext uri="{9D8B030D-6E8A-4147-A177-3AD203B41FA5}">
                      <a16:colId xmlns:a16="http://schemas.microsoft.com/office/drawing/2014/main" val="3740442823"/>
                    </a:ext>
                  </a:extLst>
                </a:gridCol>
                <a:gridCol w="1676900">
                  <a:extLst>
                    <a:ext uri="{9D8B030D-6E8A-4147-A177-3AD203B41FA5}">
                      <a16:colId xmlns:a16="http://schemas.microsoft.com/office/drawing/2014/main" val="3360051022"/>
                    </a:ext>
                  </a:extLst>
                </a:gridCol>
                <a:gridCol w="1676900">
                  <a:extLst>
                    <a:ext uri="{9D8B030D-6E8A-4147-A177-3AD203B41FA5}">
                      <a16:colId xmlns:a16="http://schemas.microsoft.com/office/drawing/2014/main" val="1090463336"/>
                    </a:ext>
                  </a:extLst>
                </a:gridCol>
                <a:gridCol w="1676900">
                  <a:extLst>
                    <a:ext uri="{9D8B030D-6E8A-4147-A177-3AD203B41FA5}">
                      <a16:colId xmlns:a16="http://schemas.microsoft.com/office/drawing/2014/main" val="1003816620"/>
                    </a:ext>
                  </a:extLst>
                </a:gridCol>
              </a:tblGrid>
              <a:tr h="425899">
                <a:tc gridSpan="5">
                  <a:txBody>
                    <a:bodyPr/>
                    <a:lstStyle/>
                    <a:p>
                      <a:pPr algn="ctr"/>
                      <a:r>
                        <a:rPr lang="ar-AE" sz="2800" dirty="0">
                          <a:latin typeface="Calibri" panose="020F0502020204030204" pitchFamily="34" charset="0"/>
                          <a:cs typeface="Calibri" panose="020F0502020204030204" pitchFamily="34" charset="0"/>
                        </a:rPr>
                        <a:t>بنك المفردات المُساعدة</a:t>
                      </a:r>
                      <a:endParaRPr lang="en-GB" sz="2800" dirty="0">
                        <a:latin typeface="Calibri" panose="020F0502020204030204" pitchFamily="34" charset="0"/>
                        <a:cs typeface="Calibri" panose="020F0502020204030204" pitchFamily="34" charset="0"/>
                      </a:endParaRPr>
                    </a:p>
                  </a:txBody>
                  <a:tcPr anchor="ctr">
                    <a:solidFill>
                      <a:schemeClr val="bg1">
                        <a:lumMod val="95000"/>
                      </a:scheme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456529642"/>
                  </a:ext>
                </a:extLst>
              </a:tr>
              <a:tr h="751834">
                <a:tc>
                  <a:txBody>
                    <a:bodyPr/>
                    <a:lstStyle/>
                    <a:p>
                      <a:pPr algn="ctr"/>
                      <a:r>
                        <a:rPr lang="ar-AE" sz="3200" dirty="0">
                          <a:latin typeface="Calibri" panose="020F0502020204030204" pitchFamily="34" charset="0"/>
                          <a:cs typeface="Calibri" panose="020F0502020204030204" pitchFamily="34" charset="0"/>
                        </a:rPr>
                        <a:t>الابتسامة</a:t>
                      </a:r>
                      <a:endParaRPr lang="en-GB" sz="3200" dirty="0">
                        <a:latin typeface="Calibri" panose="020F0502020204030204" pitchFamily="34" charset="0"/>
                        <a:cs typeface="Calibri" panose="020F0502020204030204" pitchFamily="34" charset="0"/>
                      </a:endParaRPr>
                    </a:p>
                  </a:txBody>
                  <a:tcPr anchor="ctr">
                    <a:solidFill>
                      <a:schemeClr val="accent1">
                        <a:lumMod val="20000"/>
                        <a:lumOff val="80000"/>
                      </a:schemeClr>
                    </a:solidFill>
                  </a:tcPr>
                </a:tc>
                <a:tc>
                  <a:txBody>
                    <a:bodyPr/>
                    <a:lstStyle/>
                    <a:p>
                      <a:pPr algn="ctr"/>
                      <a:r>
                        <a:rPr lang="ar-AE" sz="3200" dirty="0">
                          <a:latin typeface="Calibri" panose="020F0502020204030204" pitchFamily="34" charset="0"/>
                          <a:cs typeface="Calibri" panose="020F0502020204030204" pitchFamily="34" charset="0"/>
                        </a:rPr>
                        <a:t>أفكِّرُ</a:t>
                      </a:r>
                      <a:endParaRPr lang="en-GB" sz="3200" dirty="0">
                        <a:latin typeface="Calibri" panose="020F0502020204030204" pitchFamily="34" charset="0"/>
                        <a:cs typeface="Calibri" panose="020F0502020204030204" pitchFamily="34" charset="0"/>
                      </a:endParaRPr>
                    </a:p>
                  </a:txBody>
                  <a:tcPr anchor="ctr">
                    <a:solidFill>
                      <a:schemeClr val="accent1">
                        <a:lumMod val="20000"/>
                        <a:lumOff val="80000"/>
                      </a:schemeClr>
                    </a:solidFill>
                  </a:tcPr>
                </a:tc>
                <a:tc>
                  <a:txBody>
                    <a:bodyPr/>
                    <a:lstStyle/>
                    <a:p>
                      <a:pPr algn="ctr"/>
                      <a:r>
                        <a:rPr lang="ar-AE" sz="3200" dirty="0">
                          <a:latin typeface="Calibri" panose="020F0502020204030204" pitchFamily="34" charset="0"/>
                          <a:cs typeface="Calibri" panose="020F0502020204030204" pitchFamily="34" charset="0"/>
                        </a:rPr>
                        <a:t>حذاء</a:t>
                      </a:r>
                      <a:endParaRPr lang="en-GB" sz="3200" dirty="0">
                        <a:latin typeface="Calibri" panose="020F0502020204030204" pitchFamily="34" charset="0"/>
                        <a:cs typeface="Calibri" panose="020F0502020204030204" pitchFamily="34" charset="0"/>
                      </a:endParaRPr>
                    </a:p>
                  </a:txBody>
                  <a:tcPr anchor="ctr">
                    <a:solidFill>
                      <a:schemeClr val="accent1">
                        <a:lumMod val="20000"/>
                        <a:lumOff val="80000"/>
                      </a:schemeClr>
                    </a:solidFill>
                  </a:tcPr>
                </a:tc>
                <a:tc>
                  <a:txBody>
                    <a:bodyPr/>
                    <a:lstStyle/>
                    <a:p>
                      <a:pPr algn="ctr"/>
                      <a:r>
                        <a:rPr lang="ar-AE" sz="3200" dirty="0">
                          <a:latin typeface="Calibri" panose="020F0502020204030204" pitchFamily="34" charset="0"/>
                          <a:cs typeface="Calibri" panose="020F0502020204030204" pitchFamily="34" charset="0"/>
                        </a:rPr>
                        <a:t>ثُمَّ</a:t>
                      </a:r>
                      <a:endParaRPr lang="en-GB" sz="3200" dirty="0">
                        <a:latin typeface="Calibri" panose="020F0502020204030204" pitchFamily="34" charset="0"/>
                        <a:cs typeface="Calibri" panose="020F0502020204030204" pitchFamily="34" charset="0"/>
                      </a:endParaRPr>
                    </a:p>
                  </a:txBody>
                  <a:tcPr anchor="ctr">
                    <a:solidFill>
                      <a:schemeClr val="accent1">
                        <a:lumMod val="20000"/>
                        <a:lumOff val="80000"/>
                      </a:schemeClr>
                    </a:solidFill>
                  </a:tcPr>
                </a:tc>
                <a:tc>
                  <a:txBody>
                    <a:bodyPr/>
                    <a:lstStyle/>
                    <a:p>
                      <a:pPr algn="ctr" rtl="1"/>
                      <a:r>
                        <a:rPr lang="ar-AE" sz="3200" dirty="0">
                          <a:latin typeface="Calibri" panose="020F0502020204030204" pitchFamily="34" charset="0"/>
                          <a:cs typeface="Calibri" panose="020F0502020204030204" pitchFamily="34" charset="0"/>
                        </a:rPr>
                        <a:t>بَعدها</a:t>
                      </a:r>
                      <a:endParaRPr lang="en-GB" sz="3200" dirty="0">
                        <a:latin typeface="Calibri" panose="020F0502020204030204" pitchFamily="34" charset="0"/>
                        <a:cs typeface="Calibri" panose="020F0502020204030204" pitchFamily="34" charset="0"/>
                      </a:endParaRPr>
                    </a:p>
                  </a:txBody>
                  <a:tcPr anchor="ctr">
                    <a:solidFill>
                      <a:schemeClr val="accent1">
                        <a:lumMod val="20000"/>
                        <a:lumOff val="80000"/>
                      </a:schemeClr>
                    </a:solidFill>
                  </a:tcPr>
                </a:tc>
                <a:extLst>
                  <a:ext uri="{0D108BD9-81ED-4DB2-BD59-A6C34878D82A}">
                    <a16:rowId xmlns:a16="http://schemas.microsoft.com/office/drawing/2014/main" val="1877379609"/>
                  </a:ext>
                </a:extLst>
              </a:tr>
              <a:tr h="751834">
                <a:tc>
                  <a:txBody>
                    <a:bodyPr/>
                    <a:lstStyle/>
                    <a:p>
                      <a:pPr algn="ctr"/>
                      <a:r>
                        <a:rPr lang="ar-AE" sz="3200" dirty="0">
                          <a:latin typeface="Calibri" panose="020F0502020204030204" pitchFamily="34" charset="0"/>
                          <a:cs typeface="Calibri" panose="020F0502020204030204" pitchFamily="34" charset="0"/>
                        </a:rPr>
                        <a:t>الحزن</a:t>
                      </a:r>
                      <a:endParaRPr lang="en-GB" sz="3200" dirty="0">
                        <a:latin typeface="Calibri" panose="020F0502020204030204" pitchFamily="34" charset="0"/>
                        <a:cs typeface="Calibri" panose="020F0502020204030204" pitchFamily="34" charset="0"/>
                      </a:endParaRPr>
                    </a:p>
                  </a:txBody>
                  <a:tcPr anchor="ctr">
                    <a:solidFill>
                      <a:schemeClr val="accent6">
                        <a:lumMod val="20000"/>
                        <a:lumOff val="80000"/>
                      </a:schemeClr>
                    </a:solidFill>
                  </a:tcPr>
                </a:tc>
                <a:tc>
                  <a:txBody>
                    <a:bodyPr/>
                    <a:lstStyle/>
                    <a:p>
                      <a:pPr algn="ctr"/>
                      <a:r>
                        <a:rPr lang="ar-AE" sz="3200" dirty="0">
                          <a:latin typeface="Calibri" panose="020F0502020204030204" pitchFamily="34" charset="0"/>
                          <a:cs typeface="Calibri" panose="020F0502020204030204" pitchFamily="34" charset="0"/>
                        </a:rPr>
                        <a:t>المُشكلة</a:t>
                      </a:r>
                      <a:endParaRPr lang="en-GB" sz="3200" dirty="0">
                        <a:latin typeface="Calibri" panose="020F0502020204030204" pitchFamily="34" charset="0"/>
                        <a:cs typeface="Calibri" panose="020F0502020204030204" pitchFamily="34" charset="0"/>
                      </a:endParaRPr>
                    </a:p>
                  </a:txBody>
                  <a:tcPr anchor="ctr">
                    <a:solidFill>
                      <a:schemeClr val="accent6">
                        <a:lumMod val="20000"/>
                        <a:lumOff val="80000"/>
                      </a:schemeClr>
                    </a:solidFill>
                  </a:tcPr>
                </a:tc>
                <a:tc>
                  <a:txBody>
                    <a:bodyPr/>
                    <a:lstStyle/>
                    <a:p>
                      <a:pPr algn="ctr"/>
                      <a:r>
                        <a:rPr lang="ar-AE" sz="3200" dirty="0">
                          <a:latin typeface="Calibri" panose="020F0502020204030204" pitchFamily="34" charset="0"/>
                          <a:cs typeface="Calibri" panose="020F0502020204030204" pitchFamily="34" charset="0"/>
                        </a:rPr>
                        <a:t>مُمزّق</a:t>
                      </a:r>
                      <a:endParaRPr lang="en-GB" sz="3200" dirty="0">
                        <a:latin typeface="Calibri" panose="020F0502020204030204" pitchFamily="34" charset="0"/>
                        <a:cs typeface="Calibri" panose="020F0502020204030204" pitchFamily="34" charset="0"/>
                      </a:endParaRPr>
                    </a:p>
                  </a:txBody>
                  <a:tcPr anchor="ctr">
                    <a:solidFill>
                      <a:schemeClr val="accent6">
                        <a:lumMod val="20000"/>
                        <a:lumOff val="80000"/>
                      </a:schemeClr>
                    </a:solidFill>
                  </a:tcPr>
                </a:tc>
                <a:tc>
                  <a:txBody>
                    <a:bodyPr/>
                    <a:lstStyle/>
                    <a:p>
                      <a:pPr algn="ctr"/>
                      <a:r>
                        <a:rPr lang="ar-AE" sz="3200" dirty="0">
                          <a:latin typeface="Calibri" panose="020F0502020204030204" pitchFamily="34" charset="0"/>
                          <a:cs typeface="Calibri" panose="020F0502020204030204" pitchFamily="34" charset="0"/>
                        </a:rPr>
                        <a:t>تَخرُجُ</a:t>
                      </a:r>
                      <a:endParaRPr lang="en-GB" sz="3200" dirty="0">
                        <a:latin typeface="Calibri" panose="020F0502020204030204" pitchFamily="34" charset="0"/>
                        <a:cs typeface="Calibri" panose="020F0502020204030204" pitchFamily="34" charset="0"/>
                      </a:endParaRPr>
                    </a:p>
                  </a:txBody>
                  <a:tcPr anchor="ctr">
                    <a:solidFill>
                      <a:schemeClr val="accent6">
                        <a:lumMod val="20000"/>
                        <a:lumOff val="80000"/>
                      </a:schemeClr>
                    </a:solidFill>
                  </a:tcPr>
                </a:tc>
                <a:tc>
                  <a:txBody>
                    <a:bodyPr/>
                    <a:lstStyle/>
                    <a:p>
                      <a:pPr algn="ctr"/>
                      <a:r>
                        <a:rPr lang="ar-AE" sz="3200" dirty="0">
                          <a:latin typeface="Calibri" panose="020F0502020204030204" pitchFamily="34" charset="0"/>
                          <a:cs typeface="Calibri" panose="020F0502020204030204" pitchFamily="34" charset="0"/>
                        </a:rPr>
                        <a:t>عِندما</a:t>
                      </a:r>
                      <a:endParaRPr lang="en-GB" sz="3200" dirty="0">
                        <a:latin typeface="Calibri" panose="020F0502020204030204" pitchFamily="34" charset="0"/>
                        <a:cs typeface="Calibri" panose="020F050202020403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2395051503"/>
                  </a:ext>
                </a:extLst>
              </a:tr>
              <a:tr h="751834">
                <a:tc>
                  <a:txBody>
                    <a:bodyPr/>
                    <a:lstStyle/>
                    <a:p>
                      <a:pPr algn="ctr"/>
                      <a:r>
                        <a:rPr lang="ar-AE" sz="3200" dirty="0">
                          <a:latin typeface="Calibri" panose="020F0502020204030204" pitchFamily="34" charset="0"/>
                          <a:cs typeface="Calibri" panose="020F0502020204030204" pitchFamily="34" charset="0"/>
                        </a:rPr>
                        <a:t>أرسمُ</a:t>
                      </a:r>
                      <a:endParaRPr lang="en-GB" sz="3200" dirty="0">
                        <a:latin typeface="Calibri" panose="020F0502020204030204" pitchFamily="34" charset="0"/>
                        <a:cs typeface="Calibri" panose="020F0502020204030204" pitchFamily="34" charset="0"/>
                      </a:endParaRPr>
                    </a:p>
                  </a:txBody>
                  <a:tcPr anchor="ctr">
                    <a:solidFill>
                      <a:schemeClr val="accent4">
                        <a:lumMod val="20000"/>
                        <a:lumOff val="80000"/>
                      </a:schemeClr>
                    </a:solidFill>
                  </a:tcPr>
                </a:tc>
                <a:tc>
                  <a:txBody>
                    <a:bodyPr/>
                    <a:lstStyle/>
                    <a:p>
                      <a:pPr algn="ctr"/>
                      <a:r>
                        <a:rPr lang="ar-AE" sz="3200" dirty="0">
                          <a:latin typeface="Calibri" panose="020F0502020204030204" pitchFamily="34" charset="0"/>
                          <a:cs typeface="Calibri" panose="020F0502020204030204" pitchFamily="34" charset="0"/>
                        </a:rPr>
                        <a:t>حلًا</a:t>
                      </a:r>
                      <a:endParaRPr lang="en-GB" sz="3200" dirty="0">
                        <a:latin typeface="Calibri" panose="020F0502020204030204" pitchFamily="34" charset="0"/>
                        <a:cs typeface="Calibri" panose="020F0502020204030204" pitchFamily="34" charset="0"/>
                      </a:endParaRPr>
                    </a:p>
                  </a:txBody>
                  <a:tcPr anchor="ctr">
                    <a:solidFill>
                      <a:schemeClr val="accent4">
                        <a:lumMod val="20000"/>
                        <a:lumOff val="80000"/>
                      </a:schemeClr>
                    </a:solidFill>
                  </a:tcPr>
                </a:tc>
                <a:tc>
                  <a:txBody>
                    <a:bodyPr/>
                    <a:lstStyle/>
                    <a:p>
                      <a:pPr algn="ctr"/>
                      <a:r>
                        <a:rPr lang="ar-AE" sz="3200" dirty="0">
                          <a:latin typeface="Calibri" panose="020F0502020204030204" pitchFamily="34" charset="0"/>
                          <a:cs typeface="Calibri" panose="020F0502020204030204" pitchFamily="34" charset="0"/>
                        </a:rPr>
                        <a:t>يُؤلمني</a:t>
                      </a:r>
                      <a:endParaRPr lang="en-GB" sz="3200" dirty="0">
                        <a:latin typeface="Calibri" panose="020F0502020204030204" pitchFamily="34" charset="0"/>
                        <a:cs typeface="Calibri" panose="020F0502020204030204" pitchFamily="34" charset="0"/>
                      </a:endParaRPr>
                    </a:p>
                  </a:txBody>
                  <a:tcPr anchor="ctr">
                    <a:solidFill>
                      <a:schemeClr val="accent4">
                        <a:lumMod val="20000"/>
                        <a:lumOff val="80000"/>
                      </a:schemeClr>
                    </a:solidFill>
                  </a:tcPr>
                </a:tc>
                <a:tc>
                  <a:txBody>
                    <a:bodyPr/>
                    <a:lstStyle/>
                    <a:p>
                      <a:pPr algn="ctr"/>
                      <a:r>
                        <a:rPr lang="ar-AE" sz="3200" dirty="0">
                          <a:latin typeface="Calibri" panose="020F0502020204030204" pitchFamily="34" charset="0"/>
                          <a:cs typeface="Calibri" panose="020F0502020204030204" pitchFamily="34" charset="0"/>
                        </a:rPr>
                        <a:t>بائس</a:t>
                      </a:r>
                      <a:endParaRPr lang="en-GB" sz="3200" dirty="0">
                        <a:latin typeface="Calibri" panose="020F0502020204030204" pitchFamily="34" charset="0"/>
                        <a:cs typeface="Calibri" panose="020F0502020204030204" pitchFamily="34" charset="0"/>
                      </a:endParaRPr>
                    </a:p>
                  </a:txBody>
                  <a:tcPr anchor="ctr">
                    <a:solidFill>
                      <a:schemeClr val="accent4">
                        <a:lumMod val="20000"/>
                        <a:lumOff val="80000"/>
                      </a:schemeClr>
                    </a:solidFill>
                  </a:tcPr>
                </a:tc>
                <a:tc>
                  <a:txBody>
                    <a:bodyPr/>
                    <a:lstStyle/>
                    <a:p>
                      <a:pPr algn="ctr"/>
                      <a:r>
                        <a:rPr lang="ar-AE" sz="3200" dirty="0">
                          <a:latin typeface="Calibri" panose="020F0502020204030204" pitchFamily="34" charset="0"/>
                          <a:cs typeface="Calibri" panose="020F0502020204030204" pitchFamily="34" charset="0"/>
                        </a:rPr>
                        <a:t>لكنّ</a:t>
                      </a:r>
                      <a:endParaRPr lang="en-GB" sz="3200" dirty="0">
                        <a:latin typeface="Calibri" panose="020F0502020204030204" pitchFamily="34" charset="0"/>
                        <a:cs typeface="Calibri" panose="020F0502020204030204" pitchFamily="34" charset="0"/>
                      </a:endParaRPr>
                    </a:p>
                  </a:txBody>
                  <a:tcPr anchor="ctr">
                    <a:solidFill>
                      <a:schemeClr val="accent4">
                        <a:lumMod val="20000"/>
                        <a:lumOff val="80000"/>
                      </a:schemeClr>
                    </a:solidFill>
                  </a:tcPr>
                </a:tc>
                <a:extLst>
                  <a:ext uri="{0D108BD9-81ED-4DB2-BD59-A6C34878D82A}">
                    <a16:rowId xmlns:a16="http://schemas.microsoft.com/office/drawing/2014/main" val="2762837782"/>
                  </a:ext>
                </a:extLst>
              </a:tr>
              <a:tr h="751834">
                <a:tc>
                  <a:txBody>
                    <a:bodyPr/>
                    <a:lstStyle/>
                    <a:p>
                      <a:pPr algn="ctr"/>
                      <a:r>
                        <a:rPr lang="ar-AE" sz="3200" dirty="0">
                          <a:latin typeface="Calibri" panose="020F0502020204030204" pitchFamily="34" charset="0"/>
                          <a:cs typeface="Calibri" panose="020F0502020204030204" pitchFamily="34" charset="0"/>
                        </a:rPr>
                        <a:t>أساعِد</a:t>
                      </a:r>
                      <a:endParaRPr lang="en-GB" sz="3200" dirty="0">
                        <a:latin typeface="Calibri" panose="020F0502020204030204" pitchFamily="34" charset="0"/>
                        <a:cs typeface="Calibri" panose="020F0502020204030204" pitchFamily="34" charset="0"/>
                      </a:endParaRPr>
                    </a:p>
                  </a:txBody>
                  <a:tcPr anchor="ctr">
                    <a:solidFill>
                      <a:schemeClr val="accent3">
                        <a:lumMod val="20000"/>
                        <a:lumOff val="80000"/>
                      </a:schemeClr>
                    </a:solidFill>
                  </a:tcPr>
                </a:tc>
                <a:tc>
                  <a:txBody>
                    <a:bodyPr/>
                    <a:lstStyle/>
                    <a:p>
                      <a:pPr algn="ctr"/>
                      <a:r>
                        <a:rPr lang="ar-AE" sz="3200" dirty="0">
                          <a:latin typeface="Calibri" panose="020F0502020204030204" pitchFamily="34" charset="0"/>
                          <a:cs typeface="Calibri" panose="020F0502020204030204" pitchFamily="34" charset="0"/>
                        </a:rPr>
                        <a:t>أفكّر</a:t>
                      </a:r>
                      <a:endParaRPr lang="en-GB" sz="3200" dirty="0">
                        <a:latin typeface="Calibri" panose="020F0502020204030204" pitchFamily="34" charset="0"/>
                        <a:cs typeface="Calibri" panose="020F0502020204030204" pitchFamily="34" charset="0"/>
                      </a:endParaRPr>
                    </a:p>
                  </a:txBody>
                  <a:tcPr anchor="ctr">
                    <a:solidFill>
                      <a:schemeClr val="accent3">
                        <a:lumMod val="20000"/>
                        <a:lumOff val="80000"/>
                      </a:schemeClr>
                    </a:solidFill>
                  </a:tcPr>
                </a:tc>
                <a:tc>
                  <a:txBody>
                    <a:bodyPr/>
                    <a:lstStyle/>
                    <a:p>
                      <a:pPr algn="ctr"/>
                      <a:r>
                        <a:rPr lang="ar-AE" sz="3200" dirty="0">
                          <a:latin typeface="Calibri" panose="020F0502020204030204" pitchFamily="34" charset="0"/>
                          <a:cs typeface="Calibri" panose="020F0502020204030204" pitchFamily="34" charset="0"/>
                        </a:rPr>
                        <a:t>وجهُ</a:t>
                      </a:r>
                      <a:endParaRPr lang="en-GB" sz="3200" dirty="0">
                        <a:latin typeface="Calibri" panose="020F0502020204030204" pitchFamily="34" charset="0"/>
                        <a:cs typeface="Calibri" panose="020F0502020204030204" pitchFamily="34" charset="0"/>
                      </a:endParaRPr>
                    </a:p>
                  </a:txBody>
                  <a:tcPr anchor="ctr">
                    <a:solidFill>
                      <a:schemeClr val="accent3">
                        <a:lumMod val="20000"/>
                        <a:lumOff val="80000"/>
                      </a:schemeClr>
                    </a:solidFill>
                  </a:tcPr>
                </a:tc>
                <a:tc>
                  <a:txBody>
                    <a:bodyPr/>
                    <a:lstStyle/>
                    <a:p>
                      <a:pPr algn="ctr"/>
                      <a:r>
                        <a:rPr lang="ar-AE" sz="3200" dirty="0">
                          <a:latin typeface="Calibri" panose="020F0502020204030204" pitchFamily="34" charset="0"/>
                          <a:cs typeface="Calibri" panose="020F0502020204030204" pitchFamily="34" charset="0"/>
                        </a:rPr>
                        <a:t>صديقي</a:t>
                      </a:r>
                      <a:endParaRPr lang="en-GB" sz="3200" dirty="0">
                        <a:latin typeface="Calibri" panose="020F0502020204030204" pitchFamily="34" charset="0"/>
                        <a:cs typeface="Calibri" panose="020F0502020204030204" pitchFamily="34" charset="0"/>
                      </a:endParaRPr>
                    </a:p>
                  </a:txBody>
                  <a:tcPr anchor="ctr">
                    <a:solidFill>
                      <a:schemeClr val="accent3">
                        <a:lumMod val="20000"/>
                        <a:lumOff val="80000"/>
                      </a:schemeClr>
                    </a:solidFill>
                  </a:tcPr>
                </a:tc>
                <a:tc>
                  <a:txBody>
                    <a:bodyPr/>
                    <a:lstStyle/>
                    <a:p>
                      <a:pPr algn="ctr"/>
                      <a:r>
                        <a:rPr lang="ar-AE" sz="3200" dirty="0">
                          <a:latin typeface="Calibri" panose="020F0502020204030204" pitchFamily="34" charset="0"/>
                          <a:cs typeface="Calibri" panose="020F0502020204030204" pitchFamily="34" charset="0"/>
                        </a:rPr>
                        <a:t>كي</a:t>
                      </a:r>
                      <a:endParaRPr lang="en-GB" sz="3200" dirty="0">
                        <a:latin typeface="Calibri" panose="020F0502020204030204" pitchFamily="34" charset="0"/>
                        <a:cs typeface="Calibri" panose="020F0502020204030204" pitchFamily="34" charset="0"/>
                      </a:endParaRPr>
                    </a:p>
                  </a:txBody>
                  <a:tcPr anchor="ctr">
                    <a:solidFill>
                      <a:schemeClr val="accent3">
                        <a:lumMod val="20000"/>
                        <a:lumOff val="80000"/>
                      </a:schemeClr>
                    </a:solidFill>
                  </a:tcPr>
                </a:tc>
                <a:extLst>
                  <a:ext uri="{0D108BD9-81ED-4DB2-BD59-A6C34878D82A}">
                    <a16:rowId xmlns:a16="http://schemas.microsoft.com/office/drawing/2014/main" val="3297623321"/>
                  </a:ext>
                </a:extLst>
              </a:tr>
            </a:tbl>
          </a:graphicData>
        </a:graphic>
      </p:graphicFrame>
    </p:spTree>
    <p:extLst>
      <p:ext uri="{BB962C8B-B14F-4D97-AF65-F5344CB8AC3E}">
        <p14:creationId xmlns:p14="http://schemas.microsoft.com/office/powerpoint/2010/main" val="243920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231539B-CF0D-4F05-A0FB-9621177EF5A8}"/>
              </a:ext>
            </a:extLst>
          </p:cNvPr>
          <p:cNvGrpSpPr/>
          <p:nvPr/>
        </p:nvGrpSpPr>
        <p:grpSpPr>
          <a:xfrm>
            <a:off x="10434836" y="1450538"/>
            <a:ext cx="749384" cy="4131138"/>
            <a:chOff x="7946408" y="1295400"/>
            <a:chExt cx="1051256" cy="3059845"/>
          </a:xfrm>
        </p:grpSpPr>
        <p:sp>
          <p:nvSpPr>
            <p:cNvPr id="8" name="TextBox 7">
              <a:extLst>
                <a:ext uri="{FF2B5EF4-FFF2-40B4-BE49-F238E27FC236}">
                  <a16:creationId xmlns:a16="http://schemas.microsoft.com/office/drawing/2014/main" id="{F9C0A154-91FB-407A-9D62-0795FF0A60F6}"/>
                </a:ext>
              </a:extLst>
            </p:cNvPr>
            <p:cNvSpPr txBox="1"/>
            <p:nvPr/>
          </p:nvSpPr>
          <p:spPr>
            <a:xfrm>
              <a:off x="7946408" y="1295400"/>
              <a:ext cx="1051256" cy="341945"/>
            </a:xfrm>
            <a:prstGeom prst="rect">
              <a:avLst/>
            </a:prstGeom>
            <a:solidFill>
              <a:srgbClr val="00B050"/>
            </a:solidFill>
            <a:ln w="28575">
              <a:solidFill>
                <a:schemeClr val="bg1"/>
              </a:solidFill>
            </a:ln>
          </p:spPr>
          <p:txBody>
            <a:bodyPr wrap="square" rtlCol="1">
              <a:spAutoFit/>
            </a:bodyPr>
            <a:lstStyle/>
            <a:p>
              <a:pPr algn="ctr"/>
              <a:r>
                <a:rPr lang="ar-EG" sz="2400">
                  <a:latin typeface="Calibri" panose="020F0502020204030204" pitchFamily="34" charset="0"/>
                  <a:cs typeface="Calibri" panose="020F0502020204030204" pitchFamily="34" charset="0"/>
                </a:rPr>
                <a:t>أبدع</a:t>
              </a:r>
              <a:endParaRPr lang="ar-EG">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C7B7CB1D-A780-4BFA-99EC-B8D30B5E1934}"/>
                </a:ext>
              </a:extLst>
            </p:cNvPr>
            <p:cNvSpPr txBox="1"/>
            <p:nvPr/>
          </p:nvSpPr>
          <p:spPr>
            <a:xfrm>
              <a:off x="7946408" y="1838980"/>
              <a:ext cx="1051256" cy="341945"/>
            </a:xfrm>
            <a:prstGeom prst="rect">
              <a:avLst/>
            </a:prstGeom>
            <a:solidFill>
              <a:srgbClr val="92D050"/>
            </a:solidFill>
            <a:ln w="28575">
              <a:solidFill>
                <a:schemeClr val="bg1"/>
              </a:solidFill>
            </a:ln>
          </p:spPr>
          <p:txBody>
            <a:bodyPr wrap="square" rtlCol="1">
              <a:spAutoFit/>
            </a:bodyPr>
            <a:lstStyle/>
            <a:p>
              <a:pPr algn="ctr"/>
              <a:r>
                <a:rPr lang="ar-EG" sz="2400">
                  <a:latin typeface="Calibri" panose="020F0502020204030204" pitchFamily="34" charset="0"/>
                  <a:cs typeface="Calibri" panose="020F0502020204030204" pitchFamily="34" charset="0"/>
                </a:rPr>
                <a:t>أقيّم</a:t>
              </a:r>
              <a:endParaRPr lang="ar-EG">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F150FEE2-867B-4717-953E-28A32C530C89}"/>
                </a:ext>
              </a:extLst>
            </p:cNvPr>
            <p:cNvSpPr txBox="1"/>
            <p:nvPr/>
          </p:nvSpPr>
          <p:spPr>
            <a:xfrm>
              <a:off x="7946408" y="2382560"/>
              <a:ext cx="1051256" cy="341945"/>
            </a:xfrm>
            <a:prstGeom prst="rect">
              <a:avLst/>
            </a:prstGeom>
            <a:solidFill>
              <a:srgbClr val="FFC000"/>
            </a:solidFill>
            <a:ln w="28575">
              <a:solidFill>
                <a:schemeClr val="bg1"/>
              </a:solidFill>
            </a:ln>
          </p:spPr>
          <p:txBody>
            <a:bodyPr wrap="square" rtlCol="1">
              <a:spAutoFit/>
            </a:bodyPr>
            <a:lstStyle/>
            <a:p>
              <a:pPr algn="ctr"/>
              <a:r>
                <a:rPr lang="ar-EG" sz="2400">
                  <a:latin typeface="Calibri" panose="020F0502020204030204" pitchFamily="34" charset="0"/>
                  <a:cs typeface="Calibri" panose="020F0502020204030204" pitchFamily="34" charset="0"/>
                </a:rPr>
                <a:t>أحلل</a:t>
              </a:r>
              <a:endParaRPr lang="ar-EG">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5947F5A1-EB09-4589-B85B-9B8CC5605BE4}"/>
                </a:ext>
              </a:extLst>
            </p:cNvPr>
            <p:cNvSpPr txBox="1"/>
            <p:nvPr/>
          </p:nvSpPr>
          <p:spPr>
            <a:xfrm>
              <a:off x="7946408" y="2926140"/>
              <a:ext cx="1051256" cy="341945"/>
            </a:xfrm>
            <a:prstGeom prst="rect">
              <a:avLst/>
            </a:prstGeom>
            <a:solidFill>
              <a:srgbClr val="FFFF00"/>
            </a:solidFill>
            <a:ln w="28575">
              <a:solidFill>
                <a:schemeClr val="bg1"/>
              </a:solidFill>
            </a:ln>
          </p:spPr>
          <p:txBody>
            <a:bodyPr wrap="square" rtlCol="1">
              <a:spAutoFit/>
            </a:bodyPr>
            <a:lstStyle/>
            <a:p>
              <a:pPr algn="ctr"/>
              <a:r>
                <a:rPr lang="ar-EG" sz="2400">
                  <a:latin typeface="Calibri" panose="020F0502020204030204" pitchFamily="34" charset="0"/>
                  <a:cs typeface="Calibri" panose="020F0502020204030204" pitchFamily="34" charset="0"/>
                </a:rPr>
                <a:t>أطب</a:t>
              </a:r>
              <a:r>
                <a:rPr lang="ar-AE" sz="2400">
                  <a:latin typeface="Calibri" panose="020F0502020204030204" pitchFamily="34" charset="0"/>
                  <a:cs typeface="Calibri" panose="020F0502020204030204" pitchFamily="34" charset="0"/>
                </a:rPr>
                <a:t>ّ</a:t>
              </a:r>
              <a:r>
                <a:rPr lang="ar-EG" sz="2400">
                  <a:latin typeface="Calibri" panose="020F0502020204030204" pitchFamily="34" charset="0"/>
                  <a:cs typeface="Calibri" panose="020F0502020204030204" pitchFamily="34" charset="0"/>
                </a:rPr>
                <a:t>ق</a:t>
              </a:r>
              <a:endParaRPr lang="ar-EG">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97D62439-28BE-4A28-B616-E7F314582A78}"/>
                </a:ext>
              </a:extLst>
            </p:cNvPr>
            <p:cNvSpPr txBox="1"/>
            <p:nvPr/>
          </p:nvSpPr>
          <p:spPr>
            <a:xfrm>
              <a:off x="7946408" y="3469720"/>
              <a:ext cx="1051256" cy="341945"/>
            </a:xfrm>
            <a:prstGeom prst="rect">
              <a:avLst/>
            </a:prstGeom>
            <a:solidFill>
              <a:srgbClr val="F53D0B"/>
            </a:solidFill>
            <a:ln w="28575">
              <a:solidFill>
                <a:schemeClr val="bg1"/>
              </a:solidFill>
            </a:ln>
          </p:spPr>
          <p:txBody>
            <a:bodyPr wrap="square" rtlCol="1">
              <a:spAutoFit/>
            </a:bodyPr>
            <a:lstStyle/>
            <a:p>
              <a:pPr algn="ctr"/>
              <a:r>
                <a:rPr lang="ar-EG" sz="2400">
                  <a:latin typeface="Calibri" panose="020F0502020204030204" pitchFamily="34" charset="0"/>
                  <a:cs typeface="Calibri" panose="020F0502020204030204" pitchFamily="34" charset="0"/>
                </a:rPr>
                <a:t>أفهم</a:t>
              </a:r>
              <a:endParaRPr lang="ar-EG">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5AA6B894-F8B5-4EBE-B843-EF39DED3B28A}"/>
                </a:ext>
              </a:extLst>
            </p:cNvPr>
            <p:cNvSpPr txBox="1"/>
            <p:nvPr/>
          </p:nvSpPr>
          <p:spPr>
            <a:xfrm>
              <a:off x="7946408" y="4013300"/>
              <a:ext cx="1051256" cy="341945"/>
            </a:xfrm>
            <a:prstGeom prst="rect">
              <a:avLst/>
            </a:prstGeom>
            <a:solidFill>
              <a:srgbClr val="FF0000"/>
            </a:solidFill>
            <a:ln w="28575">
              <a:solidFill>
                <a:schemeClr val="bg1"/>
              </a:solidFill>
            </a:ln>
          </p:spPr>
          <p:txBody>
            <a:bodyPr wrap="square" rtlCol="1">
              <a:spAutoFit/>
            </a:bodyPr>
            <a:lstStyle/>
            <a:p>
              <a:pPr algn="ctr"/>
              <a:r>
                <a:rPr lang="ar-EG" sz="2400">
                  <a:latin typeface="Calibri" panose="020F0502020204030204" pitchFamily="34" charset="0"/>
                  <a:cs typeface="Calibri" panose="020F0502020204030204" pitchFamily="34" charset="0"/>
                </a:rPr>
                <a:t>أتذك</a:t>
              </a:r>
              <a:r>
                <a:rPr lang="ar-AE" sz="2400">
                  <a:latin typeface="Calibri" panose="020F0502020204030204" pitchFamily="34" charset="0"/>
                  <a:cs typeface="Calibri" panose="020F0502020204030204" pitchFamily="34" charset="0"/>
                </a:rPr>
                <a:t>ّ</a:t>
              </a:r>
              <a:r>
                <a:rPr lang="ar-EG" sz="2400">
                  <a:latin typeface="Calibri" panose="020F0502020204030204" pitchFamily="34" charset="0"/>
                  <a:cs typeface="Calibri" panose="020F0502020204030204" pitchFamily="34" charset="0"/>
                </a:rPr>
                <a:t>ر</a:t>
              </a:r>
              <a:endParaRPr lang="ar-EG">
                <a:latin typeface="Calibri" panose="020F0502020204030204" pitchFamily="34" charset="0"/>
                <a:cs typeface="Calibri" panose="020F0502020204030204" pitchFamily="34" charset="0"/>
              </a:endParaRPr>
            </a:p>
          </p:txBody>
        </p:sp>
      </p:grpSp>
      <p:cxnSp>
        <p:nvCxnSpPr>
          <p:cNvPr id="14" name="Straight Arrow Connector 13">
            <a:extLst>
              <a:ext uri="{FF2B5EF4-FFF2-40B4-BE49-F238E27FC236}">
                <a16:creationId xmlns:a16="http://schemas.microsoft.com/office/drawing/2014/main" id="{3132907F-6553-401F-A3E1-FDE4AF8D103E}"/>
              </a:ext>
            </a:extLst>
          </p:cNvPr>
          <p:cNvCxnSpPr>
            <a:cxnSpLocks/>
          </p:cNvCxnSpPr>
          <p:nvPr/>
        </p:nvCxnSpPr>
        <p:spPr>
          <a:xfrm>
            <a:off x="9093200" y="2184433"/>
            <a:ext cx="1035608" cy="211501"/>
          </a:xfrm>
          <a:prstGeom prst="straightConnector1">
            <a:avLst/>
          </a:prstGeom>
          <a:ln w="57150">
            <a:tailEnd type="arrow"/>
          </a:ln>
        </p:spPr>
        <p:style>
          <a:lnRef idx="3">
            <a:schemeClr val="accent1"/>
          </a:lnRef>
          <a:fillRef idx="0">
            <a:schemeClr val="accent1"/>
          </a:fillRef>
          <a:effectRef idx="2">
            <a:schemeClr val="accent1"/>
          </a:effectRef>
          <a:fontRef idx="minor">
            <a:schemeClr val="tx1"/>
          </a:fontRef>
        </p:style>
      </p:cxnSp>
      <p:pic>
        <p:nvPicPr>
          <p:cNvPr id="6" name="Picture 5">
            <a:extLst>
              <a:ext uri="{FF2B5EF4-FFF2-40B4-BE49-F238E27FC236}">
                <a16:creationId xmlns:a16="http://schemas.microsoft.com/office/drawing/2014/main" id="{9BB62199-3A2F-4B5F-8DEB-D69138430077}"/>
              </a:ext>
            </a:extLst>
          </p:cNvPr>
          <p:cNvPicPr>
            <a:picLocks noChangeAspect="1"/>
          </p:cNvPicPr>
          <p:nvPr/>
        </p:nvPicPr>
        <p:blipFill>
          <a:blip r:embed="rId2"/>
          <a:stretch>
            <a:fillRect/>
          </a:stretch>
        </p:blipFill>
        <p:spPr>
          <a:xfrm>
            <a:off x="1292131" y="396901"/>
            <a:ext cx="4803869" cy="56115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3861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F8381C2-2A33-4B32-80CB-7CEDE96DBC49}"/>
              </a:ext>
            </a:extLst>
          </p:cNvPr>
          <p:cNvSpPr/>
          <p:nvPr/>
        </p:nvSpPr>
        <p:spPr>
          <a:xfrm>
            <a:off x="8189641" y="484711"/>
            <a:ext cx="2919390" cy="5352234"/>
          </a:xfrm>
          <a:prstGeom prst="rect">
            <a:avLst/>
          </a:prstGeom>
          <a:noFill/>
        </p:spPr>
        <p:txBody>
          <a:bodyPr wrap="none" lIns="91440" tIns="45720" rIns="91440" bIns="4572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ar-AE" sz="4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اللّغة العربيّة</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ar-AE" sz="4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الصّف السّابع</a:t>
            </a: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ar-AE" sz="4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ar-AE" sz="4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الأربعاء</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ar-AE" sz="40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 27-10-2021</a:t>
            </a:r>
            <a:endParaRPr kumimoji="0" lang="en-US" sz="40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endParaRPr>
          </a:p>
        </p:txBody>
      </p:sp>
      <p:sp>
        <p:nvSpPr>
          <p:cNvPr id="2" name="Rectangle: Rounded Corners 1">
            <a:extLst>
              <a:ext uri="{FF2B5EF4-FFF2-40B4-BE49-F238E27FC236}">
                <a16:creationId xmlns:a16="http://schemas.microsoft.com/office/drawing/2014/main" id="{A2AE1FFD-0849-48A9-9A56-9F3F4F5B69FC}"/>
              </a:ext>
            </a:extLst>
          </p:cNvPr>
          <p:cNvSpPr/>
          <p:nvPr/>
        </p:nvSpPr>
        <p:spPr>
          <a:xfrm>
            <a:off x="239605" y="90487"/>
            <a:ext cx="6094520" cy="6677025"/>
          </a:xfrm>
          <a:prstGeom prst="roundRect">
            <a:avLst/>
          </a:prstGeom>
          <a:solidFill>
            <a:schemeClr val="accent1">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2" descr="أكتب جملة مفيدة في دفترك تعبر بها عن الصورة .">
            <a:extLst>
              <a:ext uri="{FF2B5EF4-FFF2-40B4-BE49-F238E27FC236}">
                <a16:creationId xmlns:a16="http://schemas.microsoft.com/office/drawing/2014/main" id="{680D86FD-9211-4715-AAF1-8CA87575D7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21538">
            <a:off x="700346" y="514631"/>
            <a:ext cx="5183725" cy="453286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CCD1640-1CDA-429B-A176-55551552521C}"/>
              </a:ext>
            </a:extLst>
          </p:cNvPr>
          <p:cNvSpPr txBox="1"/>
          <p:nvPr/>
        </p:nvSpPr>
        <p:spPr>
          <a:xfrm>
            <a:off x="161925" y="5088809"/>
            <a:ext cx="6094520"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AE" sz="6000" b="1" i="0" u="none" strike="noStrike" kern="1200" cap="none" spc="0" normalizeH="0" baseline="0" noProof="0" dirty="0">
                <a:ln w="0"/>
                <a:solidFill>
                  <a:srgbClr val="C00000"/>
                </a:solidFill>
                <a:effectLst>
                  <a:outerShdw blurRad="38100" dist="19050" dir="2700000" algn="tl" rotWithShape="0">
                    <a:srgbClr val="000000">
                      <a:alpha val="40000"/>
                    </a:srgbClr>
                  </a:outerShdw>
                </a:effectLst>
                <a:uLnTx/>
                <a:uFillTx/>
                <a:latin typeface="Calibri" panose="020F0502020204030204" pitchFamily="34" charset="0"/>
                <a:ea typeface="+mn-ea"/>
                <a:cs typeface="Calibri" panose="020F0502020204030204" pitchFamily="34" charset="0"/>
              </a:rPr>
              <a:t>خمسُ دقائقٍ للقِراءةِ</a:t>
            </a:r>
            <a:endParaRPr kumimoji="0" lang="en-GB" sz="12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6A5B10DD-2D7B-49D0-B758-F41AF08DCBA1}"/>
              </a:ext>
            </a:extLst>
          </p:cNvPr>
          <p:cNvPicPr>
            <a:picLocks noChangeAspect="1"/>
          </p:cNvPicPr>
          <p:nvPr/>
        </p:nvPicPr>
        <p:blipFill>
          <a:blip r:embed="rId3"/>
          <a:stretch>
            <a:fillRect/>
          </a:stretch>
        </p:blipFill>
        <p:spPr>
          <a:xfrm>
            <a:off x="679865" y="484711"/>
            <a:ext cx="1203051" cy="1424818"/>
          </a:xfrm>
          <a:prstGeom prst="rect">
            <a:avLst/>
          </a:prstGeom>
        </p:spPr>
      </p:pic>
    </p:spTree>
    <p:extLst>
      <p:ext uri="{BB962C8B-B14F-4D97-AF65-F5344CB8AC3E}">
        <p14:creationId xmlns:p14="http://schemas.microsoft.com/office/powerpoint/2010/main" val="3587378362"/>
      </p:ext>
    </p:extLst>
  </p:cSld>
  <p:clrMapOvr>
    <a:masterClrMapping/>
  </p:clrMapOvr>
  <mc:AlternateContent xmlns:mc="http://schemas.openxmlformats.org/markup-compatibility/2006" xmlns:p15="http://schemas.microsoft.com/office/powerpoint/2012/main">
    <mc:Choice Requires="p15">
      <p:transition spd="slow">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9DB5F-6809-4915-A0D6-269CBC5D5A94}"/>
              </a:ext>
            </a:extLst>
          </p:cNvPr>
          <p:cNvSpPr>
            <a:spLocks noGrp="1"/>
          </p:cNvSpPr>
          <p:nvPr>
            <p:ph type="ctrTitle"/>
          </p:nvPr>
        </p:nvSpPr>
        <p:spPr/>
        <p:txBody>
          <a:bodyPr/>
          <a:lstStyle/>
          <a:p>
            <a:r>
              <a:rPr lang="ar-AE" dirty="0"/>
              <a:t>5 د</a:t>
            </a:r>
            <a:endParaRPr lang="en-GB" dirty="0"/>
          </a:p>
        </p:txBody>
      </p:sp>
      <p:sp>
        <p:nvSpPr>
          <p:cNvPr id="3" name="Subtitle 2">
            <a:extLst>
              <a:ext uri="{FF2B5EF4-FFF2-40B4-BE49-F238E27FC236}">
                <a16:creationId xmlns:a16="http://schemas.microsoft.com/office/drawing/2014/main" id="{EFE80E6F-BDF5-4D9B-BC5A-710D540BCADB}"/>
              </a:ext>
            </a:extLst>
          </p:cNvPr>
          <p:cNvSpPr>
            <a:spLocks noGrp="1"/>
          </p:cNvSpPr>
          <p:nvPr>
            <p:ph type="subTitle" idx="1"/>
          </p:nvPr>
        </p:nvSpPr>
        <p:spPr/>
        <p:txBody>
          <a:bodyPr/>
          <a:lstStyle/>
          <a:p>
            <a:endParaRPr lang="en-GB"/>
          </a:p>
        </p:txBody>
      </p:sp>
      <p:pic>
        <p:nvPicPr>
          <p:cNvPr id="4" name="Picture 3">
            <a:extLst>
              <a:ext uri="{FF2B5EF4-FFF2-40B4-BE49-F238E27FC236}">
                <a16:creationId xmlns:a16="http://schemas.microsoft.com/office/drawing/2014/main" id="{6BBED1EE-C82E-4278-B957-35DEB742E5F1}"/>
              </a:ext>
            </a:extLst>
          </p:cNvPr>
          <p:cNvPicPr>
            <a:picLocks noChangeAspect="1"/>
          </p:cNvPicPr>
          <p:nvPr/>
        </p:nvPicPr>
        <p:blipFill rotWithShape="1">
          <a:blip r:embed="rId2"/>
          <a:srcRect t="19251"/>
          <a:stretch/>
        </p:blipFill>
        <p:spPr>
          <a:xfrm>
            <a:off x="1012560" y="1080379"/>
            <a:ext cx="10697857" cy="48591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7248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BE9833-84F4-4B08-9607-C83680D6BD94}"/>
              </a:ext>
            </a:extLst>
          </p:cNvPr>
          <p:cNvSpPr>
            <a:spLocks noGrp="1"/>
          </p:cNvSpPr>
          <p:nvPr>
            <p:ph type="title"/>
          </p:nvPr>
        </p:nvSpPr>
        <p:spPr>
          <a:xfrm>
            <a:off x="496824" y="890237"/>
            <a:ext cx="4560584" cy="1128068"/>
          </a:xfrm>
        </p:spPr>
        <p:txBody>
          <a:bodyPr anchor="ctr">
            <a:normAutofit/>
          </a:bodyPr>
          <a:lstStyle/>
          <a:p>
            <a:pPr algn="ctr"/>
            <a:r>
              <a:rPr lang="ar-AE" sz="4800" dirty="0">
                <a:latin typeface="Calibri" panose="020F0502020204030204" pitchFamily="34" charset="0"/>
                <a:cs typeface="Calibri" panose="020F0502020204030204" pitchFamily="34" charset="0"/>
              </a:rPr>
              <a:t>عنوان الدّرس</a:t>
            </a:r>
            <a:endParaRPr lang="en-GB" sz="4800" dirty="0">
              <a:latin typeface="Calibri" panose="020F0502020204030204" pitchFamily="34" charset="0"/>
              <a:cs typeface="Calibri" panose="020F0502020204030204" pitchFamily="34" charset="0"/>
            </a:endParaRPr>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E655678-9DCD-4372-B9DC-880626D6C42D}"/>
              </a:ext>
            </a:extLst>
          </p:cNvPr>
          <p:cNvSpPr>
            <a:spLocks noGrp="1"/>
          </p:cNvSpPr>
          <p:nvPr>
            <p:ph idx="1"/>
          </p:nvPr>
        </p:nvSpPr>
        <p:spPr>
          <a:xfrm>
            <a:off x="159341" y="2369162"/>
            <a:ext cx="5854469" cy="3979585"/>
          </a:xfrm>
        </p:spPr>
        <p:txBody>
          <a:bodyPr anchor="ctr">
            <a:normAutofit/>
          </a:bodyPr>
          <a:lstStyle/>
          <a:p>
            <a:pPr marL="0" indent="0">
              <a:buNone/>
            </a:pPr>
            <a:endParaRPr lang="ar-AE" sz="2000" dirty="0">
              <a:latin typeface="Calibri" panose="020F0502020204030204" pitchFamily="34" charset="0"/>
              <a:cs typeface="Calibri" panose="020F0502020204030204" pitchFamily="34" charset="0"/>
            </a:endParaRPr>
          </a:p>
          <a:p>
            <a:pPr marL="0" indent="0">
              <a:buNone/>
            </a:pPr>
            <a:endParaRPr lang="ar-AE" sz="2000" dirty="0">
              <a:latin typeface="Calibri" panose="020F0502020204030204" pitchFamily="34" charset="0"/>
              <a:cs typeface="Calibri" panose="020F0502020204030204" pitchFamily="34" charset="0"/>
            </a:endParaRPr>
          </a:p>
          <a:p>
            <a:pPr marL="0" indent="0">
              <a:buNone/>
            </a:pPr>
            <a:r>
              <a:rPr lang="ar-AE" sz="7200" dirty="0">
                <a:latin typeface="Calibri" panose="020F0502020204030204" pitchFamily="34" charset="0"/>
                <a:cs typeface="Calibri" panose="020F0502020204030204" pitchFamily="34" charset="0"/>
              </a:rPr>
              <a:t>كتابة نص سردي </a:t>
            </a:r>
          </a:p>
          <a:p>
            <a:pPr marL="0" indent="0">
              <a:buNone/>
            </a:pPr>
            <a:endParaRPr lang="ar-AE" sz="2000" dirty="0">
              <a:latin typeface="Calibri" panose="020F0502020204030204" pitchFamily="34" charset="0"/>
              <a:cs typeface="Calibri" panose="020F0502020204030204" pitchFamily="34" charset="0"/>
            </a:endParaRPr>
          </a:p>
          <a:p>
            <a:pPr marL="0" indent="0">
              <a:buNone/>
            </a:pPr>
            <a:endParaRPr lang="ar-AE" sz="2000" dirty="0">
              <a:latin typeface="Calibri" panose="020F0502020204030204" pitchFamily="34" charset="0"/>
              <a:cs typeface="Calibri" panose="020F0502020204030204" pitchFamily="34" charset="0"/>
            </a:endParaRPr>
          </a:p>
          <a:p>
            <a:pPr marL="0" indent="0">
              <a:buNone/>
            </a:pPr>
            <a:endParaRPr lang="ar-AE" sz="2000" dirty="0">
              <a:latin typeface="Calibri" panose="020F0502020204030204" pitchFamily="34" charset="0"/>
              <a:cs typeface="Calibri" panose="020F0502020204030204" pitchFamily="34" charset="0"/>
            </a:endParaRPr>
          </a:p>
          <a:p>
            <a:pPr marL="0" indent="0">
              <a:buNone/>
            </a:pPr>
            <a:endParaRPr lang="en-GB" sz="2000" dirty="0">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B6B75FA7-95D0-42D5-BE17-F8C6570A5D80}"/>
              </a:ext>
            </a:extLst>
          </p:cNvPr>
          <p:cNvPicPr>
            <a:picLocks noChangeAspect="1"/>
          </p:cNvPicPr>
          <p:nvPr/>
        </p:nvPicPr>
        <p:blipFill rotWithShape="1">
          <a:blip r:embed="rId2"/>
          <a:srcRect l="15371" r="3390" b="-1"/>
          <a:stretch/>
        </p:blipFill>
        <p:spPr>
          <a:xfrm>
            <a:off x="6013810" y="799352"/>
            <a:ext cx="5389387" cy="5259296"/>
          </a:xfrm>
          <a:prstGeom prst="rect">
            <a:avLst/>
          </a:prstGeom>
        </p:spPr>
      </p:pic>
    </p:spTree>
    <p:extLst>
      <p:ext uri="{BB962C8B-B14F-4D97-AF65-F5344CB8AC3E}">
        <p14:creationId xmlns:p14="http://schemas.microsoft.com/office/powerpoint/2010/main" val="2249937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اسلوب استفهام">
            <a:extLst>
              <a:ext uri="{FF2B5EF4-FFF2-40B4-BE49-F238E27FC236}">
                <a16:creationId xmlns:a16="http://schemas.microsoft.com/office/drawing/2014/main" id="{AA7AF0BB-A235-4BF0-A0D2-B0D826C5054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E843E610-E347-46F3-BA92-2CB157656D02}"/>
              </a:ext>
            </a:extLst>
          </p:cNvPr>
          <p:cNvSpPr/>
          <p:nvPr/>
        </p:nvSpPr>
        <p:spPr>
          <a:xfrm>
            <a:off x="5744896" y="1238275"/>
            <a:ext cx="5133975" cy="1106289"/>
          </a:xfrm>
          <a:custGeom>
            <a:avLst/>
            <a:gdLst>
              <a:gd name="connsiteX0" fmla="*/ 0 w 5133975"/>
              <a:gd name="connsiteY0" fmla="*/ 184385 h 1106289"/>
              <a:gd name="connsiteX1" fmla="*/ 184385 w 5133975"/>
              <a:gd name="connsiteY1" fmla="*/ 0 h 1106289"/>
              <a:gd name="connsiteX2" fmla="*/ 780036 w 5133975"/>
              <a:gd name="connsiteY2" fmla="*/ 0 h 1106289"/>
              <a:gd name="connsiteX3" fmla="*/ 1470990 w 5133975"/>
              <a:gd name="connsiteY3" fmla="*/ 0 h 1106289"/>
              <a:gd name="connsiteX4" fmla="*/ 1923685 w 5133975"/>
              <a:gd name="connsiteY4" fmla="*/ 0 h 1106289"/>
              <a:gd name="connsiteX5" fmla="*/ 2519335 w 5133975"/>
              <a:gd name="connsiteY5" fmla="*/ 0 h 1106289"/>
              <a:gd name="connsiteX6" fmla="*/ 3067334 w 5133975"/>
              <a:gd name="connsiteY6" fmla="*/ 0 h 1106289"/>
              <a:gd name="connsiteX7" fmla="*/ 3520029 w 5133975"/>
              <a:gd name="connsiteY7" fmla="*/ 0 h 1106289"/>
              <a:gd name="connsiteX8" fmla="*/ 3972723 w 5133975"/>
              <a:gd name="connsiteY8" fmla="*/ 0 h 1106289"/>
              <a:gd name="connsiteX9" fmla="*/ 4949590 w 5133975"/>
              <a:gd name="connsiteY9" fmla="*/ 0 h 1106289"/>
              <a:gd name="connsiteX10" fmla="*/ 5133975 w 5133975"/>
              <a:gd name="connsiteY10" fmla="*/ 184385 h 1106289"/>
              <a:gd name="connsiteX11" fmla="*/ 5133975 w 5133975"/>
              <a:gd name="connsiteY11" fmla="*/ 545769 h 1106289"/>
              <a:gd name="connsiteX12" fmla="*/ 5133975 w 5133975"/>
              <a:gd name="connsiteY12" fmla="*/ 921904 h 1106289"/>
              <a:gd name="connsiteX13" fmla="*/ 4949590 w 5133975"/>
              <a:gd name="connsiteY13" fmla="*/ 1106289 h 1106289"/>
              <a:gd name="connsiteX14" fmla="*/ 4306287 w 5133975"/>
              <a:gd name="connsiteY14" fmla="*/ 1106289 h 1106289"/>
              <a:gd name="connsiteX15" fmla="*/ 3662985 w 5133975"/>
              <a:gd name="connsiteY15" fmla="*/ 1106289 h 1106289"/>
              <a:gd name="connsiteX16" fmla="*/ 3210290 w 5133975"/>
              <a:gd name="connsiteY16" fmla="*/ 1106289 h 1106289"/>
              <a:gd name="connsiteX17" fmla="*/ 2566988 w 5133975"/>
              <a:gd name="connsiteY17" fmla="*/ 1106289 h 1106289"/>
              <a:gd name="connsiteX18" fmla="*/ 2066641 w 5133975"/>
              <a:gd name="connsiteY18" fmla="*/ 1106289 h 1106289"/>
              <a:gd name="connsiteX19" fmla="*/ 1375686 w 5133975"/>
              <a:gd name="connsiteY19" fmla="*/ 1106289 h 1106289"/>
              <a:gd name="connsiteX20" fmla="*/ 780036 w 5133975"/>
              <a:gd name="connsiteY20" fmla="*/ 1106289 h 1106289"/>
              <a:gd name="connsiteX21" fmla="*/ 184385 w 5133975"/>
              <a:gd name="connsiteY21" fmla="*/ 1106289 h 1106289"/>
              <a:gd name="connsiteX22" fmla="*/ 0 w 5133975"/>
              <a:gd name="connsiteY22" fmla="*/ 921904 h 1106289"/>
              <a:gd name="connsiteX23" fmla="*/ 0 w 5133975"/>
              <a:gd name="connsiteY23" fmla="*/ 560520 h 1106289"/>
              <a:gd name="connsiteX24" fmla="*/ 0 w 5133975"/>
              <a:gd name="connsiteY24" fmla="*/ 184385 h 1106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3975" h="1106289" fill="none" extrusionOk="0">
                <a:moveTo>
                  <a:pt x="0" y="184385"/>
                </a:moveTo>
                <a:cubicBezTo>
                  <a:pt x="27724" y="75205"/>
                  <a:pt x="72031" y="-5596"/>
                  <a:pt x="184385" y="0"/>
                </a:cubicBezTo>
                <a:cubicBezTo>
                  <a:pt x="441733" y="-49190"/>
                  <a:pt x="613324" y="63860"/>
                  <a:pt x="780036" y="0"/>
                </a:cubicBezTo>
                <a:cubicBezTo>
                  <a:pt x="946748" y="-63860"/>
                  <a:pt x="1256216" y="80008"/>
                  <a:pt x="1470990" y="0"/>
                </a:cubicBezTo>
                <a:cubicBezTo>
                  <a:pt x="1685764" y="-80008"/>
                  <a:pt x="1700337" y="53855"/>
                  <a:pt x="1923685" y="0"/>
                </a:cubicBezTo>
                <a:cubicBezTo>
                  <a:pt x="2147033" y="-53855"/>
                  <a:pt x="2230268" y="68503"/>
                  <a:pt x="2519335" y="0"/>
                </a:cubicBezTo>
                <a:cubicBezTo>
                  <a:pt x="2808402" y="-68503"/>
                  <a:pt x="2945020" y="207"/>
                  <a:pt x="3067334" y="0"/>
                </a:cubicBezTo>
                <a:cubicBezTo>
                  <a:pt x="3189648" y="-207"/>
                  <a:pt x="3416224" y="12227"/>
                  <a:pt x="3520029" y="0"/>
                </a:cubicBezTo>
                <a:cubicBezTo>
                  <a:pt x="3623835" y="-12227"/>
                  <a:pt x="3802681" y="47350"/>
                  <a:pt x="3972723" y="0"/>
                </a:cubicBezTo>
                <a:cubicBezTo>
                  <a:pt x="4142765" y="-47350"/>
                  <a:pt x="4615525" y="35145"/>
                  <a:pt x="4949590" y="0"/>
                </a:cubicBezTo>
                <a:cubicBezTo>
                  <a:pt x="5056831" y="371"/>
                  <a:pt x="5120269" y="100127"/>
                  <a:pt x="5133975" y="184385"/>
                </a:cubicBezTo>
                <a:cubicBezTo>
                  <a:pt x="5156500" y="313834"/>
                  <a:pt x="5115565" y="384976"/>
                  <a:pt x="5133975" y="545769"/>
                </a:cubicBezTo>
                <a:cubicBezTo>
                  <a:pt x="5152385" y="706562"/>
                  <a:pt x="5118318" y="801741"/>
                  <a:pt x="5133975" y="921904"/>
                </a:cubicBezTo>
                <a:cubicBezTo>
                  <a:pt x="5129125" y="1009051"/>
                  <a:pt x="5053314" y="1109544"/>
                  <a:pt x="4949590" y="1106289"/>
                </a:cubicBezTo>
                <a:cubicBezTo>
                  <a:pt x="4784395" y="1126445"/>
                  <a:pt x="4577132" y="1056222"/>
                  <a:pt x="4306287" y="1106289"/>
                </a:cubicBezTo>
                <a:cubicBezTo>
                  <a:pt x="4035442" y="1156356"/>
                  <a:pt x="3816399" y="1052134"/>
                  <a:pt x="3662985" y="1106289"/>
                </a:cubicBezTo>
                <a:cubicBezTo>
                  <a:pt x="3509571" y="1160444"/>
                  <a:pt x="3344150" y="1095598"/>
                  <a:pt x="3210290" y="1106289"/>
                </a:cubicBezTo>
                <a:cubicBezTo>
                  <a:pt x="3076431" y="1116980"/>
                  <a:pt x="2712892" y="1065889"/>
                  <a:pt x="2566988" y="1106289"/>
                </a:cubicBezTo>
                <a:cubicBezTo>
                  <a:pt x="2421084" y="1146689"/>
                  <a:pt x="2187402" y="1091687"/>
                  <a:pt x="2066641" y="1106289"/>
                </a:cubicBezTo>
                <a:cubicBezTo>
                  <a:pt x="1945880" y="1120891"/>
                  <a:pt x="1608311" y="1037482"/>
                  <a:pt x="1375686" y="1106289"/>
                </a:cubicBezTo>
                <a:cubicBezTo>
                  <a:pt x="1143061" y="1175096"/>
                  <a:pt x="997519" y="1074460"/>
                  <a:pt x="780036" y="1106289"/>
                </a:cubicBezTo>
                <a:cubicBezTo>
                  <a:pt x="562553" y="1138118"/>
                  <a:pt x="441473" y="1093665"/>
                  <a:pt x="184385" y="1106289"/>
                </a:cubicBezTo>
                <a:cubicBezTo>
                  <a:pt x="86749" y="1114428"/>
                  <a:pt x="-2090" y="1026597"/>
                  <a:pt x="0" y="921904"/>
                </a:cubicBezTo>
                <a:cubicBezTo>
                  <a:pt x="-35699" y="816010"/>
                  <a:pt x="32600" y="668561"/>
                  <a:pt x="0" y="560520"/>
                </a:cubicBezTo>
                <a:cubicBezTo>
                  <a:pt x="-32600" y="452479"/>
                  <a:pt x="6047" y="280817"/>
                  <a:pt x="0" y="184385"/>
                </a:cubicBezTo>
                <a:close/>
              </a:path>
              <a:path w="5133975" h="1106289" stroke="0" extrusionOk="0">
                <a:moveTo>
                  <a:pt x="0" y="184385"/>
                </a:moveTo>
                <a:cubicBezTo>
                  <a:pt x="4699" y="81886"/>
                  <a:pt x="105092" y="13126"/>
                  <a:pt x="184385" y="0"/>
                </a:cubicBezTo>
                <a:cubicBezTo>
                  <a:pt x="307472" y="-14631"/>
                  <a:pt x="472221" y="18460"/>
                  <a:pt x="732384" y="0"/>
                </a:cubicBezTo>
                <a:cubicBezTo>
                  <a:pt x="992547" y="-18460"/>
                  <a:pt x="1126254" y="31347"/>
                  <a:pt x="1423338" y="0"/>
                </a:cubicBezTo>
                <a:cubicBezTo>
                  <a:pt x="1720422" y="-31347"/>
                  <a:pt x="1819232" y="76890"/>
                  <a:pt x="2066641" y="0"/>
                </a:cubicBezTo>
                <a:cubicBezTo>
                  <a:pt x="2314050" y="-76890"/>
                  <a:pt x="2383398" y="47159"/>
                  <a:pt x="2519335" y="0"/>
                </a:cubicBezTo>
                <a:cubicBezTo>
                  <a:pt x="2655272" y="-47159"/>
                  <a:pt x="2936712" y="7062"/>
                  <a:pt x="3067334" y="0"/>
                </a:cubicBezTo>
                <a:cubicBezTo>
                  <a:pt x="3197956" y="-7062"/>
                  <a:pt x="3574490" y="59560"/>
                  <a:pt x="3710637" y="0"/>
                </a:cubicBezTo>
                <a:cubicBezTo>
                  <a:pt x="3846784" y="-59560"/>
                  <a:pt x="4042981" y="25711"/>
                  <a:pt x="4163331" y="0"/>
                </a:cubicBezTo>
                <a:cubicBezTo>
                  <a:pt x="4283681" y="-25711"/>
                  <a:pt x="4726962" y="10785"/>
                  <a:pt x="4949590" y="0"/>
                </a:cubicBezTo>
                <a:cubicBezTo>
                  <a:pt x="5050648" y="19154"/>
                  <a:pt x="5154701" y="77910"/>
                  <a:pt x="5133975" y="184385"/>
                </a:cubicBezTo>
                <a:cubicBezTo>
                  <a:pt x="5158191" y="363505"/>
                  <a:pt x="5097627" y="378034"/>
                  <a:pt x="5133975" y="545769"/>
                </a:cubicBezTo>
                <a:cubicBezTo>
                  <a:pt x="5170323" y="713504"/>
                  <a:pt x="5124062" y="784322"/>
                  <a:pt x="5133975" y="921904"/>
                </a:cubicBezTo>
                <a:cubicBezTo>
                  <a:pt x="5129175" y="1026962"/>
                  <a:pt x="5051508" y="1109992"/>
                  <a:pt x="4949590" y="1106289"/>
                </a:cubicBezTo>
                <a:cubicBezTo>
                  <a:pt x="4831662" y="1133310"/>
                  <a:pt x="4599219" y="1068871"/>
                  <a:pt x="4449243" y="1106289"/>
                </a:cubicBezTo>
                <a:cubicBezTo>
                  <a:pt x="4299267" y="1143707"/>
                  <a:pt x="4078258" y="1060850"/>
                  <a:pt x="3805941" y="1106289"/>
                </a:cubicBezTo>
                <a:cubicBezTo>
                  <a:pt x="3533624" y="1151728"/>
                  <a:pt x="3439689" y="1103278"/>
                  <a:pt x="3210290" y="1106289"/>
                </a:cubicBezTo>
                <a:cubicBezTo>
                  <a:pt x="2980891" y="1109300"/>
                  <a:pt x="2888859" y="1075088"/>
                  <a:pt x="2662292" y="1106289"/>
                </a:cubicBezTo>
                <a:cubicBezTo>
                  <a:pt x="2435725" y="1137490"/>
                  <a:pt x="2287001" y="1101868"/>
                  <a:pt x="2018989" y="1106289"/>
                </a:cubicBezTo>
                <a:cubicBezTo>
                  <a:pt x="1750977" y="1110710"/>
                  <a:pt x="1591255" y="1103472"/>
                  <a:pt x="1375686" y="1106289"/>
                </a:cubicBezTo>
                <a:cubicBezTo>
                  <a:pt x="1160117" y="1109106"/>
                  <a:pt x="1053573" y="1099778"/>
                  <a:pt x="922992" y="1106289"/>
                </a:cubicBezTo>
                <a:cubicBezTo>
                  <a:pt x="792411" y="1112800"/>
                  <a:pt x="405012" y="1075343"/>
                  <a:pt x="184385" y="1106289"/>
                </a:cubicBezTo>
                <a:cubicBezTo>
                  <a:pt x="95926" y="1125875"/>
                  <a:pt x="-14017" y="1036844"/>
                  <a:pt x="0" y="921904"/>
                </a:cubicBezTo>
                <a:cubicBezTo>
                  <a:pt x="-28564" y="847010"/>
                  <a:pt x="30561" y="733028"/>
                  <a:pt x="0" y="553145"/>
                </a:cubicBezTo>
                <a:cubicBezTo>
                  <a:pt x="-30561" y="373262"/>
                  <a:pt x="34818" y="326937"/>
                  <a:pt x="0" y="184385"/>
                </a:cubicBezTo>
                <a:close/>
              </a:path>
            </a:pathLst>
          </a:custGeom>
          <a:solidFill>
            <a:schemeClr val="accent6">
              <a:lumMod val="20000"/>
              <a:lumOff val="80000"/>
            </a:schemeClr>
          </a:solidFill>
          <a:ln>
            <a:solidFill>
              <a:schemeClr val="bg1"/>
            </a:solidFill>
            <a:extLst>
              <a:ext uri="{C807C97D-BFC1-408E-A445-0C87EB9F89A2}">
                <ask:lineSketchStyleProps xmlns:ask="http://schemas.microsoft.com/office/drawing/2018/sketchyshapes" sd="114312888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AE" sz="6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نواتِج التّعلم</a:t>
            </a:r>
            <a:endParaRPr kumimoji="0" lang="en-GB" sz="6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Rectangle: Rounded Corners 9">
            <a:extLst>
              <a:ext uri="{FF2B5EF4-FFF2-40B4-BE49-F238E27FC236}">
                <a16:creationId xmlns:a16="http://schemas.microsoft.com/office/drawing/2014/main" id="{84B53594-AEC4-4CCE-8150-01D88747B0B2}"/>
              </a:ext>
            </a:extLst>
          </p:cNvPr>
          <p:cNvSpPr/>
          <p:nvPr/>
        </p:nvSpPr>
        <p:spPr>
          <a:xfrm>
            <a:off x="4910024" y="2797978"/>
            <a:ext cx="6461623" cy="2650322"/>
          </a:xfrm>
          <a:custGeom>
            <a:avLst/>
            <a:gdLst>
              <a:gd name="connsiteX0" fmla="*/ 0 w 6461623"/>
              <a:gd name="connsiteY0" fmla="*/ 441729 h 2650322"/>
              <a:gd name="connsiteX1" fmla="*/ 441729 w 6461623"/>
              <a:gd name="connsiteY1" fmla="*/ 0 h 2650322"/>
              <a:gd name="connsiteX2" fmla="*/ 999546 w 6461623"/>
              <a:gd name="connsiteY2" fmla="*/ 0 h 2650322"/>
              <a:gd name="connsiteX3" fmla="*/ 1557362 w 6461623"/>
              <a:gd name="connsiteY3" fmla="*/ 0 h 2650322"/>
              <a:gd name="connsiteX4" fmla="*/ 2003615 w 6461623"/>
              <a:gd name="connsiteY4" fmla="*/ 0 h 2650322"/>
              <a:gd name="connsiteX5" fmla="*/ 2505650 w 6461623"/>
              <a:gd name="connsiteY5" fmla="*/ 0 h 2650322"/>
              <a:gd name="connsiteX6" fmla="*/ 3175030 w 6461623"/>
              <a:gd name="connsiteY6" fmla="*/ 0 h 2650322"/>
              <a:gd name="connsiteX7" fmla="*/ 3844410 w 6461623"/>
              <a:gd name="connsiteY7" fmla="*/ 0 h 2650322"/>
              <a:gd name="connsiteX8" fmla="*/ 4234881 w 6461623"/>
              <a:gd name="connsiteY8" fmla="*/ 0 h 2650322"/>
              <a:gd name="connsiteX9" fmla="*/ 4904261 w 6461623"/>
              <a:gd name="connsiteY9" fmla="*/ 0 h 2650322"/>
              <a:gd name="connsiteX10" fmla="*/ 5294733 w 6461623"/>
              <a:gd name="connsiteY10" fmla="*/ 0 h 2650322"/>
              <a:gd name="connsiteX11" fmla="*/ 6019894 w 6461623"/>
              <a:gd name="connsiteY11" fmla="*/ 0 h 2650322"/>
              <a:gd name="connsiteX12" fmla="*/ 6461623 w 6461623"/>
              <a:gd name="connsiteY12" fmla="*/ 441729 h 2650322"/>
              <a:gd name="connsiteX13" fmla="*/ 6461623 w 6461623"/>
              <a:gd name="connsiteY13" fmla="*/ 995346 h 2650322"/>
              <a:gd name="connsiteX14" fmla="*/ 6461623 w 6461623"/>
              <a:gd name="connsiteY14" fmla="*/ 1619638 h 2650322"/>
              <a:gd name="connsiteX15" fmla="*/ 6461623 w 6461623"/>
              <a:gd name="connsiteY15" fmla="*/ 2208593 h 2650322"/>
              <a:gd name="connsiteX16" fmla="*/ 6019894 w 6461623"/>
              <a:gd name="connsiteY16" fmla="*/ 2650322 h 2650322"/>
              <a:gd name="connsiteX17" fmla="*/ 5629422 w 6461623"/>
              <a:gd name="connsiteY17" fmla="*/ 2650322 h 2650322"/>
              <a:gd name="connsiteX18" fmla="*/ 4960043 w 6461623"/>
              <a:gd name="connsiteY18" fmla="*/ 2650322 h 2650322"/>
              <a:gd name="connsiteX19" fmla="*/ 4513789 w 6461623"/>
              <a:gd name="connsiteY19" fmla="*/ 2650322 h 2650322"/>
              <a:gd name="connsiteX20" fmla="*/ 3900191 w 6461623"/>
              <a:gd name="connsiteY20" fmla="*/ 2650322 h 2650322"/>
              <a:gd name="connsiteX21" fmla="*/ 3286593 w 6461623"/>
              <a:gd name="connsiteY21" fmla="*/ 2650322 h 2650322"/>
              <a:gd name="connsiteX22" fmla="*/ 2784558 w 6461623"/>
              <a:gd name="connsiteY22" fmla="*/ 2650322 h 2650322"/>
              <a:gd name="connsiteX23" fmla="*/ 2282523 w 6461623"/>
              <a:gd name="connsiteY23" fmla="*/ 2650322 h 2650322"/>
              <a:gd name="connsiteX24" fmla="*/ 1780489 w 6461623"/>
              <a:gd name="connsiteY24" fmla="*/ 2650322 h 2650322"/>
              <a:gd name="connsiteX25" fmla="*/ 1390017 w 6461623"/>
              <a:gd name="connsiteY25" fmla="*/ 2650322 h 2650322"/>
              <a:gd name="connsiteX26" fmla="*/ 441729 w 6461623"/>
              <a:gd name="connsiteY26" fmla="*/ 2650322 h 2650322"/>
              <a:gd name="connsiteX27" fmla="*/ 0 w 6461623"/>
              <a:gd name="connsiteY27" fmla="*/ 2208593 h 2650322"/>
              <a:gd name="connsiteX28" fmla="*/ 0 w 6461623"/>
              <a:gd name="connsiteY28" fmla="*/ 1672644 h 2650322"/>
              <a:gd name="connsiteX29" fmla="*/ 0 w 6461623"/>
              <a:gd name="connsiteY29" fmla="*/ 1066021 h 2650322"/>
              <a:gd name="connsiteX30" fmla="*/ 0 w 6461623"/>
              <a:gd name="connsiteY30" fmla="*/ 441729 h 265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461623" h="2650322" fill="none" extrusionOk="0">
                <a:moveTo>
                  <a:pt x="0" y="441729"/>
                </a:moveTo>
                <a:cubicBezTo>
                  <a:pt x="63319" y="216269"/>
                  <a:pt x="243677" y="-23649"/>
                  <a:pt x="441729" y="0"/>
                </a:cubicBezTo>
                <a:cubicBezTo>
                  <a:pt x="620902" y="-1720"/>
                  <a:pt x="850792" y="29346"/>
                  <a:pt x="999546" y="0"/>
                </a:cubicBezTo>
                <a:cubicBezTo>
                  <a:pt x="1148300" y="-29346"/>
                  <a:pt x="1349241" y="35686"/>
                  <a:pt x="1557362" y="0"/>
                </a:cubicBezTo>
                <a:cubicBezTo>
                  <a:pt x="1765483" y="-35686"/>
                  <a:pt x="1856081" y="47469"/>
                  <a:pt x="2003615" y="0"/>
                </a:cubicBezTo>
                <a:cubicBezTo>
                  <a:pt x="2151149" y="-47469"/>
                  <a:pt x="2316468" y="32647"/>
                  <a:pt x="2505650" y="0"/>
                </a:cubicBezTo>
                <a:cubicBezTo>
                  <a:pt x="2694832" y="-32647"/>
                  <a:pt x="2893634" y="69830"/>
                  <a:pt x="3175030" y="0"/>
                </a:cubicBezTo>
                <a:cubicBezTo>
                  <a:pt x="3456426" y="-69830"/>
                  <a:pt x="3669111" y="60578"/>
                  <a:pt x="3844410" y="0"/>
                </a:cubicBezTo>
                <a:cubicBezTo>
                  <a:pt x="4019709" y="-60578"/>
                  <a:pt x="4122313" y="23267"/>
                  <a:pt x="4234881" y="0"/>
                </a:cubicBezTo>
                <a:cubicBezTo>
                  <a:pt x="4347449" y="-23267"/>
                  <a:pt x="4576402" y="9384"/>
                  <a:pt x="4904261" y="0"/>
                </a:cubicBezTo>
                <a:cubicBezTo>
                  <a:pt x="5232120" y="-9384"/>
                  <a:pt x="5131462" y="14845"/>
                  <a:pt x="5294733" y="0"/>
                </a:cubicBezTo>
                <a:cubicBezTo>
                  <a:pt x="5458004" y="-14845"/>
                  <a:pt x="5806210" y="1048"/>
                  <a:pt x="6019894" y="0"/>
                </a:cubicBezTo>
                <a:cubicBezTo>
                  <a:pt x="6255648" y="62702"/>
                  <a:pt x="6460224" y="259109"/>
                  <a:pt x="6461623" y="441729"/>
                </a:cubicBezTo>
                <a:cubicBezTo>
                  <a:pt x="6472255" y="553889"/>
                  <a:pt x="6403430" y="746546"/>
                  <a:pt x="6461623" y="995346"/>
                </a:cubicBezTo>
                <a:cubicBezTo>
                  <a:pt x="6519816" y="1244146"/>
                  <a:pt x="6397250" y="1484942"/>
                  <a:pt x="6461623" y="1619638"/>
                </a:cubicBezTo>
                <a:cubicBezTo>
                  <a:pt x="6525996" y="1754334"/>
                  <a:pt x="6430038" y="2044514"/>
                  <a:pt x="6461623" y="2208593"/>
                </a:cubicBezTo>
                <a:cubicBezTo>
                  <a:pt x="6419853" y="2449088"/>
                  <a:pt x="6252108" y="2621715"/>
                  <a:pt x="6019894" y="2650322"/>
                </a:cubicBezTo>
                <a:cubicBezTo>
                  <a:pt x="5833624" y="2692866"/>
                  <a:pt x="5734545" y="2635387"/>
                  <a:pt x="5629422" y="2650322"/>
                </a:cubicBezTo>
                <a:cubicBezTo>
                  <a:pt x="5524299" y="2665257"/>
                  <a:pt x="5197739" y="2616905"/>
                  <a:pt x="4960043" y="2650322"/>
                </a:cubicBezTo>
                <a:cubicBezTo>
                  <a:pt x="4722347" y="2683739"/>
                  <a:pt x="4723269" y="2646748"/>
                  <a:pt x="4513789" y="2650322"/>
                </a:cubicBezTo>
                <a:cubicBezTo>
                  <a:pt x="4304309" y="2653896"/>
                  <a:pt x="4064593" y="2644692"/>
                  <a:pt x="3900191" y="2650322"/>
                </a:cubicBezTo>
                <a:cubicBezTo>
                  <a:pt x="3735789" y="2655952"/>
                  <a:pt x="3499701" y="2625506"/>
                  <a:pt x="3286593" y="2650322"/>
                </a:cubicBezTo>
                <a:cubicBezTo>
                  <a:pt x="3073485" y="2675138"/>
                  <a:pt x="2977538" y="2610263"/>
                  <a:pt x="2784558" y="2650322"/>
                </a:cubicBezTo>
                <a:cubicBezTo>
                  <a:pt x="2591578" y="2690381"/>
                  <a:pt x="2390370" y="2603228"/>
                  <a:pt x="2282523" y="2650322"/>
                </a:cubicBezTo>
                <a:cubicBezTo>
                  <a:pt x="2174677" y="2697416"/>
                  <a:pt x="1991173" y="2632323"/>
                  <a:pt x="1780489" y="2650322"/>
                </a:cubicBezTo>
                <a:cubicBezTo>
                  <a:pt x="1569805" y="2668321"/>
                  <a:pt x="1485817" y="2647408"/>
                  <a:pt x="1390017" y="2650322"/>
                </a:cubicBezTo>
                <a:cubicBezTo>
                  <a:pt x="1294217" y="2653236"/>
                  <a:pt x="909059" y="2638802"/>
                  <a:pt x="441729" y="2650322"/>
                </a:cubicBezTo>
                <a:cubicBezTo>
                  <a:pt x="198326" y="2619617"/>
                  <a:pt x="-27322" y="2481269"/>
                  <a:pt x="0" y="2208593"/>
                </a:cubicBezTo>
                <a:cubicBezTo>
                  <a:pt x="-21023" y="1950754"/>
                  <a:pt x="54976" y="1814538"/>
                  <a:pt x="0" y="1672644"/>
                </a:cubicBezTo>
                <a:cubicBezTo>
                  <a:pt x="-54976" y="1530750"/>
                  <a:pt x="13096" y="1307238"/>
                  <a:pt x="0" y="1066021"/>
                </a:cubicBezTo>
                <a:cubicBezTo>
                  <a:pt x="-13096" y="824804"/>
                  <a:pt x="65809" y="664412"/>
                  <a:pt x="0" y="441729"/>
                </a:cubicBezTo>
                <a:close/>
              </a:path>
              <a:path w="6461623" h="2650322" stroke="0" extrusionOk="0">
                <a:moveTo>
                  <a:pt x="0" y="441729"/>
                </a:moveTo>
                <a:cubicBezTo>
                  <a:pt x="59928" y="189276"/>
                  <a:pt x="226689" y="16842"/>
                  <a:pt x="441729" y="0"/>
                </a:cubicBezTo>
                <a:cubicBezTo>
                  <a:pt x="593518" y="-9033"/>
                  <a:pt x="728024" y="8096"/>
                  <a:pt x="943764" y="0"/>
                </a:cubicBezTo>
                <a:cubicBezTo>
                  <a:pt x="1159504" y="-8096"/>
                  <a:pt x="1357724" y="26889"/>
                  <a:pt x="1613144" y="0"/>
                </a:cubicBezTo>
                <a:cubicBezTo>
                  <a:pt x="1868564" y="-26889"/>
                  <a:pt x="2052347" y="26263"/>
                  <a:pt x="2226742" y="0"/>
                </a:cubicBezTo>
                <a:cubicBezTo>
                  <a:pt x="2401137" y="-26263"/>
                  <a:pt x="2451754" y="30496"/>
                  <a:pt x="2617213" y="0"/>
                </a:cubicBezTo>
                <a:cubicBezTo>
                  <a:pt x="2782672" y="-30496"/>
                  <a:pt x="2940049" y="42158"/>
                  <a:pt x="3119248" y="0"/>
                </a:cubicBezTo>
                <a:cubicBezTo>
                  <a:pt x="3298447" y="-42158"/>
                  <a:pt x="3536418" y="60062"/>
                  <a:pt x="3732846" y="0"/>
                </a:cubicBezTo>
                <a:cubicBezTo>
                  <a:pt x="3929274" y="-60062"/>
                  <a:pt x="4022117" y="18495"/>
                  <a:pt x="4123318" y="0"/>
                </a:cubicBezTo>
                <a:cubicBezTo>
                  <a:pt x="4224519" y="-18495"/>
                  <a:pt x="4527293" y="72587"/>
                  <a:pt x="4792698" y="0"/>
                </a:cubicBezTo>
                <a:cubicBezTo>
                  <a:pt x="5058103" y="-72587"/>
                  <a:pt x="5120523" y="64248"/>
                  <a:pt x="5406296" y="0"/>
                </a:cubicBezTo>
                <a:cubicBezTo>
                  <a:pt x="5692069" y="-64248"/>
                  <a:pt x="5808094" y="13566"/>
                  <a:pt x="6019894" y="0"/>
                </a:cubicBezTo>
                <a:cubicBezTo>
                  <a:pt x="6234320" y="-32617"/>
                  <a:pt x="6460753" y="174297"/>
                  <a:pt x="6461623" y="441729"/>
                </a:cubicBezTo>
                <a:cubicBezTo>
                  <a:pt x="6513281" y="715547"/>
                  <a:pt x="6449969" y="788026"/>
                  <a:pt x="6461623" y="995346"/>
                </a:cubicBezTo>
                <a:cubicBezTo>
                  <a:pt x="6473277" y="1202666"/>
                  <a:pt x="6409289" y="1371532"/>
                  <a:pt x="6461623" y="1548964"/>
                </a:cubicBezTo>
                <a:cubicBezTo>
                  <a:pt x="6513957" y="1726396"/>
                  <a:pt x="6455902" y="1944694"/>
                  <a:pt x="6461623" y="2208593"/>
                </a:cubicBezTo>
                <a:cubicBezTo>
                  <a:pt x="6465034" y="2441176"/>
                  <a:pt x="6276381" y="2663072"/>
                  <a:pt x="6019894" y="2650322"/>
                </a:cubicBezTo>
                <a:cubicBezTo>
                  <a:pt x="5774868" y="2705709"/>
                  <a:pt x="5630665" y="2642369"/>
                  <a:pt x="5406296" y="2650322"/>
                </a:cubicBezTo>
                <a:cubicBezTo>
                  <a:pt x="5181927" y="2658275"/>
                  <a:pt x="5044922" y="2619552"/>
                  <a:pt x="4792698" y="2650322"/>
                </a:cubicBezTo>
                <a:cubicBezTo>
                  <a:pt x="4540474" y="2681092"/>
                  <a:pt x="4387293" y="2621015"/>
                  <a:pt x="4179100" y="2650322"/>
                </a:cubicBezTo>
                <a:cubicBezTo>
                  <a:pt x="3970907" y="2679629"/>
                  <a:pt x="3939749" y="2644480"/>
                  <a:pt x="3788628" y="2650322"/>
                </a:cubicBezTo>
                <a:cubicBezTo>
                  <a:pt x="3637507" y="2656164"/>
                  <a:pt x="3543054" y="2608826"/>
                  <a:pt x="3398156" y="2650322"/>
                </a:cubicBezTo>
                <a:cubicBezTo>
                  <a:pt x="3253258" y="2691818"/>
                  <a:pt x="3188758" y="2605924"/>
                  <a:pt x="3007685" y="2650322"/>
                </a:cubicBezTo>
                <a:cubicBezTo>
                  <a:pt x="2826612" y="2694720"/>
                  <a:pt x="2773194" y="2629204"/>
                  <a:pt x="2561432" y="2650322"/>
                </a:cubicBezTo>
                <a:cubicBezTo>
                  <a:pt x="2349670" y="2671440"/>
                  <a:pt x="2082670" y="2617350"/>
                  <a:pt x="1947834" y="2650322"/>
                </a:cubicBezTo>
                <a:cubicBezTo>
                  <a:pt x="1812998" y="2683294"/>
                  <a:pt x="1541449" y="2649222"/>
                  <a:pt x="1278454" y="2650322"/>
                </a:cubicBezTo>
                <a:cubicBezTo>
                  <a:pt x="1015459" y="2651422"/>
                  <a:pt x="846436" y="2589494"/>
                  <a:pt x="441729" y="2650322"/>
                </a:cubicBezTo>
                <a:cubicBezTo>
                  <a:pt x="244694" y="2687900"/>
                  <a:pt x="52238" y="2449886"/>
                  <a:pt x="0" y="2208593"/>
                </a:cubicBezTo>
                <a:cubicBezTo>
                  <a:pt x="-69456" y="1990543"/>
                  <a:pt x="31424" y="1759167"/>
                  <a:pt x="0" y="1584301"/>
                </a:cubicBezTo>
                <a:cubicBezTo>
                  <a:pt x="-31424" y="1409435"/>
                  <a:pt x="61053" y="1298048"/>
                  <a:pt x="0" y="1048352"/>
                </a:cubicBezTo>
                <a:cubicBezTo>
                  <a:pt x="-61053" y="798656"/>
                  <a:pt x="3777" y="708839"/>
                  <a:pt x="0" y="441729"/>
                </a:cubicBezTo>
                <a:close/>
              </a:path>
            </a:pathLst>
          </a:custGeom>
          <a:solidFill>
            <a:schemeClr val="accent6">
              <a:lumMod val="20000"/>
              <a:lumOff val="80000"/>
            </a:schemeClr>
          </a:solidFill>
          <a:ln>
            <a:solidFill>
              <a:schemeClr val="bg1"/>
            </a:solidFill>
            <a:extLst>
              <a:ext uri="{C807C97D-BFC1-408E-A445-0C87EB9F89A2}">
                <ask:lineSketchStyleProps xmlns:ask="http://schemas.microsoft.com/office/drawing/2018/sketchyshapes" sd="114312888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4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سأكون في نهاية الحصّة قادرًا على كتابة نهاية نصٍّ سرديٍّ مراعيًا معايير كتابة النّص السّردي.</a:t>
            </a:r>
          </a:p>
        </p:txBody>
      </p:sp>
      <p:sp>
        <p:nvSpPr>
          <p:cNvPr id="2" name="AutoShape 2" descr="وقف الطفل on Twitter: &amp;quot;الأنشطة في الوقت الحالي يركز وقف الطفل على نشاط واحد  فقط؛ وهو إنشاء مبنى سكني تجاري؛ ليكون أول استثمارات الوقف، ومنطلقه لتحقيق  أهدافه الخمسة، ولتحقيق التوسع والاستدامة. يكلف">
            <a:extLst>
              <a:ext uri="{FF2B5EF4-FFF2-40B4-BE49-F238E27FC236}">
                <a16:creationId xmlns:a16="http://schemas.microsoft.com/office/drawing/2014/main" id="{EF5519A2-ACEB-4152-AE5A-F2855D73C838}"/>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C648102F-2FA8-4ABC-9D2F-9CFC075185CA}"/>
              </a:ext>
            </a:extLst>
          </p:cNvPr>
          <p:cNvPicPr>
            <a:picLocks noChangeAspect="1"/>
          </p:cNvPicPr>
          <p:nvPr/>
        </p:nvPicPr>
        <p:blipFill rotWithShape="1">
          <a:blip r:embed="rId2"/>
          <a:srcRect b="9339"/>
          <a:stretch/>
        </p:blipFill>
        <p:spPr>
          <a:xfrm>
            <a:off x="283132" y="1071922"/>
            <a:ext cx="4365068" cy="4409356"/>
          </a:xfrm>
          <a:prstGeom prst="rect">
            <a:avLst/>
          </a:prstGeom>
        </p:spPr>
      </p:pic>
    </p:spTree>
    <p:extLst>
      <p:ext uri="{BB962C8B-B14F-4D97-AF65-F5344CB8AC3E}">
        <p14:creationId xmlns:p14="http://schemas.microsoft.com/office/powerpoint/2010/main" val="3014018532"/>
      </p:ext>
    </p:extLst>
  </p:cSld>
  <p:clrMapOvr>
    <a:masterClrMapping/>
  </p:clrMapOvr>
  <mc:AlternateContent xmlns:mc="http://schemas.openxmlformats.org/markup-compatibility/2006" xmlns:p15="http://schemas.microsoft.com/office/powerpoint/2012/main">
    <mc:Choice Requires="p15">
      <p:transition spd="slow">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0D138DF2-0DB2-4F26-9910-2A9930C7A4A7}"/>
              </a:ext>
            </a:extLst>
          </p:cNvPr>
          <p:cNvSpPr>
            <a:spLocks noMove="1" noResize="1"/>
          </p:cNvSpPr>
          <p:nvPr/>
        </p:nvSpPr>
        <p:spPr>
          <a:xfrm>
            <a:off x="4639052" y="0"/>
            <a:ext cx="7552944" cy="6858000"/>
          </a:xfrm>
          <a:prstGeom prst="rect">
            <a:avLst/>
          </a:prstGeom>
          <a:solidFill>
            <a:srgbClr val="C8CACA"/>
          </a:solidFill>
          <a:ln cap="flat">
            <a:noFill/>
            <a:prstDash val="solid"/>
          </a:ln>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 name="Rounded Rectangle 9">
            <a:extLst>
              <a:ext uri="{FF2B5EF4-FFF2-40B4-BE49-F238E27FC236}">
                <a16:creationId xmlns:a16="http://schemas.microsoft.com/office/drawing/2014/main" id="{8235EC60-A613-4A17-A38E-3FE063769655}"/>
              </a:ext>
            </a:extLst>
          </p:cNvPr>
          <p:cNvSpPr>
            <a:spLocks noMove="1" noResize="1"/>
          </p:cNvSpPr>
          <p:nvPr/>
        </p:nvSpPr>
        <p:spPr>
          <a:xfrm>
            <a:off x="5123684" y="557784"/>
            <a:ext cx="6584100" cy="5739185"/>
          </a:xfrm>
          <a:custGeom>
            <a:avLst>
              <a:gd name="f0" fmla="val 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9528" cap="flat">
            <a:solidFill>
              <a:srgbClr val="C8CACA"/>
            </a:solidFill>
            <a:prstDash val="solid"/>
            <a:miter/>
          </a:ln>
          <a:effectLst>
            <a:outerShdw dist="19046" dir="5400000" algn="tl">
              <a:srgbClr val="000000">
                <a:alpha val="63000"/>
              </a:srgbClr>
            </a:outerShdw>
          </a:effectLst>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itle 1">
            <a:extLst>
              <a:ext uri="{FF2B5EF4-FFF2-40B4-BE49-F238E27FC236}">
                <a16:creationId xmlns:a16="http://schemas.microsoft.com/office/drawing/2014/main" id="{06E77681-BD06-4856-B953-34CE1BF68CD8}"/>
              </a:ext>
            </a:extLst>
          </p:cNvPr>
          <p:cNvSpPr txBox="1"/>
          <p:nvPr/>
        </p:nvSpPr>
        <p:spPr>
          <a:xfrm>
            <a:off x="-1292922" y="2223540"/>
            <a:ext cx="7205837" cy="955612"/>
          </a:xfrm>
          <a:prstGeom prst="rect">
            <a:avLst/>
          </a:prstGeom>
          <a:noFill/>
          <a:ln cap="flat">
            <a:noFill/>
          </a:ln>
        </p:spPr>
        <p:txBody>
          <a:bodyPr vert="horz" wrap="square" lIns="91440" tIns="45720" rIns="91440" bIns="45720" anchor="ctr" anchorCtr="1" compatLnSpc="1">
            <a:noAutofit/>
          </a:bodyPr>
          <a:lstStyle/>
          <a:p>
            <a:pPr marL="0" marR="0" lvl="0" indent="0" algn="ctr" defTabSz="914400" rtl="1" eaLnBrk="1" fontAlgn="auto" latinLnBrk="0" hangingPunct="1">
              <a:lnSpc>
                <a:spcPct val="200000"/>
              </a:lnSpc>
              <a:spcBef>
                <a:spcPts val="0"/>
              </a:spcBef>
              <a:spcAft>
                <a:spcPts val="0"/>
              </a:spcAft>
              <a:buClrTx/>
              <a:buSzTx/>
              <a:buFontTx/>
              <a:buNone/>
              <a:tabLst/>
              <a:defRPr sz="1800" b="0" i="0" u="none" strike="noStrike" kern="0" cap="none" spc="0" baseline="0">
                <a:solidFill>
                  <a:srgbClr val="000000"/>
                </a:solidFill>
                <a:uFillTx/>
              </a:defRPr>
            </a:pPr>
            <a:r>
              <a:rPr kumimoji="0" lang="ar-AE" sz="3200" b="1" i="0" u="none" strike="noStrike" kern="1200" cap="none" spc="0" normalizeH="0" baseline="0" noProof="0" dirty="0">
                <a:ln>
                  <a:noFill/>
                </a:ln>
                <a:solidFill>
                  <a:srgbClr val="00B0F0"/>
                </a:solidFill>
                <a:effectLst/>
                <a:uLnTx/>
                <a:uFillTx/>
                <a:latin typeface="Calibri" pitchFamily="34"/>
                <a:ea typeface="+mn-ea"/>
                <a:cs typeface="Calibri" pitchFamily="34"/>
              </a:rPr>
              <a:t>ماذا درسنا في الحصّة السّابقة؟</a:t>
            </a:r>
            <a:endParaRPr kumimoji="0" lang="en-US" sz="3200" b="1" i="0" u="none" strike="noStrike" kern="1200" cap="none" spc="0" normalizeH="0" baseline="0" noProof="0" dirty="0">
              <a:ln>
                <a:noFill/>
              </a:ln>
              <a:solidFill>
                <a:srgbClr val="7030A0"/>
              </a:solidFill>
              <a:effectLst/>
              <a:uLnTx/>
              <a:uFillTx/>
              <a:latin typeface="Calibri" pitchFamily="34"/>
              <a:ea typeface="+mn-ea"/>
              <a:cs typeface="Calibri" pitchFamily="34"/>
            </a:endParaRPr>
          </a:p>
        </p:txBody>
      </p:sp>
      <p:sp>
        <p:nvSpPr>
          <p:cNvPr id="11" name="TextBox 10">
            <a:extLst>
              <a:ext uri="{FF2B5EF4-FFF2-40B4-BE49-F238E27FC236}">
                <a16:creationId xmlns:a16="http://schemas.microsoft.com/office/drawing/2014/main" id="{E132E2E4-9312-431C-B0E7-6A51A5F9057B}"/>
              </a:ext>
            </a:extLst>
          </p:cNvPr>
          <p:cNvSpPr txBox="1"/>
          <p:nvPr/>
        </p:nvSpPr>
        <p:spPr>
          <a:xfrm>
            <a:off x="322193" y="3736936"/>
            <a:ext cx="60960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AE" sz="4000" b="1" i="0" u="none" strike="noStrike" kern="1200" cap="none" spc="0" normalizeH="0" baseline="0" noProof="0" dirty="0">
                <a:ln>
                  <a:noFill/>
                </a:ln>
                <a:solidFill>
                  <a:srgbClr val="FF0000"/>
                </a:solidFill>
                <a:effectLst/>
                <a:uLnTx/>
                <a:uFillTx/>
                <a:latin typeface="Calibri" pitchFamily="34"/>
                <a:ea typeface="+mn-ea"/>
                <a:cs typeface="Calibri" pitchFamily="34"/>
              </a:rPr>
              <a:t>كتابة وسط نص سردي</a:t>
            </a:r>
            <a:endParaRPr kumimoji="0" lang="en-GB" sz="4000" b="0" i="0" u="none" strike="noStrike" kern="1200" cap="none" spc="0" normalizeH="0" baseline="0" noProof="0" dirty="0">
              <a:ln>
                <a:noFill/>
              </a:ln>
              <a:solidFill>
                <a:srgbClr val="FF0000"/>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7C9F5D55-4A3E-4000-AB2B-FF18B216D716}"/>
              </a:ext>
            </a:extLst>
          </p:cNvPr>
          <p:cNvSpPr txBox="1"/>
          <p:nvPr/>
        </p:nvSpPr>
        <p:spPr>
          <a:xfrm>
            <a:off x="6874979" y="742158"/>
            <a:ext cx="67437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AE" sz="2800" b="1" i="0" u="none" strike="noStrike" kern="1200" cap="none" spc="0" normalizeH="0" baseline="0" noProof="0" dirty="0">
                <a:ln>
                  <a:noFill/>
                </a:ln>
                <a:solidFill>
                  <a:srgbClr val="00B0F0"/>
                </a:solidFill>
                <a:effectLst/>
                <a:uLnTx/>
                <a:uFillTx/>
                <a:latin typeface="Calibri" pitchFamily="34"/>
                <a:ea typeface="+mn-ea"/>
                <a:cs typeface="Calibri" pitchFamily="34"/>
              </a:rPr>
              <a:t>نموذج من أعمال الطّلاب</a:t>
            </a: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1581476"/>
      </p:ext>
    </p:extLst>
  </p:cSld>
  <p:clrMapOvr>
    <a:masterClrMapping/>
  </p:clrMapOvr>
  <mc:AlternateContent xmlns:mc="http://schemas.openxmlformats.org/markup-compatibility/2006" xmlns:p15="http://schemas.microsoft.com/office/powerpoint/2012/main">
    <mc:Choice Requires="p15">
      <p:transition spd="slow">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5D04D396-E791-45B5-B018-6ABC2DB6D814}"/>
              </a:ext>
            </a:extLst>
          </p:cNvPr>
          <p:cNvSpPr txBox="1"/>
          <p:nvPr/>
        </p:nvSpPr>
        <p:spPr>
          <a:xfrm>
            <a:off x="606971" y="246887"/>
            <a:ext cx="5586942" cy="1499616"/>
          </a:xfrm>
          <a:prstGeom prst="rect">
            <a:avLst/>
          </a:prstGeom>
        </p:spPr>
        <p:txBody>
          <a:bodyPr vert="horz" lIns="91440" tIns="45720" rIns="91440" bIns="45720" rtlCol="0" anchor="b">
            <a:normAutofit/>
          </a:bodyPr>
          <a:lstStyle/>
          <a:p>
            <a:pPr marL="0" marR="0" lvl="0" indent="0" algn="r" defTabSz="914400" rtl="1" eaLnBrk="1" fontAlgn="auto" latinLnBrk="0" hangingPunct="1">
              <a:lnSpc>
                <a:spcPct val="90000"/>
              </a:lnSpc>
              <a:spcBef>
                <a:spcPct val="0"/>
              </a:spcBef>
              <a:spcAft>
                <a:spcPts val="600"/>
              </a:spcAft>
              <a:buClrTx/>
              <a:buSzTx/>
              <a:buFontTx/>
              <a:buNone/>
              <a:tabLst/>
              <a:defRPr/>
            </a:pPr>
            <a:r>
              <a:rPr kumimoji="0" lang="en-US" sz="3900" b="0" i="0" u="none" strike="noStrike" kern="1200" cap="none" spc="0" normalizeH="0" baseline="0" noProof="0" dirty="0" err="1">
                <a:ln>
                  <a:noFill/>
                </a:ln>
                <a:solidFill>
                  <a:prstClr val="black"/>
                </a:solidFill>
                <a:effectLst/>
                <a:uLnTx/>
                <a:uFillTx/>
                <a:latin typeface="Sakkal Majalla" panose="02000000000000000000" pitchFamily="2" charset="-78"/>
                <a:ea typeface="+mn-ea"/>
                <a:cs typeface="Sakkal Majalla" panose="02000000000000000000" pitchFamily="2" charset="-78"/>
              </a:rPr>
              <a:t>التّهيئة</a:t>
            </a:r>
            <a:r>
              <a:rPr kumimoji="0" lang="en-US" sz="39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a:t>
            </a:r>
            <a:r>
              <a:rPr kumimoji="0" lang="en-US" sz="3900" b="0" i="0" u="none" strike="noStrike" kern="1200" cap="none" spc="0" normalizeH="0" baseline="0" noProof="0" dirty="0" err="1">
                <a:ln>
                  <a:noFill/>
                </a:ln>
                <a:solidFill>
                  <a:prstClr val="black"/>
                </a:solidFill>
                <a:effectLst/>
                <a:uLnTx/>
                <a:uFillTx/>
                <a:latin typeface="Sakkal Majalla" panose="02000000000000000000" pitchFamily="2" charset="-78"/>
                <a:ea typeface="+mn-ea"/>
                <a:cs typeface="Sakkal Majalla" panose="02000000000000000000" pitchFamily="2" charset="-78"/>
              </a:rPr>
              <a:t>الحافزة</a:t>
            </a:r>
            <a:r>
              <a:rPr kumimoji="0" lang="en-US" sz="39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 </a:t>
            </a:r>
            <a:r>
              <a:rPr kumimoji="0" lang="en-US" sz="3900" b="0" i="0" u="none" strike="noStrike" kern="1200" cap="none" spc="0" normalizeH="0" baseline="0" noProof="0" dirty="0" err="1">
                <a:ln>
                  <a:noFill/>
                </a:ln>
                <a:solidFill>
                  <a:prstClr val="black"/>
                </a:solidFill>
                <a:effectLst/>
                <a:uLnTx/>
                <a:uFillTx/>
                <a:latin typeface="Sakkal Majalla" panose="02000000000000000000" pitchFamily="2" charset="-78"/>
                <a:ea typeface="+mn-ea"/>
                <a:cs typeface="Sakkal Majalla" panose="02000000000000000000" pitchFamily="2" charset="-78"/>
              </a:rPr>
              <a:t>جد</a:t>
            </a:r>
            <a:r>
              <a:rPr kumimoji="0" lang="en-US" sz="39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a:t>
            </a:r>
            <a:r>
              <a:rPr kumimoji="0" lang="en-US" sz="3900" b="0" i="0" u="none" strike="noStrike" kern="1200" cap="none" spc="0" normalizeH="0" baseline="0" noProof="0" dirty="0" err="1">
                <a:ln>
                  <a:noFill/>
                </a:ln>
                <a:solidFill>
                  <a:prstClr val="black"/>
                </a:solidFill>
                <a:effectLst/>
                <a:uLnTx/>
                <a:uFillTx/>
                <a:latin typeface="Sakkal Majalla" panose="02000000000000000000" pitchFamily="2" charset="-78"/>
                <a:ea typeface="+mn-ea"/>
                <a:cs typeface="Sakkal Majalla" panose="02000000000000000000" pitchFamily="2" charset="-78"/>
              </a:rPr>
              <a:t>الرابط</a:t>
            </a:r>
            <a:r>
              <a:rPr kumimoji="0" lang="en-US" sz="39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a:t>
            </a:r>
            <a:r>
              <a:rPr kumimoji="0" lang="en-US" sz="3900" b="0" i="0" u="none" strike="noStrike" kern="1200" cap="none" spc="0" normalizeH="0" baseline="0" noProof="0" dirty="0" err="1">
                <a:ln>
                  <a:noFill/>
                </a:ln>
                <a:solidFill>
                  <a:prstClr val="black"/>
                </a:solidFill>
                <a:effectLst/>
                <a:uLnTx/>
                <a:uFillTx/>
                <a:latin typeface="Sakkal Majalla" panose="02000000000000000000" pitchFamily="2" charset="-78"/>
                <a:ea typeface="+mn-ea"/>
                <a:cs typeface="Sakkal Majalla" panose="02000000000000000000" pitchFamily="2" charset="-78"/>
              </a:rPr>
              <a:t>المشترك</a:t>
            </a:r>
            <a:r>
              <a:rPr kumimoji="0" lang="en-US" sz="39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a:t>
            </a:r>
            <a:r>
              <a:rPr kumimoji="0" lang="en-US" sz="3900" b="0" i="0" u="none" strike="noStrike" kern="1200" cap="none" spc="0" normalizeH="0" baseline="0" noProof="0" dirty="0" err="1">
                <a:ln>
                  <a:noFill/>
                </a:ln>
                <a:solidFill>
                  <a:prstClr val="black"/>
                </a:solidFill>
                <a:effectLst/>
                <a:uLnTx/>
                <a:uFillTx/>
                <a:latin typeface="Sakkal Majalla" panose="02000000000000000000" pitchFamily="2" charset="-78"/>
                <a:ea typeface="+mn-ea"/>
                <a:cs typeface="Sakkal Majalla" panose="02000000000000000000" pitchFamily="2" charset="-78"/>
              </a:rPr>
              <a:t>بين</a:t>
            </a:r>
            <a:r>
              <a:rPr kumimoji="0" lang="en-US" sz="39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a:t>
            </a:r>
            <a:r>
              <a:rPr kumimoji="0" lang="en-US" sz="3900" b="0" i="0" u="none" strike="noStrike" kern="1200" cap="none" spc="0" normalizeH="0" baseline="0" noProof="0" dirty="0" err="1">
                <a:ln>
                  <a:noFill/>
                </a:ln>
                <a:solidFill>
                  <a:prstClr val="black"/>
                </a:solidFill>
                <a:effectLst/>
                <a:uLnTx/>
                <a:uFillTx/>
                <a:latin typeface="Sakkal Majalla" panose="02000000000000000000" pitchFamily="2" charset="-78"/>
                <a:ea typeface="+mn-ea"/>
                <a:cs typeface="Sakkal Majalla" panose="02000000000000000000" pitchFamily="2" charset="-78"/>
              </a:rPr>
              <a:t>الصور</a:t>
            </a:r>
            <a:r>
              <a:rPr kumimoji="0" lang="ar-AE" sz="39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التي تشاهدها</a:t>
            </a:r>
            <a:r>
              <a:rPr kumimoji="0" lang="en-US" sz="39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a:t>
            </a:r>
          </a:p>
        </p:txBody>
      </p:sp>
      <p:sp>
        <p:nvSpPr>
          <p:cNvPr id="17" name="Rectangle 16">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9" name="Group 18">
            <a:extLst>
              <a:ext uri="{FF2B5EF4-FFF2-40B4-BE49-F238E27FC236}">
                <a16:creationId xmlns:a16="http://schemas.microsoft.com/office/drawing/2014/main" id="{1F49CE81-B2F4-47B2-9D4A-886DCE0A84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20" name="Rectangle 64">
              <a:extLst>
                <a:ext uri="{FF2B5EF4-FFF2-40B4-BE49-F238E27FC236}">
                  <a16:creationId xmlns:a16="http://schemas.microsoft.com/office/drawing/2014/main" id="{4BE32177-3EAD-42DA-997C-8DAE1BFEE5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66">
              <a:extLst>
                <a:ext uri="{FF2B5EF4-FFF2-40B4-BE49-F238E27FC236}">
                  <a16:creationId xmlns:a16="http://schemas.microsoft.com/office/drawing/2014/main" id="{A0DEE160-9825-4DB5-8188-911AC13EA7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64">
              <a:extLst>
                <a:ext uri="{FF2B5EF4-FFF2-40B4-BE49-F238E27FC236}">
                  <a16:creationId xmlns:a16="http://schemas.microsoft.com/office/drawing/2014/main" id="{9C5FEDB5-0AEE-40E4-9CA6-6718B956D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66">
              <a:extLst>
                <a:ext uri="{FF2B5EF4-FFF2-40B4-BE49-F238E27FC236}">
                  <a16:creationId xmlns:a16="http://schemas.microsoft.com/office/drawing/2014/main" id="{1A11DF2D-1D4B-45DA-906B-2A1F84C99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64">
              <a:extLst>
                <a:ext uri="{FF2B5EF4-FFF2-40B4-BE49-F238E27FC236}">
                  <a16:creationId xmlns:a16="http://schemas.microsoft.com/office/drawing/2014/main" id="{B6A5BAC0-9806-4124-A584-7F924A6589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66">
              <a:extLst>
                <a:ext uri="{FF2B5EF4-FFF2-40B4-BE49-F238E27FC236}">
                  <a16:creationId xmlns:a16="http://schemas.microsoft.com/office/drawing/2014/main" id="{A8F6BFA3-38BE-4F0A-94D9-EF0E6EA01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64">
              <a:extLst>
                <a:ext uri="{FF2B5EF4-FFF2-40B4-BE49-F238E27FC236}">
                  <a16:creationId xmlns:a16="http://schemas.microsoft.com/office/drawing/2014/main" id="{BE6BCF21-959F-419E-BCA4-B20AF92EF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66">
              <a:extLst>
                <a:ext uri="{FF2B5EF4-FFF2-40B4-BE49-F238E27FC236}">
                  <a16:creationId xmlns:a16="http://schemas.microsoft.com/office/drawing/2014/main" id="{54B6E037-E222-42EB-9AEB-C45EF2090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64">
              <a:extLst>
                <a:ext uri="{FF2B5EF4-FFF2-40B4-BE49-F238E27FC236}">
                  <a16:creationId xmlns:a16="http://schemas.microsoft.com/office/drawing/2014/main" id="{A0494426-372E-42B8-87E1-170F1B596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66">
              <a:extLst>
                <a:ext uri="{FF2B5EF4-FFF2-40B4-BE49-F238E27FC236}">
                  <a16:creationId xmlns:a16="http://schemas.microsoft.com/office/drawing/2014/main" id="{14DB5AB5-5D73-4375-8CF4-DF4B7A5D7F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64">
              <a:extLst>
                <a:ext uri="{FF2B5EF4-FFF2-40B4-BE49-F238E27FC236}">
                  <a16:creationId xmlns:a16="http://schemas.microsoft.com/office/drawing/2014/main" id="{009B2A6E-6D36-4A9A-AFAA-CF4D85914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66">
              <a:extLst>
                <a:ext uri="{FF2B5EF4-FFF2-40B4-BE49-F238E27FC236}">
                  <a16:creationId xmlns:a16="http://schemas.microsoft.com/office/drawing/2014/main" id="{85DC0718-B29F-47A6-931F-F0EF9FA99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64">
              <a:extLst>
                <a:ext uri="{FF2B5EF4-FFF2-40B4-BE49-F238E27FC236}">
                  <a16:creationId xmlns:a16="http://schemas.microsoft.com/office/drawing/2014/main" id="{AAED958D-AFCC-4BEF-818A-EFF7E41D17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66">
              <a:extLst>
                <a:ext uri="{FF2B5EF4-FFF2-40B4-BE49-F238E27FC236}">
                  <a16:creationId xmlns:a16="http://schemas.microsoft.com/office/drawing/2014/main" id="{C216DD5A-D1AE-429E-937E-456A50345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64">
              <a:extLst>
                <a:ext uri="{FF2B5EF4-FFF2-40B4-BE49-F238E27FC236}">
                  <a16:creationId xmlns:a16="http://schemas.microsoft.com/office/drawing/2014/main" id="{A845B253-9DEE-45AC-AADA-FAA6812C39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66">
              <a:extLst>
                <a:ext uri="{FF2B5EF4-FFF2-40B4-BE49-F238E27FC236}">
                  <a16:creationId xmlns:a16="http://schemas.microsoft.com/office/drawing/2014/main" id="{CE7B6CBF-757B-4B55-84CB-062B712D38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64">
              <a:extLst>
                <a:ext uri="{FF2B5EF4-FFF2-40B4-BE49-F238E27FC236}">
                  <a16:creationId xmlns:a16="http://schemas.microsoft.com/office/drawing/2014/main" id="{2CC28C7A-EF33-43D3-90CD-DCAC92546A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66">
              <a:extLst>
                <a:ext uri="{FF2B5EF4-FFF2-40B4-BE49-F238E27FC236}">
                  <a16:creationId xmlns:a16="http://schemas.microsoft.com/office/drawing/2014/main" id="{BC0C9DCF-F15B-4B7A-A16B-37B4335E6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64">
              <a:extLst>
                <a:ext uri="{FF2B5EF4-FFF2-40B4-BE49-F238E27FC236}">
                  <a16:creationId xmlns:a16="http://schemas.microsoft.com/office/drawing/2014/main" id="{94991FD1-406A-4958-87D4-8DFA9FEA4C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66">
              <a:extLst>
                <a:ext uri="{FF2B5EF4-FFF2-40B4-BE49-F238E27FC236}">
                  <a16:creationId xmlns:a16="http://schemas.microsoft.com/office/drawing/2014/main" id="{5CD32F69-27AD-4088-877C-E2A40F8B0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9" name="Picture 8" descr="A person standing in front of a brick building&#10;&#10;Description automatically generated">
            <a:extLst>
              <a:ext uri="{FF2B5EF4-FFF2-40B4-BE49-F238E27FC236}">
                <a16:creationId xmlns:a16="http://schemas.microsoft.com/office/drawing/2014/main" id="{D56FB1E7-839A-4836-9156-3E01903A5D86}"/>
              </a:ext>
            </a:extLst>
          </p:cNvPr>
          <p:cNvPicPr>
            <a:picLocks noChangeAspect="1"/>
          </p:cNvPicPr>
          <p:nvPr/>
        </p:nvPicPr>
        <p:blipFill>
          <a:blip r:embed="rId2"/>
          <a:stretch>
            <a:fillRect/>
          </a:stretch>
        </p:blipFill>
        <p:spPr>
          <a:xfrm>
            <a:off x="6478379" y="306115"/>
            <a:ext cx="5391359" cy="2795879"/>
          </a:xfrm>
          <a:prstGeom prst="rect">
            <a:avLst/>
          </a:prstGeom>
        </p:spPr>
      </p:pic>
      <p:sp>
        <p:nvSpPr>
          <p:cNvPr id="41" name="Rectangle 40">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F8D93F97-6765-4D7D-AD7D-E13BB2E97DD8}"/>
              </a:ext>
            </a:extLst>
          </p:cNvPr>
          <p:cNvPicPr>
            <a:picLocks noChangeAspect="1"/>
          </p:cNvPicPr>
          <p:nvPr/>
        </p:nvPicPr>
        <p:blipFill>
          <a:blip r:embed="rId3"/>
          <a:stretch>
            <a:fillRect/>
          </a:stretch>
        </p:blipFill>
        <p:spPr>
          <a:xfrm>
            <a:off x="1029504" y="3315854"/>
            <a:ext cx="5026342" cy="3455611"/>
          </a:xfrm>
          <a:prstGeom prst="rect">
            <a:avLst/>
          </a:prstGeom>
        </p:spPr>
      </p:pic>
      <p:pic>
        <p:nvPicPr>
          <p:cNvPr id="6" name="Picture 5">
            <a:extLst>
              <a:ext uri="{FF2B5EF4-FFF2-40B4-BE49-F238E27FC236}">
                <a16:creationId xmlns:a16="http://schemas.microsoft.com/office/drawing/2014/main" id="{075464C4-3C72-4F6D-AF4B-169CC4ED0A6E}"/>
              </a:ext>
            </a:extLst>
          </p:cNvPr>
          <p:cNvPicPr>
            <a:picLocks noChangeAspect="1"/>
          </p:cNvPicPr>
          <p:nvPr/>
        </p:nvPicPr>
        <p:blipFill>
          <a:blip r:embed="rId4"/>
          <a:stretch>
            <a:fillRect/>
          </a:stretch>
        </p:blipFill>
        <p:spPr>
          <a:xfrm>
            <a:off x="6478379" y="3315854"/>
            <a:ext cx="5391359" cy="3455611"/>
          </a:xfrm>
          <a:prstGeom prst="rect">
            <a:avLst/>
          </a:prstGeom>
        </p:spPr>
      </p:pic>
      <p:sp>
        <p:nvSpPr>
          <p:cNvPr id="2" name="TextBox 1">
            <a:extLst>
              <a:ext uri="{FF2B5EF4-FFF2-40B4-BE49-F238E27FC236}">
                <a16:creationId xmlns:a16="http://schemas.microsoft.com/office/drawing/2014/main" id="{AAA05500-3F33-4721-B85C-73C569B92E15}"/>
              </a:ext>
            </a:extLst>
          </p:cNvPr>
          <p:cNvSpPr txBox="1"/>
          <p:nvPr/>
        </p:nvSpPr>
        <p:spPr>
          <a:xfrm>
            <a:off x="1617954" y="1993389"/>
            <a:ext cx="317820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AE" sz="5400" b="0"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المشكلة </a:t>
            </a:r>
            <a:endParaRPr kumimoji="0" lang="en-GB" sz="54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7213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اسلوب استفهام">
            <a:extLst>
              <a:ext uri="{FF2B5EF4-FFF2-40B4-BE49-F238E27FC236}">
                <a16:creationId xmlns:a16="http://schemas.microsoft.com/office/drawing/2014/main" id="{AA7AF0BB-A235-4BF0-A0D2-B0D826C5054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Rectangle: Rounded Corners 8">
            <a:extLst>
              <a:ext uri="{FF2B5EF4-FFF2-40B4-BE49-F238E27FC236}">
                <a16:creationId xmlns:a16="http://schemas.microsoft.com/office/drawing/2014/main" id="{E843E610-E347-46F3-BA92-2CB157656D02}"/>
              </a:ext>
            </a:extLst>
          </p:cNvPr>
          <p:cNvSpPr/>
          <p:nvPr/>
        </p:nvSpPr>
        <p:spPr>
          <a:xfrm>
            <a:off x="5744896" y="1238275"/>
            <a:ext cx="5133975" cy="1106289"/>
          </a:xfrm>
          <a:custGeom>
            <a:avLst/>
            <a:gdLst>
              <a:gd name="connsiteX0" fmla="*/ 0 w 5133975"/>
              <a:gd name="connsiteY0" fmla="*/ 184385 h 1106289"/>
              <a:gd name="connsiteX1" fmla="*/ 184385 w 5133975"/>
              <a:gd name="connsiteY1" fmla="*/ 0 h 1106289"/>
              <a:gd name="connsiteX2" fmla="*/ 780036 w 5133975"/>
              <a:gd name="connsiteY2" fmla="*/ 0 h 1106289"/>
              <a:gd name="connsiteX3" fmla="*/ 1470990 w 5133975"/>
              <a:gd name="connsiteY3" fmla="*/ 0 h 1106289"/>
              <a:gd name="connsiteX4" fmla="*/ 1923685 w 5133975"/>
              <a:gd name="connsiteY4" fmla="*/ 0 h 1106289"/>
              <a:gd name="connsiteX5" fmla="*/ 2519335 w 5133975"/>
              <a:gd name="connsiteY5" fmla="*/ 0 h 1106289"/>
              <a:gd name="connsiteX6" fmla="*/ 3067334 w 5133975"/>
              <a:gd name="connsiteY6" fmla="*/ 0 h 1106289"/>
              <a:gd name="connsiteX7" fmla="*/ 3520029 w 5133975"/>
              <a:gd name="connsiteY7" fmla="*/ 0 h 1106289"/>
              <a:gd name="connsiteX8" fmla="*/ 3972723 w 5133975"/>
              <a:gd name="connsiteY8" fmla="*/ 0 h 1106289"/>
              <a:gd name="connsiteX9" fmla="*/ 4949590 w 5133975"/>
              <a:gd name="connsiteY9" fmla="*/ 0 h 1106289"/>
              <a:gd name="connsiteX10" fmla="*/ 5133975 w 5133975"/>
              <a:gd name="connsiteY10" fmla="*/ 184385 h 1106289"/>
              <a:gd name="connsiteX11" fmla="*/ 5133975 w 5133975"/>
              <a:gd name="connsiteY11" fmla="*/ 545769 h 1106289"/>
              <a:gd name="connsiteX12" fmla="*/ 5133975 w 5133975"/>
              <a:gd name="connsiteY12" fmla="*/ 921904 h 1106289"/>
              <a:gd name="connsiteX13" fmla="*/ 4949590 w 5133975"/>
              <a:gd name="connsiteY13" fmla="*/ 1106289 h 1106289"/>
              <a:gd name="connsiteX14" fmla="*/ 4306287 w 5133975"/>
              <a:gd name="connsiteY14" fmla="*/ 1106289 h 1106289"/>
              <a:gd name="connsiteX15" fmla="*/ 3662985 w 5133975"/>
              <a:gd name="connsiteY15" fmla="*/ 1106289 h 1106289"/>
              <a:gd name="connsiteX16" fmla="*/ 3210290 w 5133975"/>
              <a:gd name="connsiteY16" fmla="*/ 1106289 h 1106289"/>
              <a:gd name="connsiteX17" fmla="*/ 2566988 w 5133975"/>
              <a:gd name="connsiteY17" fmla="*/ 1106289 h 1106289"/>
              <a:gd name="connsiteX18" fmla="*/ 2066641 w 5133975"/>
              <a:gd name="connsiteY18" fmla="*/ 1106289 h 1106289"/>
              <a:gd name="connsiteX19" fmla="*/ 1375686 w 5133975"/>
              <a:gd name="connsiteY19" fmla="*/ 1106289 h 1106289"/>
              <a:gd name="connsiteX20" fmla="*/ 780036 w 5133975"/>
              <a:gd name="connsiteY20" fmla="*/ 1106289 h 1106289"/>
              <a:gd name="connsiteX21" fmla="*/ 184385 w 5133975"/>
              <a:gd name="connsiteY21" fmla="*/ 1106289 h 1106289"/>
              <a:gd name="connsiteX22" fmla="*/ 0 w 5133975"/>
              <a:gd name="connsiteY22" fmla="*/ 921904 h 1106289"/>
              <a:gd name="connsiteX23" fmla="*/ 0 w 5133975"/>
              <a:gd name="connsiteY23" fmla="*/ 560520 h 1106289"/>
              <a:gd name="connsiteX24" fmla="*/ 0 w 5133975"/>
              <a:gd name="connsiteY24" fmla="*/ 184385 h 1106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3975" h="1106289" fill="none" extrusionOk="0">
                <a:moveTo>
                  <a:pt x="0" y="184385"/>
                </a:moveTo>
                <a:cubicBezTo>
                  <a:pt x="27724" y="75205"/>
                  <a:pt x="72031" y="-5596"/>
                  <a:pt x="184385" y="0"/>
                </a:cubicBezTo>
                <a:cubicBezTo>
                  <a:pt x="441733" y="-49190"/>
                  <a:pt x="613324" y="63860"/>
                  <a:pt x="780036" y="0"/>
                </a:cubicBezTo>
                <a:cubicBezTo>
                  <a:pt x="946748" y="-63860"/>
                  <a:pt x="1256216" y="80008"/>
                  <a:pt x="1470990" y="0"/>
                </a:cubicBezTo>
                <a:cubicBezTo>
                  <a:pt x="1685764" y="-80008"/>
                  <a:pt x="1700337" y="53855"/>
                  <a:pt x="1923685" y="0"/>
                </a:cubicBezTo>
                <a:cubicBezTo>
                  <a:pt x="2147033" y="-53855"/>
                  <a:pt x="2230268" y="68503"/>
                  <a:pt x="2519335" y="0"/>
                </a:cubicBezTo>
                <a:cubicBezTo>
                  <a:pt x="2808402" y="-68503"/>
                  <a:pt x="2945020" y="207"/>
                  <a:pt x="3067334" y="0"/>
                </a:cubicBezTo>
                <a:cubicBezTo>
                  <a:pt x="3189648" y="-207"/>
                  <a:pt x="3416224" y="12227"/>
                  <a:pt x="3520029" y="0"/>
                </a:cubicBezTo>
                <a:cubicBezTo>
                  <a:pt x="3623835" y="-12227"/>
                  <a:pt x="3802681" y="47350"/>
                  <a:pt x="3972723" y="0"/>
                </a:cubicBezTo>
                <a:cubicBezTo>
                  <a:pt x="4142765" y="-47350"/>
                  <a:pt x="4615525" y="35145"/>
                  <a:pt x="4949590" y="0"/>
                </a:cubicBezTo>
                <a:cubicBezTo>
                  <a:pt x="5056831" y="371"/>
                  <a:pt x="5120269" y="100127"/>
                  <a:pt x="5133975" y="184385"/>
                </a:cubicBezTo>
                <a:cubicBezTo>
                  <a:pt x="5156500" y="313834"/>
                  <a:pt x="5115565" y="384976"/>
                  <a:pt x="5133975" y="545769"/>
                </a:cubicBezTo>
                <a:cubicBezTo>
                  <a:pt x="5152385" y="706562"/>
                  <a:pt x="5118318" y="801741"/>
                  <a:pt x="5133975" y="921904"/>
                </a:cubicBezTo>
                <a:cubicBezTo>
                  <a:pt x="5129125" y="1009051"/>
                  <a:pt x="5053314" y="1109544"/>
                  <a:pt x="4949590" y="1106289"/>
                </a:cubicBezTo>
                <a:cubicBezTo>
                  <a:pt x="4784395" y="1126445"/>
                  <a:pt x="4577132" y="1056222"/>
                  <a:pt x="4306287" y="1106289"/>
                </a:cubicBezTo>
                <a:cubicBezTo>
                  <a:pt x="4035442" y="1156356"/>
                  <a:pt x="3816399" y="1052134"/>
                  <a:pt x="3662985" y="1106289"/>
                </a:cubicBezTo>
                <a:cubicBezTo>
                  <a:pt x="3509571" y="1160444"/>
                  <a:pt x="3344150" y="1095598"/>
                  <a:pt x="3210290" y="1106289"/>
                </a:cubicBezTo>
                <a:cubicBezTo>
                  <a:pt x="3076431" y="1116980"/>
                  <a:pt x="2712892" y="1065889"/>
                  <a:pt x="2566988" y="1106289"/>
                </a:cubicBezTo>
                <a:cubicBezTo>
                  <a:pt x="2421084" y="1146689"/>
                  <a:pt x="2187402" y="1091687"/>
                  <a:pt x="2066641" y="1106289"/>
                </a:cubicBezTo>
                <a:cubicBezTo>
                  <a:pt x="1945880" y="1120891"/>
                  <a:pt x="1608311" y="1037482"/>
                  <a:pt x="1375686" y="1106289"/>
                </a:cubicBezTo>
                <a:cubicBezTo>
                  <a:pt x="1143061" y="1175096"/>
                  <a:pt x="997519" y="1074460"/>
                  <a:pt x="780036" y="1106289"/>
                </a:cubicBezTo>
                <a:cubicBezTo>
                  <a:pt x="562553" y="1138118"/>
                  <a:pt x="441473" y="1093665"/>
                  <a:pt x="184385" y="1106289"/>
                </a:cubicBezTo>
                <a:cubicBezTo>
                  <a:pt x="86749" y="1114428"/>
                  <a:pt x="-2090" y="1026597"/>
                  <a:pt x="0" y="921904"/>
                </a:cubicBezTo>
                <a:cubicBezTo>
                  <a:pt x="-35699" y="816010"/>
                  <a:pt x="32600" y="668561"/>
                  <a:pt x="0" y="560520"/>
                </a:cubicBezTo>
                <a:cubicBezTo>
                  <a:pt x="-32600" y="452479"/>
                  <a:pt x="6047" y="280817"/>
                  <a:pt x="0" y="184385"/>
                </a:cubicBezTo>
                <a:close/>
              </a:path>
              <a:path w="5133975" h="1106289" stroke="0" extrusionOk="0">
                <a:moveTo>
                  <a:pt x="0" y="184385"/>
                </a:moveTo>
                <a:cubicBezTo>
                  <a:pt x="4699" y="81886"/>
                  <a:pt x="105092" y="13126"/>
                  <a:pt x="184385" y="0"/>
                </a:cubicBezTo>
                <a:cubicBezTo>
                  <a:pt x="307472" y="-14631"/>
                  <a:pt x="472221" y="18460"/>
                  <a:pt x="732384" y="0"/>
                </a:cubicBezTo>
                <a:cubicBezTo>
                  <a:pt x="992547" y="-18460"/>
                  <a:pt x="1126254" y="31347"/>
                  <a:pt x="1423338" y="0"/>
                </a:cubicBezTo>
                <a:cubicBezTo>
                  <a:pt x="1720422" y="-31347"/>
                  <a:pt x="1819232" y="76890"/>
                  <a:pt x="2066641" y="0"/>
                </a:cubicBezTo>
                <a:cubicBezTo>
                  <a:pt x="2314050" y="-76890"/>
                  <a:pt x="2383398" y="47159"/>
                  <a:pt x="2519335" y="0"/>
                </a:cubicBezTo>
                <a:cubicBezTo>
                  <a:pt x="2655272" y="-47159"/>
                  <a:pt x="2936712" y="7062"/>
                  <a:pt x="3067334" y="0"/>
                </a:cubicBezTo>
                <a:cubicBezTo>
                  <a:pt x="3197956" y="-7062"/>
                  <a:pt x="3574490" y="59560"/>
                  <a:pt x="3710637" y="0"/>
                </a:cubicBezTo>
                <a:cubicBezTo>
                  <a:pt x="3846784" y="-59560"/>
                  <a:pt x="4042981" y="25711"/>
                  <a:pt x="4163331" y="0"/>
                </a:cubicBezTo>
                <a:cubicBezTo>
                  <a:pt x="4283681" y="-25711"/>
                  <a:pt x="4726962" y="10785"/>
                  <a:pt x="4949590" y="0"/>
                </a:cubicBezTo>
                <a:cubicBezTo>
                  <a:pt x="5050648" y="19154"/>
                  <a:pt x="5154701" y="77910"/>
                  <a:pt x="5133975" y="184385"/>
                </a:cubicBezTo>
                <a:cubicBezTo>
                  <a:pt x="5158191" y="363505"/>
                  <a:pt x="5097627" y="378034"/>
                  <a:pt x="5133975" y="545769"/>
                </a:cubicBezTo>
                <a:cubicBezTo>
                  <a:pt x="5170323" y="713504"/>
                  <a:pt x="5124062" y="784322"/>
                  <a:pt x="5133975" y="921904"/>
                </a:cubicBezTo>
                <a:cubicBezTo>
                  <a:pt x="5129175" y="1026962"/>
                  <a:pt x="5051508" y="1109992"/>
                  <a:pt x="4949590" y="1106289"/>
                </a:cubicBezTo>
                <a:cubicBezTo>
                  <a:pt x="4831662" y="1133310"/>
                  <a:pt x="4599219" y="1068871"/>
                  <a:pt x="4449243" y="1106289"/>
                </a:cubicBezTo>
                <a:cubicBezTo>
                  <a:pt x="4299267" y="1143707"/>
                  <a:pt x="4078258" y="1060850"/>
                  <a:pt x="3805941" y="1106289"/>
                </a:cubicBezTo>
                <a:cubicBezTo>
                  <a:pt x="3533624" y="1151728"/>
                  <a:pt x="3439689" y="1103278"/>
                  <a:pt x="3210290" y="1106289"/>
                </a:cubicBezTo>
                <a:cubicBezTo>
                  <a:pt x="2980891" y="1109300"/>
                  <a:pt x="2888859" y="1075088"/>
                  <a:pt x="2662292" y="1106289"/>
                </a:cubicBezTo>
                <a:cubicBezTo>
                  <a:pt x="2435725" y="1137490"/>
                  <a:pt x="2287001" y="1101868"/>
                  <a:pt x="2018989" y="1106289"/>
                </a:cubicBezTo>
                <a:cubicBezTo>
                  <a:pt x="1750977" y="1110710"/>
                  <a:pt x="1591255" y="1103472"/>
                  <a:pt x="1375686" y="1106289"/>
                </a:cubicBezTo>
                <a:cubicBezTo>
                  <a:pt x="1160117" y="1109106"/>
                  <a:pt x="1053573" y="1099778"/>
                  <a:pt x="922992" y="1106289"/>
                </a:cubicBezTo>
                <a:cubicBezTo>
                  <a:pt x="792411" y="1112800"/>
                  <a:pt x="405012" y="1075343"/>
                  <a:pt x="184385" y="1106289"/>
                </a:cubicBezTo>
                <a:cubicBezTo>
                  <a:pt x="95926" y="1125875"/>
                  <a:pt x="-14017" y="1036844"/>
                  <a:pt x="0" y="921904"/>
                </a:cubicBezTo>
                <a:cubicBezTo>
                  <a:pt x="-28564" y="847010"/>
                  <a:pt x="30561" y="733028"/>
                  <a:pt x="0" y="553145"/>
                </a:cubicBezTo>
                <a:cubicBezTo>
                  <a:pt x="-30561" y="373262"/>
                  <a:pt x="34818" y="326937"/>
                  <a:pt x="0" y="184385"/>
                </a:cubicBezTo>
                <a:close/>
              </a:path>
            </a:pathLst>
          </a:custGeom>
          <a:solidFill>
            <a:schemeClr val="accent6">
              <a:lumMod val="20000"/>
              <a:lumOff val="80000"/>
            </a:schemeClr>
          </a:solidFill>
          <a:ln>
            <a:solidFill>
              <a:schemeClr val="bg1"/>
            </a:solidFill>
            <a:extLst>
              <a:ext uri="{C807C97D-BFC1-408E-A445-0C87EB9F89A2}">
                <ask:lineSketchStyleProps xmlns:ask="http://schemas.microsoft.com/office/drawing/2018/sketchyshapes" sd="114312888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6000" dirty="0">
                <a:solidFill>
                  <a:schemeClr val="tx1"/>
                </a:solidFill>
                <a:latin typeface="Calibri" panose="020F0502020204030204" pitchFamily="34" charset="0"/>
                <a:cs typeface="Calibri" panose="020F0502020204030204" pitchFamily="34" charset="0"/>
              </a:rPr>
              <a:t>نواتِج التّعلم</a:t>
            </a:r>
            <a:endParaRPr lang="en-GB" sz="6000" dirty="0">
              <a:solidFill>
                <a:schemeClr val="tx1"/>
              </a:solidFill>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84B53594-AEC4-4CCE-8150-01D88747B0B2}"/>
              </a:ext>
            </a:extLst>
          </p:cNvPr>
          <p:cNvSpPr/>
          <p:nvPr/>
        </p:nvSpPr>
        <p:spPr>
          <a:xfrm>
            <a:off x="4910024" y="2797978"/>
            <a:ext cx="6461623" cy="2650322"/>
          </a:xfrm>
          <a:custGeom>
            <a:avLst/>
            <a:gdLst>
              <a:gd name="connsiteX0" fmla="*/ 0 w 6461623"/>
              <a:gd name="connsiteY0" fmla="*/ 441729 h 2650322"/>
              <a:gd name="connsiteX1" fmla="*/ 441729 w 6461623"/>
              <a:gd name="connsiteY1" fmla="*/ 0 h 2650322"/>
              <a:gd name="connsiteX2" fmla="*/ 999546 w 6461623"/>
              <a:gd name="connsiteY2" fmla="*/ 0 h 2650322"/>
              <a:gd name="connsiteX3" fmla="*/ 1557362 w 6461623"/>
              <a:gd name="connsiteY3" fmla="*/ 0 h 2650322"/>
              <a:gd name="connsiteX4" fmla="*/ 2003615 w 6461623"/>
              <a:gd name="connsiteY4" fmla="*/ 0 h 2650322"/>
              <a:gd name="connsiteX5" fmla="*/ 2505650 w 6461623"/>
              <a:gd name="connsiteY5" fmla="*/ 0 h 2650322"/>
              <a:gd name="connsiteX6" fmla="*/ 3175030 w 6461623"/>
              <a:gd name="connsiteY6" fmla="*/ 0 h 2650322"/>
              <a:gd name="connsiteX7" fmla="*/ 3844410 w 6461623"/>
              <a:gd name="connsiteY7" fmla="*/ 0 h 2650322"/>
              <a:gd name="connsiteX8" fmla="*/ 4234881 w 6461623"/>
              <a:gd name="connsiteY8" fmla="*/ 0 h 2650322"/>
              <a:gd name="connsiteX9" fmla="*/ 4904261 w 6461623"/>
              <a:gd name="connsiteY9" fmla="*/ 0 h 2650322"/>
              <a:gd name="connsiteX10" fmla="*/ 5294733 w 6461623"/>
              <a:gd name="connsiteY10" fmla="*/ 0 h 2650322"/>
              <a:gd name="connsiteX11" fmla="*/ 6019894 w 6461623"/>
              <a:gd name="connsiteY11" fmla="*/ 0 h 2650322"/>
              <a:gd name="connsiteX12" fmla="*/ 6461623 w 6461623"/>
              <a:gd name="connsiteY12" fmla="*/ 441729 h 2650322"/>
              <a:gd name="connsiteX13" fmla="*/ 6461623 w 6461623"/>
              <a:gd name="connsiteY13" fmla="*/ 995346 h 2650322"/>
              <a:gd name="connsiteX14" fmla="*/ 6461623 w 6461623"/>
              <a:gd name="connsiteY14" fmla="*/ 1619638 h 2650322"/>
              <a:gd name="connsiteX15" fmla="*/ 6461623 w 6461623"/>
              <a:gd name="connsiteY15" fmla="*/ 2208593 h 2650322"/>
              <a:gd name="connsiteX16" fmla="*/ 6019894 w 6461623"/>
              <a:gd name="connsiteY16" fmla="*/ 2650322 h 2650322"/>
              <a:gd name="connsiteX17" fmla="*/ 5629422 w 6461623"/>
              <a:gd name="connsiteY17" fmla="*/ 2650322 h 2650322"/>
              <a:gd name="connsiteX18" fmla="*/ 4960043 w 6461623"/>
              <a:gd name="connsiteY18" fmla="*/ 2650322 h 2650322"/>
              <a:gd name="connsiteX19" fmla="*/ 4513789 w 6461623"/>
              <a:gd name="connsiteY19" fmla="*/ 2650322 h 2650322"/>
              <a:gd name="connsiteX20" fmla="*/ 3900191 w 6461623"/>
              <a:gd name="connsiteY20" fmla="*/ 2650322 h 2650322"/>
              <a:gd name="connsiteX21" fmla="*/ 3286593 w 6461623"/>
              <a:gd name="connsiteY21" fmla="*/ 2650322 h 2650322"/>
              <a:gd name="connsiteX22" fmla="*/ 2784558 w 6461623"/>
              <a:gd name="connsiteY22" fmla="*/ 2650322 h 2650322"/>
              <a:gd name="connsiteX23" fmla="*/ 2282523 w 6461623"/>
              <a:gd name="connsiteY23" fmla="*/ 2650322 h 2650322"/>
              <a:gd name="connsiteX24" fmla="*/ 1780489 w 6461623"/>
              <a:gd name="connsiteY24" fmla="*/ 2650322 h 2650322"/>
              <a:gd name="connsiteX25" fmla="*/ 1390017 w 6461623"/>
              <a:gd name="connsiteY25" fmla="*/ 2650322 h 2650322"/>
              <a:gd name="connsiteX26" fmla="*/ 441729 w 6461623"/>
              <a:gd name="connsiteY26" fmla="*/ 2650322 h 2650322"/>
              <a:gd name="connsiteX27" fmla="*/ 0 w 6461623"/>
              <a:gd name="connsiteY27" fmla="*/ 2208593 h 2650322"/>
              <a:gd name="connsiteX28" fmla="*/ 0 w 6461623"/>
              <a:gd name="connsiteY28" fmla="*/ 1672644 h 2650322"/>
              <a:gd name="connsiteX29" fmla="*/ 0 w 6461623"/>
              <a:gd name="connsiteY29" fmla="*/ 1066021 h 2650322"/>
              <a:gd name="connsiteX30" fmla="*/ 0 w 6461623"/>
              <a:gd name="connsiteY30" fmla="*/ 441729 h 265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461623" h="2650322" fill="none" extrusionOk="0">
                <a:moveTo>
                  <a:pt x="0" y="441729"/>
                </a:moveTo>
                <a:cubicBezTo>
                  <a:pt x="63319" y="216269"/>
                  <a:pt x="243677" y="-23649"/>
                  <a:pt x="441729" y="0"/>
                </a:cubicBezTo>
                <a:cubicBezTo>
                  <a:pt x="620902" y="-1720"/>
                  <a:pt x="850792" y="29346"/>
                  <a:pt x="999546" y="0"/>
                </a:cubicBezTo>
                <a:cubicBezTo>
                  <a:pt x="1148300" y="-29346"/>
                  <a:pt x="1349241" y="35686"/>
                  <a:pt x="1557362" y="0"/>
                </a:cubicBezTo>
                <a:cubicBezTo>
                  <a:pt x="1765483" y="-35686"/>
                  <a:pt x="1856081" y="47469"/>
                  <a:pt x="2003615" y="0"/>
                </a:cubicBezTo>
                <a:cubicBezTo>
                  <a:pt x="2151149" y="-47469"/>
                  <a:pt x="2316468" y="32647"/>
                  <a:pt x="2505650" y="0"/>
                </a:cubicBezTo>
                <a:cubicBezTo>
                  <a:pt x="2694832" y="-32647"/>
                  <a:pt x="2893634" y="69830"/>
                  <a:pt x="3175030" y="0"/>
                </a:cubicBezTo>
                <a:cubicBezTo>
                  <a:pt x="3456426" y="-69830"/>
                  <a:pt x="3669111" y="60578"/>
                  <a:pt x="3844410" y="0"/>
                </a:cubicBezTo>
                <a:cubicBezTo>
                  <a:pt x="4019709" y="-60578"/>
                  <a:pt x="4122313" y="23267"/>
                  <a:pt x="4234881" y="0"/>
                </a:cubicBezTo>
                <a:cubicBezTo>
                  <a:pt x="4347449" y="-23267"/>
                  <a:pt x="4576402" y="9384"/>
                  <a:pt x="4904261" y="0"/>
                </a:cubicBezTo>
                <a:cubicBezTo>
                  <a:pt x="5232120" y="-9384"/>
                  <a:pt x="5131462" y="14845"/>
                  <a:pt x="5294733" y="0"/>
                </a:cubicBezTo>
                <a:cubicBezTo>
                  <a:pt x="5458004" y="-14845"/>
                  <a:pt x="5806210" y="1048"/>
                  <a:pt x="6019894" y="0"/>
                </a:cubicBezTo>
                <a:cubicBezTo>
                  <a:pt x="6255648" y="62702"/>
                  <a:pt x="6460224" y="259109"/>
                  <a:pt x="6461623" y="441729"/>
                </a:cubicBezTo>
                <a:cubicBezTo>
                  <a:pt x="6472255" y="553889"/>
                  <a:pt x="6403430" y="746546"/>
                  <a:pt x="6461623" y="995346"/>
                </a:cubicBezTo>
                <a:cubicBezTo>
                  <a:pt x="6519816" y="1244146"/>
                  <a:pt x="6397250" y="1484942"/>
                  <a:pt x="6461623" y="1619638"/>
                </a:cubicBezTo>
                <a:cubicBezTo>
                  <a:pt x="6525996" y="1754334"/>
                  <a:pt x="6430038" y="2044514"/>
                  <a:pt x="6461623" y="2208593"/>
                </a:cubicBezTo>
                <a:cubicBezTo>
                  <a:pt x="6419853" y="2449088"/>
                  <a:pt x="6252108" y="2621715"/>
                  <a:pt x="6019894" y="2650322"/>
                </a:cubicBezTo>
                <a:cubicBezTo>
                  <a:pt x="5833624" y="2692866"/>
                  <a:pt x="5734545" y="2635387"/>
                  <a:pt x="5629422" y="2650322"/>
                </a:cubicBezTo>
                <a:cubicBezTo>
                  <a:pt x="5524299" y="2665257"/>
                  <a:pt x="5197739" y="2616905"/>
                  <a:pt x="4960043" y="2650322"/>
                </a:cubicBezTo>
                <a:cubicBezTo>
                  <a:pt x="4722347" y="2683739"/>
                  <a:pt x="4723269" y="2646748"/>
                  <a:pt x="4513789" y="2650322"/>
                </a:cubicBezTo>
                <a:cubicBezTo>
                  <a:pt x="4304309" y="2653896"/>
                  <a:pt x="4064593" y="2644692"/>
                  <a:pt x="3900191" y="2650322"/>
                </a:cubicBezTo>
                <a:cubicBezTo>
                  <a:pt x="3735789" y="2655952"/>
                  <a:pt x="3499701" y="2625506"/>
                  <a:pt x="3286593" y="2650322"/>
                </a:cubicBezTo>
                <a:cubicBezTo>
                  <a:pt x="3073485" y="2675138"/>
                  <a:pt x="2977538" y="2610263"/>
                  <a:pt x="2784558" y="2650322"/>
                </a:cubicBezTo>
                <a:cubicBezTo>
                  <a:pt x="2591578" y="2690381"/>
                  <a:pt x="2390370" y="2603228"/>
                  <a:pt x="2282523" y="2650322"/>
                </a:cubicBezTo>
                <a:cubicBezTo>
                  <a:pt x="2174677" y="2697416"/>
                  <a:pt x="1991173" y="2632323"/>
                  <a:pt x="1780489" y="2650322"/>
                </a:cubicBezTo>
                <a:cubicBezTo>
                  <a:pt x="1569805" y="2668321"/>
                  <a:pt x="1485817" y="2647408"/>
                  <a:pt x="1390017" y="2650322"/>
                </a:cubicBezTo>
                <a:cubicBezTo>
                  <a:pt x="1294217" y="2653236"/>
                  <a:pt x="909059" y="2638802"/>
                  <a:pt x="441729" y="2650322"/>
                </a:cubicBezTo>
                <a:cubicBezTo>
                  <a:pt x="198326" y="2619617"/>
                  <a:pt x="-27322" y="2481269"/>
                  <a:pt x="0" y="2208593"/>
                </a:cubicBezTo>
                <a:cubicBezTo>
                  <a:pt x="-21023" y="1950754"/>
                  <a:pt x="54976" y="1814538"/>
                  <a:pt x="0" y="1672644"/>
                </a:cubicBezTo>
                <a:cubicBezTo>
                  <a:pt x="-54976" y="1530750"/>
                  <a:pt x="13096" y="1307238"/>
                  <a:pt x="0" y="1066021"/>
                </a:cubicBezTo>
                <a:cubicBezTo>
                  <a:pt x="-13096" y="824804"/>
                  <a:pt x="65809" y="664412"/>
                  <a:pt x="0" y="441729"/>
                </a:cubicBezTo>
                <a:close/>
              </a:path>
              <a:path w="6461623" h="2650322" stroke="0" extrusionOk="0">
                <a:moveTo>
                  <a:pt x="0" y="441729"/>
                </a:moveTo>
                <a:cubicBezTo>
                  <a:pt x="59928" y="189276"/>
                  <a:pt x="226689" y="16842"/>
                  <a:pt x="441729" y="0"/>
                </a:cubicBezTo>
                <a:cubicBezTo>
                  <a:pt x="593518" y="-9033"/>
                  <a:pt x="728024" y="8096"/>
                  <a:pt x="943764" y="0"/>
                </a:cubicBezTo>
                <a:cubicBezTo>
                  <a:pt x="1159504" y="-8096"/>
                  <a:pt x="1357724" y="26889"/>
                  <a:pt x="1613144" y="0"/>
                </a:cubicBezTo>
                <a:cubicBezTo>
                  <a:pt x="1868564" y="-26889"/>
                  <a:pt x="2052347" y="26263"/>
                  <a:pt x="2226742" y="0"/>
                </a:cubicBezTo>
                <a:cubicBezTo>
                  <a:pt x="2401137" y="-26263"/>
                  <a:pt x="2451754" y="30496"/>
                  <a:pt x="2617213" y="0"/>
                </a:cubicBezTo>
                <a:cubicBezTo>
                  <a:pt x="2782672" y="-30496"/>
                  <a:pt x="2940049" y="42158"/>
                  <a:pt x="3119248" y="0"/>
                </a:cubicBezTo>
                <a:cubicBezTo>
                  <a:pt x="3298447" y="-42158"/>
                  <a:pt x="3536418" y="60062"/>
                  <a:pt x="3732846" y="0"/>
                </a:cubicBezTo>
                <a:cubicBezTo>
                  <a:pt x="3929274" y="-60062"/>
                  <a:pt x="4022117" y="18495"/>
                  <a:pt x="4123318" y="0"/>
                </a:cubicBezTo>
                <a:cubicBezTo>
                  <a:pt x="4224519" y="-18495"/>
                  <a:pt x="4527293" y="72587"/>
                  <a:pt x="4792698" y="0"/>
                </a:cubicBezTo>
                <a:cubicBezTo>
                  <a:pt x="5058103" y="-72587"/>
                  <a:pt x="5120523" y="64248"/>
                  <a:pt x="5406296" y="0"/>
                </a:cubicBezTo>
                <a:cubicBezTo>
                  <a:pt x="5692069" y="-64248"/>
                  <a:pt x="5808094" y="13566"/>
                  <a:pt x="6019894" y="0"/>
                </a:cubicBezTo>
                <a:cubicBezTo>
                  <a:pt x="6234320" y="-32617"/>
                  <a:pt x="6460753" y="174297"/>
                  <a:pt x="6461623" y="441729"/>
                </a:cubicBezTo>
                <a:cubicBezTo>
                  <a:pt x="6513281" y="715547"/>
                  <a:pt x="6449969" y="788026"/>
                  <a:pt x="6461623" y="995346"/>
                </a:cubicBezTo>
                <a:cubicBezTo>
                  <a:pt x="6473277" y="1202666"/>
                  <a:pt x="6409289" y="1371532"/>
                  <a:pt x="6461623" y="1548964"/>
                </a:cubicBezTo>
                <a:cubicBezTo>
                  <a:pt x="6513957" y="1726396"/>
                  <a:pt x="6455902" y="1944694"/>
                  <a:pt x="6461623" y="2208593"/>
                </a:cubicBezTo>
                <a:cubicBezTo>
                  <a:pt x="6465034" y="2441176"/>
                  <a:pt x="6276381" y="2663072"/>
                  <a:pt x="6019894" y="2650322"/>
                </a:cubicBezTo>
                <a:cubicBezTo>
                  <a:pt x="5774868" y="2705709"/>
                  <a:pt x="5630665" y="2642369"/>
                  <a:pt x="5406296" y="2650322"/>
                </a:cubicBezTo>
                <a:cubicBezTo>
                  <a:pt x="5181927" y="2658275"/>
                  <a:pt x="5044922" y="2619552"/>
                  <a:pt x="4792698" y="2650322"/>
                </a:cubicBezTo>
                <a:cubicBezTo>
                  <a:pt x="4540474" y="2681092"/>
                  <a:pt x="4387293" y="2621015"/>
                  <a:pt x="4179100" y="2650322"/>
                </a:cubicBezTo>
                <a:cubicBezTo>
                  <a:pt x="3970907" y="2679629"/>
                  <a:pt x="3939749" y="2644480"/>
                  <a:pt x="3788628" y="2650322"/>
                </a:cubicBezTo>
                <a:cubicBezTo>
                  <a:pt x="3637507" y="2656164"/>
                  <a:pt x="3543054" y="2608826"/>
                  <a:pt x="3398156" y="2650322"/>
                </a:cubicBezTo>
                <a:cubicBezTo>
                  <a:pt x="3253258" y="2691818"/>
                  <a:pt x="3188758" y="2605924"/>
                  <a:pt x="3007685" y="2650322"/>
                </a:cubicBezTo>
                <a:cubicBezTo>
                  <a:pt x="2826612" y="2694720"/>
                  <a:pt x="2773194" y="2629204"/>
                  <a:pt x="2561432" y="2650322"/>
                </a:cubicBezTo>
                <a:cubicBezTo>
                  <a:pt x="2349670" y="2671440"/>
                  <a:pt x="2082670" y="2617350"/>
                  <a:pt x="1947834" y="2650322"/>
                </a:cubicBezTo>
                <a:cubicBezTo>
                  <a:pt x="1812998" y="2683294"/>
                  <a:pt x="1541449" y="2649222"/>
                  <a:pt x="1278454" y="2650322"/>
                </a:cubicBezTo>
                <a:cubicBezTo>
                  <a:pt x="1015459" y="2651422"/>
                  <a:pt x="846436" y="2589494"/>
                  <a:pt x="441729" y="2650322"/>
                </a:cubicBezTo>
                <a:cubicBezTo>
                  <a:pt x="244694" y="2687900"/>
                  <a:pt x="52238" y="2449886"/>
                  <a:pt x="0" y="2208593"/>
                </a:cubicBezTo>
                <a:cubicBezTo>
                  <a:pt x="-69456" y="1990543"/>
                  <a:pt x="31424" y="1759167"/>
                  <a:pt x="0" y="1584301"/>
                </a:cubicBezTo>
                <a:cubicBezTo>
                  <a:pt x="-31424" y="1409435"/>
                  <a:pt x="61053" y="1298048"/>
                  <a:pt x="0" y="1048352"/>
                </a:cubicBezTo>
                <a:cubicBezTo>
                  <a:pt x="-61053" y="798656"/>
                  <a:pt x="3777" y="708839"/>
                  <a:pt x="0" y="441729"/>
                </a:cubicBezTo>
                <a:close/>
              </a:path>
            </a:pathLst>
          </a:custGeom>
          <a:solidFill>
            <a:schemeClr val="accent6">
              <a:lumMod val="20000"/>
              <a:lumOff val="80000"/>
            </a:schemeClr>
          </a:solidFill>
          <a:ln>
            <a:solidFill>
              <a:schemeClr val="bg1"/>
            </a:solidFill>
            <a:extLst>
              <a:ext uri="{C807C97D-BFC1-408E-A445-0C87EB9F89A2}">
                <ask:lineSketchStyleProps xmlns:ask="http://schemas.microsoft.com/office/drawing/2018/sketchyshapes" sd="114312888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AE" sz="4400" dirty="0">
                <a:solidFill>
                  <a:schemeClr val="tx1"/>
                </a:solidFill>
                <a:latin typeface="Calibri" panose="020F0502020204030204" pitchFamily="34" charset="0"/>
                <a:cs typeface="Calibri" panose="020F0502020204030204" pitchFamily="34" charset="0"/>
              </a:rPr>
              <a:t>سأكون في نهاية الحصّة قادرًا على كتابة وسط نصٍّ سرديٍّ مراعيًا معايير كتابة النّص السّردي.</a:t>
            </a:r>
          </a:p>
        </p:txBody>
      </p:sp>
      <p:sp>
        <p:nvSpPr>
          <p:cNvPr id="2" name="AutoShape 2" descr="وقف الطفل on Twitter: &amp;quot;الأنشطة في الوقت الحالي يركز وقف الطفل على نشاط واحد  فقط؛ وهو إنشاء مبنى سكني تجاري؛ ليكون أول استثمارات الوقف، ومنطلقه لتحقيق  أهدافه الخمسة، ولتحقيق التوسع والاستدامة. يكلف">
            <a:extLst>
              <a:ext uri="{FF2B5EF4-FFF2-40B4-BE49-F238E27FC236}">
                <a16:creationId xmlns:a16="http://schemas.microsoft.com/office/drawing/2014/main" id="{EF5519A2-ACEB-4152-AE5A-F2855D73C838}"/>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a:extLst>
              <a:ext uri="{FF2B5EF4-FFF2-40B4-BE49-F238E27FC236}">
                <a16:creationId xmlns:a16="http://schemas.microsoft.com/office/drawing/2014/main" id="{C648102F-2FA8-4ABC-9D2F-9CFC075185CA}"/>
              </a:ext>
            </a:extLst>
          </p:cNvPr>
          <p:cNvPicPr>
            <a:picLocks noChangeAspect="1"/>
          </p:cNvPicPr>
          <p:nvPr/>
        </p:nvPicPr>
        <p:blipFill rotWithShape="1">
          <a:blip r:embed="rId2"/>
          <a:srcRect b="9339"/>
          <a:stretch/>
        </p:blipFill>
        <p:spPr>
          <a:xfrm>
            <a:off x="283132" y="1071922"/>
            <a:ext cx="4365068" cy="4409356"/>
          </a:xfrm>
          <a:prstGeom prst="rect">
            <a:avLst/>
          </a:prstGeom>
        </p:spPr>
      </p:pic>
    </p:spTree>
    <p:extLst>
      <p:ext uri="{BB962C8B-B14F-4D97-AF65-F5344CB8AC3E}">
        <p14:creationId xmlns:p14="http://schemas.microsoft.com/office/powerpoint/2010/main" val="283833845"/>
      </p:ext>
    </p:extLst>
  </p:cSld>
  <p:clrMapOvr>
    <a:masterClrMapping/>
  </p:clrMapOvr>
  <mc:AlternateContent xmlns:mc="http://schemas.openxmlformats.org/markup-compatibility/2006" xmlns:p15="http://schemas.microsoft.com/office/powerpoint/2012/main">
    <mc:Choice Requires="p15">
      <p:transition spd="slow">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2BD433FB-E984-4843-8A4F-0C48558B7655}"/>
              </a:ext>
            </a:extLst>
          </p:cNvPr>
          <p:cNvPicPr>
            <a:picLocks noChangeAspect="1"/>
          </p:cNvPicPr>
          <p:nvPr/>
        </p:nvPicPr>
        <p:blipFill rotWithShape="1">
          <a:blip r:embed="rId2"/>
          <a:srcRect b="1368"/>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5" name="Rectangle 4">
            <a:extLst>
              <a:ext uri="{FF2B5EF4-FFF2-40B4-BE49-F238E27FC236}">
                <a16:creationId xmlns:a16="http://schemas.microsoft.com/office/drawing/2014/main" id="{081CA2AB-39CC-428D-9E41-A834B96A7D56}"/>
              </a:ext>
            </a:extLst>
          </p:cNvPr>
          <p:cNvSpPr/>
          <p:nvPr/>
        </p:nvSpPr>
        <p:spPr>
          <a:xfrm>
            <a:off x="0" y="5557421"/>
            <a:ext cx="6276513" cy="923330"/>
          </a:xfrm>
          <a:custGeom>
            <a:avLst/>
            <a:gdLst>
              <a:gd name="connsiteX0" fmla="*/ 0 w 6276513"/>
              <a:gd name="connsiteY0" fmla="*/ 0 h 923330"/>
              <a:gd name="connsiteX1" fmla="*/ 445062 w 6276513"/>
              <a:gd name="connsiteY1" fmla="*/ 0 h 923330"/>
              <a:gd name="connsiteX2" fmla="*/ 890124 w 6276513"/>
              <a:gd name="connsiteY2" fmla="*/ 0 h 923330"/>
              <a:gd name="connsiteX3" fmla="*/ 1460716 w 6276513"/>
              <a:gd name="connsiteY3" fmla="*/ 0 h 923330"/>
              <a:gd name="connsiteX4" fmla="*/ 2094073 w 6276513"/>
              <a:gd name="connsiteY4" fmla="*/ 0 h 923330"/>
              <a:gd name="connsiteX5" fmla="*/ 2539135 w 6276513"/>
              <a:gd name="connsiteY5" fmla="*/ 0 h 923330"/>
              <a:gd name="connsiteX6" fmla="*/ 3109727 w 6276513"/>
              <a:gd name="connsiteY6" fmla="*/ 0 h 923330"/>
              <a:gd name="connsiteX7" fmla="*/ 3554789 w 6276513"/>
              <a:gd name="connsiteY7" fmla="*/ 0 h 923330"/>
              <a:gd name="connsiteX8" fmla="*/ 4250911 w 6276513"/>
              <a:gd name="connsiteY8" fmla="*/ 0 h 923330"/>
              <a:gd name="connsiteX9" fmla="*/ 4884268 w 6276513"/>
              <a:gd name="connsiteY9" fmla="*/ 0 h 923330"/>
              <a:gd name="connsiteX10" fmla="*/ 5580391 w 6276513"/>
              <a:gd name="connsiteY10" fmla="*/ 0 h 923330"/>
              <a:gd name="connsiteX11" fmla="*/ 6276513 w 6276513"/>
              <a:gd name="connsiteY11" fmla="*/ 0 h 923330"/>
              <a:gd name="connsiteX12" fmla="*/ 6276513 w 6276513"/>
              <a:gd name="connsiteY12" fmla="*/ 452432 h 923330"/>
              <a:gd name="connsiteX13" fmla="*/ 6276513 w 6276513"/>
              <a:gd name="connsiteY13" fmla="*/ 923330 h 923330"/>
              <a:gd name="connsiteX14" fmla="*/ 5768686 w 6276513"/>
              <a:gd name="connsiteY14" fmla="*/ 923330 h 923330"/>
              <a:gd name="connsiteX15" fmla="*/ 5260859 w 6276513"/>
              <a:gd name="connsiteY15" fmla="*/ 923330 h 923330"/>
              <a:gd name="connsiteX16" fmla="*/ 4753032 w 6276513"/>
              <a:gd name="connsiteY16" fmla="*/ 923330 h 923330"/>
              <a:gd name="connsiteX17" fmla="*/ 4182440 w 6276513"/>
              <a:gd name="connsiteY17" fmla="*/ 923330 h 923330"/>
              <a:gd name="connsiteX18" fmla="*/ 3737378 w 6276513"/>
              <a:gd name="connsiteY18" fmla="*/ 923330 h 923330"/>
              <a:gd name="connsiteX19" fmla="*/ 3355081 w 6276513"/>
              <a:gd name="connsiteY19" fmla="*/ 923330 h 923330"/>
              <a:gd name="connsiteX20" fmla="*/ 2910020 w 6276513"/>
              <a:gd name="connsiteY20" fmla="*/ 923330 h 923330"/>
              <a:gd name="connsiteX21" fmla="*/ 2402193 w 6276513"/>
              <a:gd name="connsiteY21" fmla="*/ 923330 h 923330"/>
              <a:gd name="connsiteX22" fmla="*/ 1894366 w 6276513"/>
              <a:gd name="connsiteY22" fmla="*/ 923330 h 923330"/>
              <a:gd name="connsiteX23" fmla="*/ 1512069 w 6276513"/>
              <a:gd name="connsiteY23" fmla="*/ 923330 h 923330"/>
              <a:gd name="connsiteX24" fmla="*/ 878712 w 6276513"/>
              <a:gd name="connsiteY24" fmla="*/ 923330 h 923330"/>
              <a:gd name="connsiteX25" fmla="*/ 0 w 6276513"/>
              <a:gd name="connsiteY25" fmla="*/ 923330 h 923330"/>
              <a:gd name="connsiteX26" fmla="*/ 0 w 6276513"/>
              <a:gd name="connsiteY26" fmla="*/ 443198 h 923330"/>
              <a:gd name="connsiteX27" fmla="*/ 0 w 6276513"/>
              <a:gd name="connsiteY27" fmla="*/ 0 h 92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276513" h="923330" fill="none" extrusionOk="0">
                <a:moveTo>
                  <a:pt x="0" y="0"/>
                </a:moveTo>
                <a:cubicBezTo>
                  <a:pt x="187162" y="-47472"/>
                  <a:pt x="335573" y="45774"/>
                  <a:pt x="445062" y="0"/>
                </a:cubicBezTo>
                <a:cubicBezTo>
                  <a:pt x="554551" y="-45774"/>
                  <a:pt x="674730" y="45159"/>
                  <a:pt x="890124" y="0"/>
                </a:cubicBezTo>
                <a:cubicBezTo>
                  <a:pt x="1105518" y="-45159"/>
                  <a:pt x="1320461" y="64474"/>
                  <a:pt x="1460716" y="0"/>
                </a:cubicBezTo>
                <a:cubicBezTo>
                  <a:pt x="1600971" y="-64474"/>
                  <a:pt x="1893028" y="74009"/>
                  <a:pt x="2094073" y="0"/>
                </a:cubicBezTo>
                <a:cubicBezTo>
                  <a:pt x="2295118" y="-74009"/>
                  <a:pt x="2403974" y="2324"/>
                  <a:pt x="2539135" y="0"/>
                </a:cubicBezTo>
                <a:cubicBezTo>
                  <a:pt x="2674296" y="-2324"/>
                  <a:pt x="2958000" y="19626"/>
                  <a:pt x="3109727" y="0"/>
                </a:cubicBezTo>
                <a:cubicBezTo>
                  <a:pt x="3261454" y="-19626"/>
                  <a:pt x="3399097" y="22891"/>
                  <a:pt x="3554789" y="0"/>
                </a:cubicBezTo>
                <a:cubicBezTo>
                  <a:pt x="3710481" y="-22891"/>
                  <a:pt x="4078720" y="44080"/>
                  <a:pt x="4250911" y="0"/>
                </a:cubicBezTo>
                <a:cubicBezTo>
                  <a:pt x="4423102" y="-44080"/>
                  <a:pt x="4582321" y="56884"/>
                  <a:pt x="4884268" y="0"/>
                </a:cubicBezTo>
                <a:cubicBezTo>
                  <a:pt x="5186215" y="-56884"/>
                  <a:pt x="5402555" y="12396"/>
                  <a:pt x="5580391" y="0"/>
                </a:cubicBezTo>
                <a:cubicBezTo>
                  <a:pt x="5758227" y="-12396"/>
                  <a:pt x="5934123" y="69604"/>
                  <a:pt x="6276513" y="0"/>
                </a:cubicBezTo>
                <a:cubicBezTo>
                  <a:pt x="6294444" y="185510"/>
                  <a:pt x="6258184" y="330776"/>
                  <a:pt x="6276513" y="452432"/>
                </a:cubicBezTo>
                <a:cubicBezTo>
                  <a:pt x="6294842" y="574088"/>
                  <a:pt x="6268314" y="724107"/>
                  <a:pt x="6276513" y="923330"/>
                </a:cubicBezTo>
                <a:cubicBezTo>
                  <a:pt x="6123632" y="927029"/>
                  <a:pt x="5978151" y="894202"/>
                  <a:pt x="5768686" y="923330"/>
                </a:cubicBezTo>
                <a:cubicBezTo>
                  <a:pt x="5559221" y="952458"/>
                  <a:pt x="5410183" y="916131"/>
                  <a:pt x="5260859" y="923330"/>
                </a:cubicBezTo>
                <a:cubicBezTo>
                  <a:pt x="5111535" y="930529"/>
                  <a:pt x="4878038" y="881651"/>
                  <a:pt x="4753032" y="923330"/>
                </a:cubicBezTo>
                <a:cubicBezTo>
                  <a:pt x="4628026" y="965009"/>
                  <a:pt x="4403427" y="885726"/>
                  <a:pt x="4182440" y="923330"/>
                </a:cubicBezTo>
                <a:cubicBezTo>
                  <a:pt x="3961453" y="960934"/>
                  <a:pt x="3863497" y="910946"/>
                  <a:pt x="3737378" y="923330"/>
                </a:cubicBezTo>
                <a:cubicBezTo>
                  <a:pt x="3611259" y="935714"/>
                  <a:pt x="3433712" y="885211"/>
                  <a:pt x="3355081" y="923330"/>
                </a:cubicBezTo>
                <a:cubicBezTo>
                  <a:pt x="3276450" y="961449"/>
                  <a:pt x="3103136" y="908838"/>
                  <a:pt x="2910020" y="923330"/>
                </a:cubicBezTo>
                <a:cubicBezTo>
                  <a:pt x="2716904" y="937822"/>
                  <a:pt x="2564826" y="912389"/>
                  <a:pt x="2402193" y="923330"/>
                </a:cubicBezTo>
                <a:cubicBezTo>
                  <a:pt x="2239560" y="934271"/>
                  <a:pt x="2026839" y="906169"/>
                  <a:pt x="1894366" y="923330"/>
                </a:cubicBezTo>
                <a:cubicBezTo>
                  <a:pt x="1761893" y="940491"/>
                  <a:pt x="1658738" y="879407"/>
                  <a:pt x="1512069" y="923330"/>
                </a:cubicBezTo>
                <a:cubicBezTo>
                  <a:pt x="1365400" y="967253"/>
                  <a:pt x="1102306" y="903615"/>
                  <a:pt x="878712" y="923330"/>
                </a:cubicBezTo>
                <a:cubicBezTo>
                  <a:pt x="655118" y="943045"/>
                  <a:pt x="436853" y="875933"/>
                  <a:pt x="0" y="923330"/>
                </a:cubicBezTo>
                <a:cubicBezTo>
                  <a:pt x="-18381" y="792815"/>
                  <a:pt x="42222" y="549461"/>
                  <a:pt x="0" y="443198"/>
                </a:cubicBezTo>
                <a:cubicBezTo>
                  <a:pt x="-42222" y="336935"/>
                  <a:pt x="31404" y="171608"/>
                  <a:pt x="0" y="0"/>
                </a:cubicBezTo>
                <a:close/>
              </a:path>
              <a:path w="6276513" h="923330" stroke="0" extrusionOk="0">
                <a:moveTo>
                  <a:pt x="0" y="0"/>
                </a:moveTo>
                <a:cubicBezTo>
                  <a:pt x="228283" y="-45949"/>
                  <a:pt x="418025" y="77509"/>
                  <a:pt x="696122" y="0"/>
                </a:cubicBezTo>
                <a:cubicBezTo>
                  <a:pt x="974219" y="-77509"/>
                  <a:pt x="1174784" y="38878"/>
                  <a:pt x="1392245" y="0"/>
                </a:cubicBezTo>
                <a:cubicBezTo>
                  <a:pt x="1609706" y="-38878"/>
                  <a:pt x="1869984" y="78193"/>
                  <a:pt x="2088367" y="0"/>
                </a:cubicBezTo>
                <a:cubicBezTo>
                  <a:pt x="2306750" y="-78193"/>
                  <a:pt x="2467162" y="6787"/>
                  <a:pt x="2721724" y="0"/>
                </a:cubicBezTo>
                <a:cubicBezTo>
                  <a:pt x="2976286" y="-6787"/>
                  <a:pt x="3024435" y="14721"/>
                  <a:pt x="3229551" y="0"/>
                </a:cubicBezTo>
                <a:cubicBezTo>
                  <a:pt x="3434667" y="-14721"/>
                  <a:pt x="3637847" y="62676"/>
                  <a:pt x="3925674" y="0"/>
                </a:cubicBezTo>
                <a:cubicBezTo>
                  <a:pt x="4213501" y="-62676"/>
                  <a:pt x="4243912" y="24008"/>
                  <a:pt x="4433501" y="0"/>
                </a:cubicBezTo>
                <a:cubicBezTo>
                  <a:pt x="4623090" y="-24008"/>
                  <a:pt x="4740665" y="10512"/>
                  <a:pt x="4941328" y="0"/>
                </a:cubicBezTo>
                <a:cubicBezTo>
                  <a:pt x="5141991" y="-10512"/>
                  <a:pt x="5291086" y="51198"/>
                  <a:pt x="5574685" y="0"/>
                </a:cubicBezTo>
                <a:cubicBezTo>
                  <a:pt x="5858284" y="-51198"/>
                  <a:pt x="6055380" y="42585"/>
                  <a:pt x="6276513" y="0"/>
                </a:cubicBezTo>
                <a:cubicBezTo>
                  <a:pt x="6285675" y="141774"/>
                  <a:pt x="6253501" y="292379"/>
                  <a:pt x="6276513" y="452432"/>
                </a:cubicBezTo>
                <a:cubicBezTo>
                  <a:pt x="6299525" y="612485"/>
                  <a:pt x="6245922" y="758120"/>
                  <a:pt x="6276513" y="923330"/>
                </a:cubicBezTo>
                <a:cubicBezTo>
                  <a:pt x="6066840" y="978453"/>
                  <a:pt x="5951697" y="896848"/>
                  <a:pt x="5705921" y="923330"/>
                </a:cubicBezTo>
                <a:cubicBezTo>
                  <a:pt x="5460145" y="949812"/>
                  <a:pt x="5433430" y="905311"/>
                  <a:pt x="5323624" y="923330"/>
                </a:cubicBezTo>
                <a:cubicBezTo>
                  <a:pt x="5213818" y="941349"/>
                  <a:pt x="4922156" y="897578"/>
                  <a:pt x="4690267" y="923330"/>
                </a:cubicBezTo>
                <a:cubicBezTo>
                  <a:pt x="4458378" y="949082"/>
                  <a:pt x="4456229" y="889575"/>
                  <a:pt x="4245205" y="923330"/>
                </a:cubicBezTo>
                <a:cubicBezTo>
                  <a:pt x="4034181" y="957085"/>
                  <a:pt x="3947846" y="863699"/>
                  <a:pt x="3737378" y="923330"/>
                </a:cubicBezTo>
                <a:cubicBezTo>
                  <a:pt x="3526910" y="982961"/>
                  <a:pt x="3266695" y="864212"/>
                  <a:pt x="3104021" y="923330"/>
                </a:cubicBezTo>
                <a:cubicBezTo>
                  <a:pt x="2941347" y="982448"/>
                  <a:pt x="2715254" y="914531"/>
                  <a:pt x="2533429" y="923330"/>
                </a:cubicBezTo>
                <a:cubicBezTo>
                  <a:pt x="2351604" y="932129"/>
                  <a:pt x="2228686" y="920701"/>
                  <a:pt x="2088367" y="923330"/>
                </a:cubicBezTo>
                <a:cubicBezTo>
                  <a:pt x="1948048" y="925959"/>
                  <a:pt x="1710209" y="899893"/>
                  <a:pt x="1455010" y="923330"/>
                </a:cubicBezTo>
                <a:cubicBezTo>
                  <a:pt x="1199811" y="946767"/>
                  <a:pt x="1216649" y="915080"/>
                  <a:pt x="1072713" y="923330"/>
                </a:cubicBezTo>
                <a:cubicBezTo>
                  <a:pt x="928777" y="931580"/>
                  <a:pt x="316692" y="894912"/>
                  <a:pt x="0" y="923330"/>
                </a:cubicBezTo>
                <a:cubicBezTo>
                  <a:pt x="-17906" y="694260"/>
                  <a:pt x="13319" y="657073"/>
                  <a:pt x="0" y="452432"/>
                </a:cubicBezTo>
                <a:cubicBezTo>
                  <a:pt x="-13319" y="247791"/>
                  <a:pt x="36118" y="105133"/>
                  <a:pt x="0" y="0"/>
                </a:cubicBezTo>
                <a:close/>
              </a:path>
            </a:pathLst>
          </a:custGeom>
          <a:solidFill>
            <a:schemeClr val="bg1"/>
          </a:solidFill>
          <a:ln>
            <a:solidFill>
              <a:srgbClr val="FF0000"/>
            </a:solidFill>
            <a:extLst>
              <a:ext uri="{C807C97D-BFC1-408E-A445-0C87EB9F89A2}">
                <ask:lineSketchStyleProps xmlns:ask="http://schemas.microsoft.com/office/drawing/2018/sketchyshapes" sd="3170946798">
                  <a:prstGeom prst="rect">
                    <a:avLst/>
                  </a:prstGeom>
                  <ask:type>
                    <ask:lineSketchScribble/>
                  </ask:type>
                </ask:lineSketchStyleProps>
              </a:ext>
            </a:extLst>
          </a:ln>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AE" sz="54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Sakkal Majalla" panose="02000000000000000000" pitchFamily="2" charset="-78"/>
                <a:ea typeface="+mn-ea"/>
                <a:cs typeface="Sakkal Majalla" panose="02000000000000000000" pitchFamily="2" charset="-78"/>
              </a:rPr>
              <a:t>ولكل مشكلةٍ حل ، بل ألف حل </a:t>
            </a:r>
            <a:endParaRPr kumimoji="0" lang="en-US" sz="54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Sakkal Majalla" panose="02000000000000000000" pitchFamily="2" charset="-78"/>
              <a:ea typeface="+mn-ea"/>
              <a:cs typeface="Sakkal Majalla" panose="02000000000000000000" pitchFamily="2" charset="-78"/>
            </a:endParaRPr>
          </a:p>
        </p:txBody>
      </p:sp>
    </p:spTree>
    <p:extLst>
      <p:ext uri="{BB962C8B-B14F-4D97-AF65-F5344CB8AC3E}">
        <p14:creationId xmlns:p14="http://schemas.microsoft.com/office/powerpoint/2010/main" val="3128049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BBBBCC2-6F7D-4D05-9CE0-42F5E8FE8943}"/>
              </a:ext>
            </a:extLst>
          </p:cNvPr>
          <p:cNvGrpSpPr/>
          <p:nvPr/>
        </p:nvGrpSpPr>
        <p:grpSpPr>
          <a:xfrm>
            <a:off x="11248873" y="1775023"/>
            <a:ext cx="749384" cy="4131138"/>
            <a:chOff x="7946408" y="1295400"/>
            <a:chExt cx="1051256" cy="3059845"/>
          </a:xfrm>
        </p:grpSpPr>
        <p:sp>
          <p:nvSpPr>
            <p:cNvPr id="5" name="TextBox 4">
              <a:extLst>
                <a:ext uri="{FF2B5EF4-FFF2-40B4-BE49-F238E27FC236}">
                  <a16:creationId xmlns:a16="http://schemas.microsoft.com/office/drawing/2014/main" id="{629DD098-DF11-4AA8-9239-D8927EEDBC5C}"/>
                </a:ext>
              </a:extLst>
            </p:cNvPr>
            <p:cNvSpPr txBox="1"/>
            <p:nvPr/>
          </p:nvSpPr>
          <p:spPr>
            <a:xfrm>
              <a:off x="7946408" y="1295400"/>
              <a:ext cx="1051256" cy="341945"/>
            </a:xfrm>
            <a:prstGeom prst="rect">
              <a:avLst/>
            </a:prstGeom>
            <a:solidFill>
              <a:srgbClr val="00B050"/>
            </a:solidFill>
            <a:ln w="28575">
              <a:solidFill>
                <a:schemeClr val="bg1"/>
              </a:solidFill>
            </a:ln>
          </p:spPr>
          <p:txBody>
            <a:bodyPr wrap="square" rtlCol="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أبدع</a:t>
              </a:r>
              <a:endParaRPr kumimoji="0" lang="ar-EG"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TextBox 5">
              <a:extLst>
                <a:ext uri="{FF2B5EF4-FFF2-40B4-BE49-F238E27FC236}">
                  <a16:creationId xmlns:a16="http://schemas.microsoft.com/office/drawing/2014/main" id="{9866B338-3C50-41E3-BC19-E1FC865C6957}"/>
                </a:ext>
              </a:extLst>
            </p:cNvPr>
            <p:cNvSpPr txBox="1"/>
            <p:nvPr/>
          </p:nvSpPr>
          <p:spPr>
            <a:xfrm>
              <a:off x="7946408" y="1838980"/>
              <a:ext cx="1051256" cy="341945"/>
            </a:xfrm>
            <a:prstGeom prst="rect">
              <a:avLst/>
            </a:prstGeom>
            <a:solidFill>
              <a:srgbClr val="92D050"/>
            </a:solidFill>
            <a:ln w="28575">
              <a:solidFill>
                <a:schemeClr val="bg1"/>
              </a:solidFill>
            </a:ln>
          </p:spPr>
          <p:txBody>
            <a:bodyPr wrap="square" rtlCol="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أقيّم</a:t>
              </a:r>
              <a:endParaRPr kumimoji="0" lang="ar-EG"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TextBox 6">
              <a:extLst>
                <a:ext uri="{FF2B5EF4-FFF2-40B4-BE49-F238E27FC236}">
                  <a16:creationId xmlns:a16="http://schemas.microsoft.com/office/drawing/2014/main" id="{E91F23F9-D3F0-46E0-BDB4-35DD4338B9AF}"/>
                </a:ext>
              </a:extLst>
            </p:cNvPr>
            <p:cNvSpPr txBox="1"/>
            <p:nvPr/>
          </p:nvSpPr>
          <p:spPr>
            <a:xfrm>
              <a:off x="7946408" y="2382560"/>
              <a:ext cx="1051256" cy="341945"/>
            </a:xfrm>
            <a:prstGeom prst="rect">
              <a:avLst/>
            </a:prstGeom>
            <a:solidFill>
              <a:srgbClr val="FFC000"/>
            </a:solidFill>
            <a:ln w="28575">
              <a:solidFill>
                <a:schemeClr val="bg1"/>
              </a:solidFill>
            </a:ln>
          </p:spPr>
          <p:txBody>
            <a:bodyPr wrap="square" rtlCol="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أحلل</a:t>
              </a:r>
              <a:endParaRPr kumimoji="0" lang="ar-EG"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TextBox 7">
              <a:extLst>
                <a:ext uri="{FF2B5EF4-FFF2-40B4-BE49-F238E27FC236}">
                  <a16:creationId xmlns:a16="http://schemas.microsoft.com/office/drawing/2014/main" id="{43AB15C5-3334-480D-9556-A27120FAD153}"/>
                </a:ext>
              </a:extLst>
            </p:cNvPr>
            <p:cNvSpPr txBox="1"/>
            <p:nvPr/>
          </p:nvSpPr>
          <p:spPr>
            <a:xfrm>
              <a:off x="7946408" y="2926140"/>
              <a:ext cx="1051256" cy="341945"/>
            </a:xfrm>
            <a:prstGeom prst="rect">
              <a:avLst/>
            </a:prstGeom>
            <a:solidFill>
              <a:srgbClr val="FFFF00"/>
            </a:solidFill>
            <a:ln w="28575">
              <a:solidFill>
                <a:schemeClr val="bg1"/>
              </a:solidFill>
            </a:ln>
          </p:spPr>
          <p:txBody>
            <a:bodyPr wrap="square" rtlCol="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أطب</a:t>
              </a:r>
              <a:r>
                <a:rPr kumimoji="0" lang="ar-AE"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ar-EG"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ق</a:t>
              </a:r>
              <a:endParaRPr kumimoji="0" lang="ar-EG"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 name="TextBox 8">
              <a:extLst>
                <a:ext uri="{FF2B5EF4-FFF2-40B4-BE49-F238E27FC236}">
                  <a16:creationId xmlns:a16="http://schemas.microsoft.com/office/drawing/2014/main" id="{EABCEFE6-5949-4E7B-95FE-D4693AFF8038}"/>
                </a:ext>
              </a:extLst>
            </p:cNvPr>
            <p:cNvSpPr txBox="1"/>
            <p:nvPr/>
          </p:nvSpPr>
          <p:spPr>
            <a:xfrm>
              <a:off x="7946408" y="3469720"/>
              <a:ext cx="1051256" cy="341945"/>
            </a:xfrm>
            <a:prstGeom prst="rect">
              <a:avLst/>
            </a:prstGeom>
            <a:solidFill>
              <a:srgbClr val="F53D0B"/>
            </a:solidFill>
            <a:ln w="28575">
              <a:solidFill>
                <a:schemeClr val="bg1"/>
              </a:solidFill>
            </a:ln>
          </p:spPr>
          <p:txBody>
            <a:bodyPr wrap="square" rtlCol="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أفهم</a:t>
              </a:r>
              <a:endParaRPr kumimoji="0" lang="ar-EG"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1E735071-21F8-403B-8695-82F8E581055C}"/>
                </a:ext>
              </a:extLst>
            </p:cNvPr>
            <p:cNvSpPr txBox="1"/>
            <p:nvPr/>
          </p:nvSpPr>
          <p:spPr>
            <a:xfrm>
              <a:off x="7946408" y="4013300"/>
              <a:ext cx="1051256" cy="341945"/>
            </a:xfrm>
            <a:prstGeom prst="rect">
              <a:avLst/>
            </a:prstGeom>
            <a:solidFill>
              <a:srgbClr val="FF0000"/>
            </a:solidFill>
            <a:ln w="28575">
              <a:solidFill>
                <a:schemeClr val="bg1"/>
              </a:solidFill>
            </a:ln>
          </p:spPr>
          <p:txBody>
            <a:bodyPr wrap="square" rtlCol="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أتذك</a:t>
              </a:r>
              <a:r>
                <a:rPr kumimoji="0" lang="ar-AE"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ar-EG"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ر</a:t>
              </a:r>
              <a:endParaRPr kumimoji="0" lang="ar-EG"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cxnSp>
        <p:nvCxnSpPr>
          <p:cNvPr id="11" name="Straight Arrow Connector 10">
            <a:extLst>
              <a:ext uri="{FF2B5EF4-FFF2-40B4-BE49-F238E27FC236}">
                <a16:creationId xmlns:a16="http://schemas.microsoft.com/office/drawing/2014/main" id="{02263F45-1390-4B11-99E0-D4F5354F8A4A}"/>
              </a:ext>
            </a:extLst>
          </p:cNvPr>
          <p:cNvCxnSpPr>
            <a:cxnSpLocks/>
          </p:cNvCxnSpPr>
          <p:nvPr/>
        </p:nvCxnSpPr>
        <p:spPr>
          <a:xfrm>
            <a:off x="10867133" y="4722170"/>
            <a:ext cx="381740" cy="219264"/>
          </a:xfrm>
          <a:prstGeom prst="straightConnector1">
            <a:avLst/>
          </a:prstGeom>
          <a:ln w="57150">
            <a:tailEnd type="arrow"/>
          </a:ln>
        </p:spPr>
        <p:style>
          <a:lnRef idx="3">
            <a:schemeClr val="accent1"/>
          </a:lnRef>
          <a:fillRef idx="0">
            <a:schemeClr val="accent1"/>
          </a:fillRef>
          <a:effectRef idx="2">
            <a:schemeClr val="accent1"/>
          </a:effectRef>
          <a:fontRef idx="minor">
            <a:schemeClr val="tx1"/>
          </a:fontRef>
        </p:style>
      </p:cxnSp>
      <p:graphicFrame>
        <p:nvGraphicFramePr>
          <p:cNvPr id="12" name="Diagram 11">
            <a:extLst>
              <a:ext uri="{FF2B5EF4-FFF2-40B4-BE49-F238E27FC236}">
                <a16:creationId xmlns:a16="http://schemas.microsoft.com/office/drawing/2014/main" id="{4B8105C6-BDD5-4631-A8D0-C041631F28BB}"/>
              </a:ext>
            </a:extLst>
          </p:cNvPr>
          <p:cNvGraphicFramePr/>
          <p:nvPr/>
        </p:nvGraphicFramePr>
        <p:xfrm>
          <a:off x="1190776" y="487494"/>
          <a:ext cx="924862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Oval 1">
            <a:extLst>
              <a:ext uri="{FF2B5EF4-FFF2-40B4-BE49-F238E27FC236}">
                <a16:creationId xmlns:a16="http://schemas.microsoft.com/office/drawing/2014/main" id="{470994CF-D734-483C-873D-6B5EC4DE95A1}"/>
              </a:ext>
            </a:extLst>
          </p:cNvPr>
          <p:cNvSpPr/>
          <p:nvPr/>
        </p:nvSpPr>
        <p:spPr>
          <a:xfrm>
            <a:off x="1466850" y="3292738"/>
            <a:ext cx="2724301" cy="2613423"/>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8987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4F7272E-1E1C-4A85-AB56-0BB109A4CAE9}"/>
              </a:ext>
            </a:extLst>
          </p:cNvPr>
          <p:cNvSpPr>
            <a:spLocks noGrp="1"/>
          </p:cNvSpPr>
          <p:nvPr>
            <p:ph type="title"/>
          </p:nvPr>
        </p:nvSpPr>
        <p:spPr>
          <a:xfrm>
            <a:off x="3261305" y="53307"/>
            <a:ext cx="4990658" cy="687740"/>
          </a:xfrm>
        </p:spPr>
        <p:txBody>
          <a:bodyPr/>
          <a:lstStyle/>
          <a:p>
            <a:pPr algn="ctr" rtl="1"/>
            <a:r>
              <a:rPr lang="ar-AE" sz="4800" dirty="0">
                <a:solidFill>
                  <a:srgbClr val="C00000"/>
                </a:solidFill>
                <a:latin typeface="Sakkal Majalla" panose="02000000000000000000" pitchFamily="2" charset="-78"/>
                <a:cs typeface="Sakkal Majalla" panose="02000000000000000000" pitchFamily="2" charset="-78"/>
              </a:rPr>
              <a:t>النّص السّردي</a:t>
            </a:r>
            <a:endParaRPr lang="en-GB" sz="4800" dirty="0">
              <a:solidFill>
                <a:srgbClr val="C00000"/>
              </a:solidFill>
              <a:latin typeface="Sakkal Majalla" panose="02000000000000000000" pitchFamily="2" charset="-78"/>
              <a:cs typeface="Sakkal Majalla" panose="02000000000000000000" pitchFamily="2" charset="-78"/>
            </a:endParaRPr>
          </a:p>
        </p:txBody>
      </p:sp>
      <p:graphicFrame>
        <p:nvGraphicFramePr>
          <p:cNvPr id="7" name="Diagram 6">
            <a:extLst>
              <a:ext uri="{FF2B5EF4-FFF2-40B4-BE49-F238E27FC236}">
                <a16:creationId xmlns:a16="http://schemas.microsoft.com/office/drawing/2014/main" id="{2106396E-EFD4-48E3-B862-49558B95B274}"/>
              </a:ext>
            </a:extLst>
          </p:cNvPr>
          <p:cNvGraphicFramePr/>
          <p:nvPr>
            <p:extLst>
              <p:ext uri="{D42A27DB-BD31-4B8C-83A1-F6EECF244321}">
                <p14:modId xmlns:p14="http://schemas.microsoft.com/office/powerpoint/2010/main" val="2584817172"/>
              </p:ext>
            </p:extLst>
          </p:nvPr>
        </p:nvGraphicFramePr>
        <p:xfrm>
          <a:off x="2313998" y="1000125"/>
          <a:ext cx="10100615" cy="56633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 name="Group 9">
            <a:extLst>
              <a:ext uri="{FF2B5EF4-FFF2-40B4-BE49-F238E27FC236}">
                <a16:creationId xmlns:a16="http://schemas.microsoft.com/office/drawing/2014/main" id="{8A875605-427A-4FA7-BFE4-67764A97C86F}"/>
              </a:ext>
            </a:extLst>
          </p:cNvPr>
          <p:cNvGrpSpPr/>
          <p:nvPr/>
        </p:nvGrpSpPr>
        <p:grpSpPr>
          <a:xfrm>
            <a:off x="1544639" y="1000125"/>
            <a:ext cx="2201579" cy="1100789"/>
            <a:chOff x="1095992" y="3425"/>
            <a:chExt cx="2201579" cy="1100789"/>
          </a:xfrm>
        </p:grpSpPr>
        <p:sp>
          <p:nvSpPr>
            <p:cNvPr id="23" name="Rectangle: Rounded Corners 22">
              <a:extLst>
                <a:ext uri="{FF2B5EF4-FFF2-40B4-BE49-F238E27FC236}">
                  <a16:creationId xmlns:a16="http://schemas.microsoft.com/office/drawing/2014/main" id="{86246E4D-F00D-4ABC-B386-138C1E6CA725}"/>
                </a:ext>
              </a:extLst>
            </p:cNvPr>
            <p:cNvSpPr/>
            <p:nvPr/>
          </p:nvSpPr>
          <p:spPr>
            <a:xfrm>
              <a:off x="1095992" y="3425"/>
              <a:ext cx="2201579" cy="1100789"/>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AE"/>
            </a:p>
          </p:txBody>
        </p:sp>
        <p:sp>
          <p:nvSpPr>
            <p:cNvPr id="24" name="Rectangle: Rounded Corners 4">
              <a:extLst>
                <a:ext uri="{FF2B5EF4-FFF2-40B4-BE49-F238E27FC236}">
                  <a16:creationId xmlns:a16="http://schemas.microsoft.com/office/drawing/2014/main" id="{58081B00-0697-4907-9463-78472785210A}"/>
                </a:ext>
              </a:extLst>
            </p:cNvPr>
            <p:cNvSpPr txBox="1"/>
            <p:nvPr/>
          </p:nvSpPr>
          <p:spPr>
            <a:xfrm>
              <a:off x="1128233" y="35666"/>
              <a:ext cx="2137097" cy="1036307"/>
            </a:xfrm>
            <a:prstGeom prst="rect">
              <a:avLst/>
            </a:prstGeom>
            <a:solidFill>
              <a:schemeClr val="accent1">
                <a:lumMod val="40000"/>
                <a:lumOff val="60000"/>
              </a:schemeClr>
            </a:solidFill>
          </p:spPr>
          <p:style>
            <a:lnRef idx="0">
              <a:scrgbClr r="0" g="0" b="0"/>
            </a:lnRef>
            <a:fillRef idx="0">
              <a:scrgbClr r="0" g="0" b="0"/>
            </a:fillRef>
            <a:effectRef idx="0">
              <a:scrgbClr r="0" g="0" b="0"/>
            </a:effectRef>
            <a:fontRef idx="minor">
              <a:schemeClr val="lt1"/>
            </a:fontRef>
          </p:style>
          <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ar-AE" sz="3200" kern="1200" dirty="0"/>
                <a:t>النّهاية </a:t>
              </a:r>
              <a:endParaRPr lang="en-GB" sz="3200" kern="1200" dirty="0"/>
            </a:p>
          </p:txBody>
        </p:sp>
      </p:grpSp>
      <p:sp>
        <p:nvSpPr>
          <p:cNvPr id="11" name="Straight Connector 5">
            <a:extLst>
              <a:ext uri="{FF2B5EF4-FFF2-40B4-BE49-F238E27FC236}">
                <a16:creationId xmlns:a16="http://schemas.microsoft.com/office/drawing/2014/main" id="{AD74E10C-7FFA-4E83-AE13-D6A7D2E59EB2}"/>
              </a:ext>
            </a:extLst>
          </p:cNvPr>
          <p:cNvSpPr/>
          <p:nvPr/>
        </p:nvSpPr>
        <p:spPr>
          <a:xfrm>
            <a:off x="1640972" y="2084795"/>
            <a:ext cx="220157" cy="825592"/>
          </a:xfrm>
          <a:custGeom>
            <a:avLst/>
            <a:gdLst/>
            <a:ahLst/>
            <a:cxnLst/>
            <a:rect l="0" t="0" r="0" b="0"/>
            <a:pathLst>
              <a:path>
                <a:moveTo>
                  <a:pt x="0" y="0"/>
                </a:moveTo>
                <a:lnTo>
                  <a:pt x="0" y="825592"/>
                </a:lnTo>
                <a:lnTo>
                  <a:pt x="220157" y="825592"/>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en-AE"/>
          </a:p>
        </p:txBody>
      </p:sp>
      <p:grpSp>
        <p:nvGrpSpPr>
          <p:cNvPr id="12" name="Group 11">
            <a:extLst>
              <a:ext uri="{FF2B5EF4-FFF2-40B4-BE49-F238E27FC236}">
                <a16:creationId xmlns:a16="http://schemas.microsoft.com/office/drawing/2014/main" id="{EA576C92-25D3-47EB-B556-82F9A0224896}"/>
              </a:ext>
            </a:extLst>
          </p:cNvPr>
          <p:cNvGrpSpPr/>
          <p:nvPr/>
        </p:nvGrpSpPr>
        <p:grpSpPr>
          <a:xfrm>
            <a:off x="1861130" y="2359992"/>
            <a:ext cx="1761263" cy="1100789"/>
            <a:chOff x="1536308" y="1379412"/>
            <a:chExt cx="1761263" cy="1100789"/>
          </a:xfrm>
        </p:grpSpPr>
        <p:sp>
          <p:nvSpPr>
            <p:cNvPr id="21" name="Rectangle: Rounded Corners 20">
              <a:extLst>
                <a:ext uri="{FF2B5EF4-FFF2-40B4-BE49-F238E27FC236}">
                  <a16:creationId xmlns:a16="http://schemas.microsoft.com/office/drawing/2014/main" id="{28CCB1A3-D053-427F-9BFD-211820E704C2}"/>
                </a:ext>
              </a:extLst>
            </p:cNvPr>
            <p:cNvSpPr/>
            <p:nvPr/>
          </p:nvSpPr>
          <p:spPr>
            <a:xfrm>
              <a:off x="1536308" y="1379412"/>
              <a:ext cx="1761263" cy="1100789"/>
            </a:xfrm>
            <a:prstGeom prst="roundRect">
              <a:avLst>
                <a:gd name="adj" fmla="val 10000"/>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AE"/>
            </a:p>
          </p:txBody>
        </p:sp>
        <p:sp>
          <p:nvSpPr>
            <p:cNvPr id="22" name="Rectangle: Rounded Corners 7">
              <a:extLst>
                <a:ext uri="{FF2B5EF4-FFF2-40B4-BE49-F238E27FC236}">
                  <a16:creationId xmlns:a16="http://schemas.microsoft.com/office/drawing/2014/main" id="{F5FF95EA-7511-4A00-AE9F-4D5DB754B9B5}"/>
                </a:ext>
              </a:extLst>
            </p:cNvPr>
            <p:cNvSpPr txBox="1"/>
            <p:nvPr/>
          </p:nvSpPr>
          <p:spPr>
            <a:xfrm>
              <a:off x="1568549" y="1411653"/>
              <a:ext cx="1696781" cy="10363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ar-AE" sz="5400" kern="1200" dirty="0">
                  <a:latin typeface="Sakkal Majalla" panose="02000000000000000000" pitchFamily="2" charset="-78"/>
                  <a:cs typeface="Sakkal Majalla" panose="02000000000000000000" pitchFamily="2" charset="-78"/>
                </a:rPr>
                <a:t>الحل </a:t>
              </a:r>
              <a:endParaRPr lang="en-GB" sz="6000" kern="1200" dirty="0">
                <a:solidFill>
                  <a:srgbClr val="00B0F0"/>
                </a:solidFill>
                <a:latin typeface="Sakkal Majalla" panose="02000000000000000000" pitchFamily="2" charset="-78"/>
                <a:cs typeface="Sakkal Majalla" panose="02000000000000000000" pitchFamily="2" charset="-78"/>
              </a:endParaRPr>
            </a:p>
          </p:txBody>
        </p:sp>
      </p:grpSp>
    </p:spTree>
    <p:extLst>
      <p:ext uri="{BB962C8B-B14F-4D97-AF65-F5344CB8AC3E}">
        <p14:creationId xmlns:p14="http://schemas.microsoft.com/office/powerpoint/2010/main" val="33359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2CD60A-B110-496A-B9F7-939624A07B3D}"/>
              </a:ext>
            </a:extLst>
          </p:cNvPr>
          <p:cNvSpPr>
            <a:spLocks noGrp="1"/>
          </p:cNvSpPr>
          <p:nvPr>
            <p:ph idx="1"/>
          </p:nvPr>
        </p:nvSpPr>
        <p:spPr>
          <a:xfrm>
            <a:off x="114300" y="557264"/>
            <a:ext cx="11963400" cy="1206713"/>
          </a:xfrm>
        </p:spPr>
        <p:txBody>
          <a:bodyPr wrap="square" anchor="t">
            <a:normAutofit/>
          </a:bodyPr>
          <a:lstStyle/>
          <a:p>
            <a:pPr marL="0" indent="0" algn="ctr" rtl="1">
              <a:buNone/>
            </a:pPr>
            <a:r>
              <a:rPr lang="ar-AE" sz="4000" dirty="0">
                <a:solidFill>
                  <a:srgbClr val="C00000"/>
                </a:solidFill>
                <a:latin typeface="Calibri" panose="020F0502020204030204" pitchFamily="34" charset="0"/>
                <a:cs typeface="Calibri" panose="020F0502020204030204" pitchFamily="34" charset="0"/>
              </a:rPr>
              <a:t>عزيزي الطالب : يجب أن تتضمن</a:t>
            </a:r>
            <a:r>
              <a:rPr lang="ar-AE" sz="6000" b="1" dirty="0">
                <a:solidFill>
                  <a:srgbClr val="C00000"/>
                </a:solidFill>
                <a:latin typeface="Calibri" panose="020F0502020204030204" pitchFamily="34" charset="0"/>
                <a:cs typeface="Calibri" panose="020F0502020204030204" pitchFamily="34" charset="0"/>
              </a:rPr>
              <a:t>نهاية</a:t>
            </a:r>
            <a:r>
              <a:rPr lang="ar-AE" sz="4000" dirty="0">
                <a:solidFill>
                  <a:srgbClr val="C00000"/>
                </a:solidFill>
                <a:latin typeface="Calibri" panose="020F0502020204030204" pitchFamily="34" charset="0"/>
                <a:cs typeface="Calibri" panose="020F0502020204030204" pitchFamily="34" charset="0"/>
              </a:rPr>
              <a:t> النّص السّردي على :</a:t>
            </a:r>
            <a:endParaRPr lang="en-GB" sz="4000" dirty="0">
              <a:solidFill>
                <a:srgbClr val="C00000"/>
              </a:solidFill>
              <a:latin typeface="Calibri" panose="020F0502020204030204" pitchFamily="34" charset="0"/>
              <a:cs typeface="Calibri" panose="020F0502020204030204" pitchFamily="34" charset="0"/>
            </a:endParaRPr>
          </a:p>
        </p:txBody>
      </p:sp>
      <p:sp>
        <p:nvSpPr>
          <p:cNvPr id="11" name="Rectangle: Rounded Corners 10">
            <a:extLst>
              <a:ext uri="{FF2B5EF4-FFF2-40B4-BE49-F238E27FC236}">
                <a16:creationId xmlns:a16="http://schemas.microsoft.com/office/drawing/2014/main" id="{376CE98A-8CE0-4FE9-8FB8-8F8C3D7E9498}"/>
              </a:ext>
            </a:extLst>
          </p:cNvPr>
          <p:cNvSpPr/>
          <p:nvPr/>
        </p:nvSpPr>
        <p:spPr>
          <a:xfrm>
            <a:off x="4858816" y="2146882"/>
            <a:ext cx="2343704" cy="99636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AE" sz="5400" dirty="0">
                <a:latin typeface="Sakkal Majalla" panose="02000000000000000000" pitchFamily="2" charset="-78"/>
                <a:cs typeface="Sakkal Majalla" panose="02000000000000000000" pitchFamily="2" charset="-78"/>
              </a:rPr>
              <a:t>الحل </a:t>
            </a:r>
            <a:endParaRPr lang="en-GB" sz="5400" dirty="0">
              <a:latin typeface="Sakkal Majalla" panose="02000000000000000000" pitchFamily="2" charset="-78"/>
              <a:cs typeface="Sakkal Majalla" panose="02000000000000000000" pitchFamily="2" charset="-78"/>
            </a:endParaRPr>
          </a:p>
        </p:txBody>
      </p:sp>
      <p:sp>
        <p:nvSpPr>
          <p:cNvPr id="5" name="TextBox 4">
            <a:extLst>
              <a:ext uri="{FF2B5EF4-FFF2-40B4-BE49-F238E27FC236}">
                <a16:creationId xmlns:a16="http://schemas.microsoft.com/office/drawing/2014/main" id="{5B30D43C-8959-45DF-AF6A-F3511F486A12}"/>
              </a:ext>
            </a:extLst>
          </p:cNvPr>
          <p:cNvSpPr txBox="1"/>
          <p:nvPr/>
        </p:nvSpPr>
        <p:spPr>
          <a:xfrm>
            <a:off x="1390650" y="3852690"/>
            <a:ext cx="8839199" cy="2482667"/>
          </a:xfrm>
          <a:custGeom>
            <a:avLst/>
            <a:gdLst>
              <a:gd name="connsiteX0" fmla="*/ 0 w 8839199"/>
              <a:gd name="connsiteY0" fmla="*/ 0 h 2482667"/>
              <a:gd name="connsiteX1" fmla="*/ 500888 w 8839199"/>
              <a:gd name="connsiteY1" fmla="*/ 0 h 2482667"/>
              <a:gd name="connsiteX2" fmla="*/ 1001776 w 8839199"/>
              <a:gd name="connsiteY2" fmla="*/ 0 h 2482667"/>
              <a:gd name="connsiteX3" fmla="*/ 1414272 w 8839199"/>
              <a:gd name="connsiteY3" fmla="*/ 0 h 2482667"/>
              <a:gd name="connsiteX4" fmla="*/ 2091944 w 8839199"/>
              <a:gd name="connsiteY4" fmla="*/ 0 h 2482667"/>
              <a:gd name="connsiteX5" fmla="*/ 2504440 w 8839199"/>
              <a:gd name="connsiteY5" fmla="*/ 0 h 2482667"/>
              <a:gd name="connsiteX6" fmla="*/ 2828544 w 8839199"/>
              <a:gd name="connsiteY6" fmla="*/ 0 h 2482667"/>
              <a:gd name="connsiteX7" fmla="*/ 3506216 w 8839199"/>
              <a:gd name="connsiteY7" fmla="*/ 0 h 2482667"/>
              <a:gd name="connsiteX8" fmla="*/ 4007104 w 8839199"/>
              <a:gd name="connsiteY8" fmla="*/ 0 h 2482667"/>
              <a:gd name="connsiteX9" fmla="*/ 4773167 w 8839199"/>
              <a:gd name="connsiteY9" fmla="*/ 0 h 2482667"/>
              <a:gd name="connsiteX10" fmla="*/ 5097271 w 8839199"/>
              <a:gd name="connsiteY10" fmla="*/ 0 h 2482667"/>
              <a:gd name="connsiteX11" fmla="*/ 5863335 w 8839199"/>
              <a:gd name="connsiteY11" fmla="*/ 0 h 2482667"/>
              <a:gd name="connsiteX12" fmla="*/ 6187439 w 8839199"/>
              <a:gd name="connsiteY12" fmla="*/ 0 h 2482667"/>
              <a:gd name="connsiteX13" fmla="*/ 6688327 w 8839199"/>
              <a:gd name="connsiteY13" fmla="*/ 0 h 2482667"/>
              <a:gd name="connsiteX14" fmla="*/ 7454391 w 8839199"/>
              <a:gd name="connsiteY14" fmla="*/ 0 h 2482667"/>
              <a:gd name="connsiteX15" fmla="*/ 7778495 w 8839199"/>
              <a:gd name="connsiteY15" fmla="*/ 0 h 2482667"/>
              <a:gd name="connsiteX16" fmla="*/ 8839199 w 8839199"/>
              <a:gd name="connsiteY16" fmla="*/ 0 h 2482667"/>
              <a:gd name="connsiteX17" fmla="*/ 8839199 w 8839199"/>
              <a:gd name="connsiteY17" fmla="*/ 546187 h 2482667"/>
              <a:gd name="connsiteX18" fmla="*/ 8839199 w 8839199"/>
              <a:gd name="connsiteY18" fmla="*/ 1092373 h 2482667"/>
              <a:gd name="connsiteX19" fmla="*/ 8839199 w 8839199"/>
              <a:gd name="connsiteY19" fmla="*/ 1613734 h 2482667"/>
              <a:gd name="connsiteX20" fmla="*/ 8839199 w 8839199"/>
              <a:gd name="connsiteY20" fmla="*/ 2482667 h 2482667"/>
              <a:gd name="connsiteX21" fmla="*/ 8249919 w 8839199"/>
              <a:gd name="connsiteY21" fmla="*/ 2482667 h 2482667"/>
              <a:gd name="connsiteX22" fmla="*/ 7749031 w 8839199"/>
              <a:gd name="connsiteY22" fmla="*/ 2482667 h 2482667"/>
              <a:gd name="connsiteX23" fmla="*/ 7248143 w 8839199"/>
              <a:gd name="connsiteY23" fmla="*/ 2482667 h 2482667"/>
              <a:gd name="connsiteX24" fmla="*/ 6482079 w 8839199"/>
              <a:gd name="connsiteY24" fmla="*/ 2482667 h 2482667"/>
              <a:gd name="connsiteX25" fmla="*/ 6157975 w 8839199"/>
              <a:gd name="connsiteY25" fmla="*/ 2482667 h 2482667"/>
              <a:gd name="connsiteX26" fmla="*/ 5568695 w 8839199"/>
              <a:gd name="connsiteY26" fmla="*/ 2482667 h 2482667"/>
              <a:gd name="connsiteX27" fmla="*/ 4802631 w 8839199"/>
              <a:gd name="connsiteY27" fmla="*/ 2482667 h 2482667"/>
              <a:gd name="connsiteX28" fmla="*/ 4036568 w 8839199"/>
              <a:gd name="connsiteY28" fmla="*/ 2482667 h 2482667"/>
              <a:gd name="connsiteX29" fmla="*/ 3270504 w 8839199"/>
              <a:gd name="connsiteY29" fmla="*/ 2482667 h 2482667"/>
              <a:gd name="connsiteX30" fmla="*/ 2504440 w 8839199"/>
              <a:gd name="connsiteY30" fmla="*/ 2482667 h 2482667"/>
              <a:gd name="connsiteX31" fmla="*/ 2180336 w 8839199"/>
              <a:gd name="connsiteY31" fmla="*/ 2482667 h 2482667"/>
              <a:gd name="connsiteX32" fmla="*/ 1591056 w 8839199"/>
              <a:gd name="connsiteY32" fmla="*/ 2482667 h 2482667"/>
              <a:gd name="connsiteX33" fmla="*/ 1001776 w 8839199"/>
              <a:gd name="connsiteY33" fmla="*/ 2482667 h 2482667"/>
              <a:gd name="connsiteX34" fmla="*/ 0 w 8839199"/>
              <a:gd name="connsiteY34" fmla="*/ 2482667 h 2482667"/>
              <a:gd name="connsiteX35" fmla="*/ 0 w 8839199"/>
              <a:gd name="connsiteY35" fmla="*/ 2060614 h 2482667"/>
              <a:gd name="connsiteX36" fmla="*/ 0 w 8839199"/>
              <a:gd name="connsiteY36" fmla="*/ 1564080 h 2482667"/>
              <a:gd name="connsiteX37" fmla="*/ 0 w 8839199"/>
              <a:gd name="connsiteY37" fmla="*/ 1142027 h 2482667"/>
              <a:gd name="connsiteX38" fmla="*/ 0 w 8839199"/>
              <a:gd name="connsiteY38" fmla="*/ 719973 h 2482667"/>
              <a:gd name="connsiteX39" fmla="*/ 0 w 8839199"/>
              <a:gd name="connsiteY39" fmla="*/ 0 h 248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839199" h="2482667" extrusionOk="0">
                <a:moveTo>
                  <a:pt x="0" y="0"/>
                </a:moveTo>
                <a:cubicBezTo>
                  <a:pt x="207132" y="-17982"/>
                  <a:pt x="279383" y="39813"/>
                  <a:pt x="500888" y="0"/>
                </a:cubicBezTo>
                <a:cubicBezTo>
                  <a:pt x="722393" y="-39813"/>
                  <a:pt x="829686" y="48166"/>
                  <a:pt x="1001776" y="0"/>
                </a:cubicBezTo>
                <a:cubicBezTo>
                  <a:pt x="1173866" y="-48166"/>
                  <a:pt x="1314289" y="5100"/>
                  <a:pt x="1414272" y="0"/>
                </a:cubicBezTo>
                <a:cubicBezTo>
                  <a:pt x="1514255" y="-5100"/>
                  <a:pt x="1798699" y="489"/>
                  <a:pt x="2091944" y="0"/>
                </a:cubicBezTo>
                <a:cubicBezTo>
                  <a:pt x="2385189" y="-489"/>
                  <a:pt x="2349783" y="40094"/>
                  <a:pt x="2504440" y="0"/>
                </a:cubicBezTo>
                <a:cubicBezTo>
                  <a:pt x="2659097" y="-40094"/>
                  <a:pt x="2734315" y="11605"/>
                  <a:pt x="2828544" y="0"/>
                </a:cubicBezTo>
                <a:cubicBezTo>
                  <a:pt x="2922773" y="-11605"/>
                  <a:pt x="3182033" y="47934"/>
                  <a:pt x="3506216" y="0"/>
                </a:cubicBezTo>
                <a:cubicBezTo>
                  <a:pt x="3830399" y="-47934"/>
                  <a:pt x="3794388" y="4302"/>
                  <a:pt x="4007104" y="0"/>
                </a:cubicBezTo>
                <a:cubicBezTo>
                  <a:pt x="4219820" y="-4302"/>
                  <a:pt x="4467875" y="89533"/>
                  <a:pt x="4773167" y="0"/>
                </a:cubicBezTo>
                <a:cubicBezTo>
                  <a:pt x="5078459" y="-89533"/>
                  <a:pt x="5002812" y="33728"/>
                  <a:pt x="5097271" y="0"/>
                </a:cubicBezTo>
                <a:cubicBezTo>
                  <a:pt x="5191730" y="-33728"/>
                  <a:pt x="5705837" y="51518"/>
                  <a:pt x="5863335" y="0"/>
                </a:cubicBezTo>
                <a:cubicBezTo>
                  <a:pt x="6020833" y="-51518"/>
                  <a:pt x="6051927" y="35071"/>
                  <a:pt x="6187439" y="0"/>
                </a:cubicBezTo>
                <a:cubicBezTo>
                  <a:pt x="6322951" y="-35071"/>
                  <a:pt x="6462575" y="50846"/>
                  <a:pt x="6688327" y="0"/>
                </a:cubicBezTo>
                <a:cubicBezTo>
                  <a:pt x="6914079" y="-50846"/>
                  <a:pt x="7282883" y="43708"/>
                  <a:pt x="7454391" y="0"/>
                </a:cubicBezTo>
                <a:cubicBezTo>
                  <a:pt x="7625899" y="-43708"/>
                  <a:pt x="7696634" y="29376"/>
                  <a:pt x="7778495" y="0"/>
                </a:cubicBezTo>
                <a:cubicBezTo>
                  <a:pt x="7860356" y="-29376"/>
                  <a:pt x="8356045" y="55966"/>
                  <a:pt x="8839199" y="0"/>
                </a:cubicBezTo>
                <a:cubicBezTo>
                  <a:pt x="8865483" y="138059"/>
                  <a:pt x="8816724" y="281158"/>
                  <a:pt x="8839199" y="546187"/>
                </a:cubicBezTo>
                <a:cubicBezTo>
                  <a:pt x="8861674" y="811216"/>
                  <a:pt x="8822071" y="940927"/>
                  <a:pt x="8839199" y="1092373"/>
                </a:cubicBezTo>
                <a:cubicBezTo>
                  <a:pt x="8856327" y="1243819"/>
                  <a:pt x="8838672" y="1391691"/>
                  <a:pt x="8839199" y="1613734"/>
                </a:cubicBezTo>
                <a:cubicBezTo>
                  <a:pt x="8839726" y="1835777"/>
                  <a:pt x="8789784" y="2188815"/>
                  <a:pt x="8839199" y="2482667"/>
                </a:cubicBezTo>
                <a:cubicBezTo>
                  <a:pt x="8559158" y="2485438"/>
                  <a:pt x="8424790" y="2470035"/>
                  <a:pt x="8249919" y="2482667"/>
                </a:cubicBezTo>
                <a:cubicBezTo>
                  <a:pt x="8075048" y="2495299"/>
                  <a:pt x="7858377" y="2470271"/>
                  <a:pt x="7749031" y="2482667"/>
                </a:cubicBezTo>
                <a:cubicBezTo>
                  <a:pt x="7639685" y="2495063"/>
                  <a:pt x="7484807" y="2447083"/>
                  <a:pt x="7248143" y="2482667"/>
                </a:cubicBezTo>
                <a:cubicBezTo>
                  <a:pt x="7011479" y="2518251"/>
                  <a:pt x="6825761" y="2417514"/>
                  <a:pt x="6482079" y="2482667"/>
                </a:cubicBezTo>
                <a:cubicBezTo>
                  <a:pt x="6138397" y="2547820"/>
                  <a:pt x="6250147" y="2454431"/>
                  <a:pt x="6157975" y="2482667"/>
                </a:cubicBezTo>
                <a:cubicBezTo>
                  <a:pt x="6065803" y="2510903"/>
                  <a:pt x="5792998" y="2444168"/>
                  <a:pt x="5568695" y="2482667"/>
                </a:cubicBezTo>
                <a:cubicBezTo>
                  <a:pt x="5344392" y="2521166"/>
                  <a:pt x="4986419" y="2408767"/>
                  <a:pt x="4802631" y="2482667"/>
                </a:cubicBezTo>
                <a:cubicBezTo>
                  <a:pt x="4618843" y="2556567"/>
                  <a:pt x="4414963" y="2469846"/>
                  <a:pt x="4036568" y="2482667"/>
                </a:cubicBezTo>
                <a:cubicBezTo>
                  <a:pt x="3658173" y="2495488"/>
                  <a:pt x="3487129" y="2417945"/>
                  <a:pt x="3270504" y="2482667"/>
                </a:cubicBezTo>
                <a:cubicBezTo>
                  <a:pt x="3053879" y="2547389"/>
                  <a:pt x="2878669" y="2480507"/>
                  <a:pt x="2504440" y="2482667"/>
                </a:cubicBezTo>
                <a:cubicBezTo>
                  <a:pt x="2130211" y="2484827"/>
                  <a:pt x="2310993" y="2460950"/>
                  <a:pt x="2180336" y="2482667"/>
                </a:cubicBezTo>
                <a:cubicBezTo>
                  <a:pt x="2049679" y="2504384"/>
                  <a:pt x="1852742" y="2475499"/>
                  <a:pt x="1591056" y="2482667"/>
                </a:cubicBezTo>
                <a:cubicBezTo>
                  <a:pt x="1329370" y="2489835"/>
                  <a:pt x="1167731" y="2473045"/>
                  <a:pt x="1001776" y="2482667"/>
                </a:cubicBezTo>
                <a:cubicBezTo>
                  <a:pt x="835821" y="2492289"/>
                  <a:pt x="336207" y="2465825"/>
                  <a:pt x="0" y="2482667"/>
                </a:cubicBezTo>
                <a:cubicBezTo>
                  <a:pt x="-39229" y="2387583"/>
                  <a:pt x="1245" y="2259168"/>
                  <a:pt x="0" y="2060614"/>
                </a:cubicBezTo>
                <a:cubicBezTo>
                  <a:pt x="-1245" y="1862060"/>
                  <a:pt x="10588" y="1723539"/>
                  <a:pt x="0" y="1564080"/>
                </a:cubicBezTo>
                <a:cubicBezTo>
                  <a:pt x="-10588" y="1404621"/>
                  <a:pt x="12908" y="1349390"/>
                  <a:pt x="0" y="1142027"/>
                </a:cubicBezTo>
                <a:cubicBezTo>
                  <a:pt x="-12908" y="934664"/>
                  <a:pt x="34487" y="837993"/>
                  <a:pt x="0" y="719973"/>
                </a:cubicBezTo>
                <a:cubicBezTo>
                  <a:pt x="-34487" y="601953"/>
                  <a:pt x="18928" y="281652"/>
                  <a:pt x="0" y="0"/>
                </a:cubicBezTo>
                <a:close/>
              </a:path>
            </a:pathLst>
          </a:custGeom>
          <a:noFill/>
          <a:ln>
            <a:solidFill>
              <a:schemeClr val="tx1"/>
            </a:solidFill>
            <a:extLst>
              <a:ext uri="{C807C97D-BFC1-408E-A445-0C87EB9F89A2}">
                <ask:lineSketchStyleProps xmlns:ask="http://schemas.microsoft.com/office/drawing/2018/sketchyshapes" sd="4175995460">
                  <a:prstGeom prst="rect">
                    <a:avLst/>
                  </a:prstGeom>
                  <ask:type>
                    <ask:lineSketchScribble/>
                  </ask:type>
                </ask:lineSketchStyleProps>
              </a:ext>
            </a:extLst>
          </a:ln>
        </p:spPr>
        <p:txBody>
          <a:bodyPr wrap="square" rtlCol="0">
            <a:spAutoFit/>
          </a:bodyPr>
          <a:lstStyle/>
          <a:p>
            <a:pPr algn="r" rtl="1">
              <a:lnSpc>
                <a:spcPct val="150000"/>
              </a:lnSpc>
            </a:pPr>
            <a:r>
              <a:rPr lang="ar-AE" sz="3600" dirty="0"/>
              <a:t>كيف ستُحل المشكلة؟</a:t>
            </a:r>
          </a:p>
          <a:p>
            <a:pPr algn="r" rtl="1">
              <a:lnSpc>
                <a:spcPct val="150000"/>
              </a:lnSpc>
            </a:pPr>
            <a:r>
              <a:rPr lang="ar-AE" sz="3600" dirty="0"/>
              <a:t>هل البطل سيقوم بحل المشكلة؟ أم شخصيات أخرى؟</a:t>
            </a:r>
          </a:p>
          <a:p>
            <a:pPr algn="r" rtl="1">
              <a:lnSpc>
                <a:spcPct val="150000"/>
              </a:lnSpc>
            </a:pPr>
            <a:r>
              <a:rPr lang="ar-AE" sz="3600" dirty="0"/>
              <a:t>هل ستُحل المشكلة بخطوات متسلسلة ؟ </a:t>
            </a:r>
          </a:p>
        </p:txBody>
      </p:sp>
    </p:spTree>
    <p:extLst>
      <p:ext uri="{BB962C8B-B14F-4D97-AF65-F5344CB8AC3E}">
        <p14:creationId xmlns:p14="http://schemas.microsoft.com/office/powerpoint/2010/main" val="202691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E3712CD8-348C-4857-8997-883770B54738}"/>
              </a:ext>
            </a:extLst>
          </p:cNvPr>
          <p:cNvGraphicFramePr/>
          <p:nvPr/>
        </p:nvGraphicFramePr>
        <p:xfrm>
          <a:off x="1202421" y="219075"/>
          <a:ext cx="9787158" cy="64198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3502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0EBD0FF-CC03-4885-8B3A-C131A75565D8}"/>
              </a:ext>
            </a:extLst>
          </p:cNvPr>
          <p:cNvSpPr txBox="1"/>
          <p:nvPr/>
        </p:nvSpPr>
        <p:spPr>
          <a:xfrm>
            <a:off x="705679" y="0"/>
            <a:ext cx="9496425" cy="727571"/>
          </a:xfrm>
          <a:prstGeom prst="rect">
            <a:avLst/>
          </a:prstGeom>
          <a:noFill/>
        </p:spPr>
        <p:txBody>
          <a:bodyPr wrap="square">
            <a:spAutoFit/>
          </a:bodyPr>
          <a:lstStyle/>
          <a:p>
            <a:pPr marL="0" marR="0" lvl="0" indent="0" algn="ctr" defTabSz="914400" rtl="1" eaLnBrk="1" fontAlgn="auto" latinLnBrk="0" hangingPunct="1">
              <a:lnSpc>
                <a:spcPct val="200000"/>
              </a:lnSpc>
              <a:spcBef>
                <a:spcPts val="0"/>
              </a:spcBef>
              <a:spcAft>
                <a:spcPts val="0"/>
              </a:spcAft>
              <a:buClrTx/>
              <a:buSzTx/>
              <a:buFontTx/>
              <a:buNone/>
              <a:tabLst/>
              <a:defRPr sz="1800" b="0" i="0" u="none" strike="noStrike" kern="0" cap="none" spc="0" baseline="0">
                <a:solidFill>
                  <a:srgbClr val="000000"/>
                </a:solidFill>
                <a:uFillTx/>
              </a:defRPr>
            </a:pPr>
            <a:r>
              <a:rPr kumimoji="0" lang="ar-AE" sz="2400" b="1" i="0" u="none" strike="noStrike" kern="1200" cap="none" spc="0" normalizeH="0" baseline="0" noProof="0" dirty="0">
                <a:ln>
                  <a:noFill/>
                </a:ln>
                <a:solidFill>
                  <a:srgbClr val="FF0000"/>
                </a:solidFill>
                <a:effectLst/>
                <a:uLnTx/>
                <a:uFillTx/>
                <a:latin typeface="Calibri" pitchFamily="34"/>
                <a:cs typeface="Calibri" pitchFamily="34"/>
              </a:rPr>
              <a:t>شاهد الفيديو كي تكون مستعدًا لكتابة أحداث النّهاية </a:t>
            </a:r>
            <a:r>
              <a:rPr lang="ar-AE" sz="2400" b="1" dirty="0">
                <a:solidFill>
                  <a:srgbClr val="FF0000"/>
                </a:solidFill>
                <a:latin typeface="Calibri" pitchFamily="34"/>
                <a:cs typeface="Calibri" pitchFamily="34"/>
              </a:rPr>
              <a:t>.</a:t>
            </a:r>
            <a:r>
              <a:rPr kumimoji="0" lang="ar-AE" sz="2400" b="1" i="0" u="none" strike="noStrike" kern="1200" cap="none" spc="0" normalizeH="0" baseline="0" noProof="0" dirty="0">
                <a:ln>
                  <a:noFill/>
                </a:ln>
                <a:solidFill>
                  <a:srgbClr val="FF0000"/>
                </a:solidFill>
                <a:effectLst/>
                <a:uLnTx/>
                <a:uFillTx/>
                <a:latin typeface="Calibri" pitchFamily="34"/>
                <a:cs typeface="Calibri" pitchFamily="34"/>
              </a:rPr>
              <a:t> </a:t>
            </a:r>
            <a:endParaRPr kumimoji="0" lang="en-US" sz="2400" b="1" i="0" u="none" strike="noStrike" kern="1200" cap="none" spc="0" normalizeH="0" baseline="0" noProof="0" dirty="0">
              <a:ln>
                <a:noFill/>
              </a:ln>
              <a:solidFill>
                <a:srgbClr val="FF0000"/>
              </a:solidFill>
              <a:effectLst/>
              <a:uLnTx/>
              <a:uFillTx/>
              <a:latin typeface="Calibri" pitchFamily="34"/>
              <a:cs typeface="Calibri" pitchFamily="34"/>
            </a:endParaRPr>
          </a:p>
        </p:txBody>
      </p:sp>
      <p:pic>
        <p:nvPicPr>
          <p:cNvPr id="2" name="videoplayback">
            <a:hlinkClick r:id="" action="ppaction://media"/>
            <a:extLst>
              <a:ext uri="{FF2B5EF4-FFF2-40B4-BE49-F238E27FC236}">
                <a16:creationId xmlns:a16="http://schemas.microsoft.com/office/drawing/2014/main" id="{B4DD7CF1-1519-4606-BCDB-704729F3981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47262" y="832249"/>
            <a:ext cx="10254076" cy="5646935"/>
          </a:xfrm>
          <a:prstGeom prst="rect">
            <a:avLst/>
          </a:prstGeom>
        </p:spPr>
      </p:pic>
      <p:grpSp>
        <p:nvGrpSpPr>
          <p:cNvPr id="4" name="Group 3">
            <a:extLst>
              <a:ext uri="{FF2B5EF4-FFF2-40B4-BE49-F238E27FC236}">
                <a16:creationId xmlns:a16="http://schemas.microsoft.com/office/drawing/2014/main" id="{D95D8370-7A43-4144-AAAC-D30BF0E4624E}"/>
              </a:ext>
            </a:extLst>
          </p:cNvPr>
          <p:cNvGrpSpPr/>
          <p:nvPr/>
        </p:nvGrpSpPr>
        <p:grpSpPr>
          <a:xfrm>
            <a:off x="11210773" y="1957096"/>
            <a:ext cx="749384" cy="4131138"/>
            <a:chOff x="7946408" y="1295400"/>
            <a:chExt cx="1051256" cy="3059845"/>
          </a:xfrm>
        </p:grpSpPr>
        <p:sp>
          <p:nvSpPr>
            <p:cNvPr id="5" name="TextBox 4">
              <a:extLst>
                <a:ext uri="{FF2B5EF4-FFF2-40B4-BE49-F238E27FC236}">
                  <a16:creationId xmlns:a16="http://schemas.microsoft.com/office/drawing/2014/main" id="{D51F648C-4DED-4E8F-91DC-D24672BB5EBE}"/>
                </a:ext>
              </a:extLst>
            </p:cNvPr>
            <p:cNvSpPr txBox="1"/>
            <p:nvPr/>
          </p:nvSpPr>
          <p:spPr>
            <a:xfrm>
              <a:off x="7946408" y="1295400"/>
              <a:ext cx="1051256" cy="341945"/>
            </a:xfrm>
            <a:prstGeom prst="rect">
              <a:avLst/>
            </a:prstGeom>
            <a:solidFill>
              <a:srgbClr val="00B050"/>
            </a:solidFill>
            <a:ln w="28575">
              <a:solidFill>
                <a:schemeClr val="bg1"/>
              </a:solidFill>
            </a:ln>
          </p:spPr>
          <p:txBody>
            <a:bodyPr wrap="square" rtlCol="1">
              <a:spAutoFit/>
            </a:bodyPr>
            <a:lstStyle/>
            <a:p>
              <a:pPr algn="ctr"/>
              <a:r>
                <a:rPr lang="ar-EG" sz="2400">
                  <a:latin typeface="Calibri" panose="020F0502020204030204" pitchFamily="34" charset="0"/>
                  <a:cs typeface="Calibri" panose="020F0502020204030204" pitchFamily="34" charset="0"/>
                </a:rPr>
                <a:t>أبدع</a:t>
              </a:r>
              <a:endParaRPr lang="ar-EG">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51403BD2-B374-4F50-829D-17763CA259AC}"/>
                </a:ext>
              </a:extLst>
            </p:cNvPr>
            <p:cNvSpPr txBox="1"/>
            <p:nvPr/>
          </p:nvSpPr>
          <p:spPr>
            <a:xfrm>
              <a:off x="7946408" y="1838980"/>
              <a:ext cx="1051256" cy="341945"/>
            </a:xfrm>
            <a:prstGeom prst="rect">
              <a:avLst/>
            </a:prstGeom>
            <a:solidFill>
              <a:srgbClr val="92D050"/>
            </a:solidFill>
            <a:ln w="28575">
              <a:solidFill>
                <a:schemeClr val="bg1"/>
              </a:solidFill>
            </a:ln>
          </p:spPr>
          <p:txBody>
            <a:bodyPr wrap="square" rtlCol="1">
              <a:spAutoFit/>
            </a:bodyPr>
            <a:lstStyle/>
            <a:p>
              <a:pPr algn="ctr"/>
              <a:r>
                <a:rPr lang="ar-EG" sz="2400">
                  <a:latin typeface="Calibri" panose="020F0502020204030204" pitchFamily="34" charset="0"/>
                  <a:cs typeface="Calibri" panose="020F0502020204030204" pitchFamily="34" charset="0"/>
                </a:rPr>
                <a:t>أقيّم</a:t>
              </a:r>
              <a:endParaRPr lang="ar-EG">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3871F352-1650-4D3A-992D-74510AFDE210}"/>
                </a:ext>
              </a:extLst>
            </p:cNvPr>
            <p:cNvSpPr txBox="1"/>
            <p:nvPr/>
          </p:nvSpPr>
          <p:spPr>
            <a:xfrm>
              <a:off x="7946408" y="2382560"/>
              <a:ext cx="1051256" cy="341945"/>
            </a:xfrm>
            <a:prstGeom prst="rect">
              <a:avLst/>
            </a:prstGeom>
            <a:solidFill>
              <a:srgbClr val="FFC000"/>
            </a:solidFill>
            <a:ln w="28575">
              <a:solidFill>
                <a:schemeClr val="bg1"/>
              </a:solidFill>
            </a:ln>
          </p:spPr>
          <p:txBody>
            <a:bodyPr wrap="square" rtlCol="1">
              <a:spAutoFit/>
            </a:bodyPr>
            <a:lstStyle/>
            <a:p>
              <a:pPr algn="ctr"/>
              <a:r>
                <a:rPr lang="ar-EG" sz="2400">
                  <a:latin typeface="Calibri" panose="020F0502020204030204" pitchFamily="34" charset="0"/>
                  <a:cs typeface="Calibri" panose="020F0502020204030204" pitchFamily="34" charset="0"/>
                </a:rPr>
                <a:t>أحلل</a:t>
              </a:r>
              <a:endParaRPr lang="ar-EG">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7F846E1B-9436-4212-88D0-5DF8CBEB4002}"/>
                </a:ext>
              </a:extLst>
            </p:cNvPr>
            <p:cNvSpPr txBox="1"/>
            <p:nvPr/>
          </p:nvSpPr>
          <p:spPr>
            <a:xfrm>
              <a:off x="7946408" y="2926140"/>
              <a:ext cx="1051256" cy="341945"/>
            </a:xfrm>
            <a:prstGeom prst="rect">
              <a:avLst/>
            </a:prstGeom>
            <a:solidFill>
              <a:srgbClr val="FFFF00"/>
            </a:solidFill>
            <a:ln w="28575">
              <a:solidFill>
                <a:schemeClr val="bg1"/>
              </a:solidFill>
            </a:ln>
          </p:spPr>
          <p:txBody>
            <a:bodyPr wrap="square" rtlCol="1">
              <a:spAutoFit/>
            </a:bodyPr>
            <a:lstStyle/>
            <a:p>
              <a:pPr algn="ctr"/>
              <a:r>
                <a:rPr lang="ar-EG" sz="2400">
                  <a:latin typeface="Calibri" panose="020F0502020204030204" pitchFamily="34" charset="0"/>
                  <a:cs typeface="Calibri" panose="020F0502020204030204" pitchFamily="34" charset="0"/>
                </a:rPr>
                <a:t>أطب</a:t>
              </a:r>
              <a:r>
                <a:rPr lang="ar-AE" sz="2400">
                  <a:latin typeface="Calibri" panose="020F0502020204030204" pitchFamily="34" charset="0"/>
                  <a:cs typeface="Calibri" panose="020F0502020204030204" pitchFamily="34" charset="0"/>
                </a:rPr>
                <a:t>ّ</a:t>
              </a:r>
              <a:r>
                <a:rPr lang="ar-EG" sz="2400">
                  <a:latin typeface="Calibri" panose="020F0502020204030204" pitchFamily="34" charset="0"/>
                  <a:cs typeface="Calibri" panose="020F0502020204030204" pitchFamily="34" charset="0"/>
                </a:rPr>
                <a:t>ق</a:t>
              </a:r>
              <a:endParaRPr lang="ar-EG">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3B39140F-10FC-43D1-8F12-380929DD3246}"/>
                </a:ext>
              </a:extLst>
            </p:cNvPr>
            <p:cNvSpPr txBox="1"/>
            <p:nvPr/>
          </p:nvSpPr>
          <p:spPr>
            <a:xfrm>
              <a:off x="7946408" y="3469720"/>
              <a:ext cx="1051256" cy="341945"/>
            </a:xfrm>
            <a:prstGeom prst="rect">
              <a:avLst/>
            </a:prstGeom>
            <a:solidFill>
              <a:srgbClr val="F53D0B"/>
            </a:solidFill>
            <a:ln w="28575">
              <a:solidFill>
                <a:schemeClr val="bg1"/>
              </a:solidFill>
            </a:ln>
          </p:spPr>
          <p:txBody>
            <a:bodyPr wrap="square" rtlCol="1">
              <a:spAutoFit/>
            </a:bodyPr>
            <a:lstStyle/>
            <a:p>
              <a:pPr algn="ctr"/>
              <a:r>
                <a:rPr lang="ar-EG" sz="2400">
                  <a:latin typeface="Calibri" panose="020F0502020204030204" pitchFamily="34" charset="0"/>
                  <a:cs typeface="Calibri" panose="020F0502020204030204" pitchFamily="34" charset="0"/>
                </a:rPr>
                <a:t>أفهم</a:t>
              </a:r>
              <a:endParaRPr lang="ar-EG">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F81D4350-97A7-4702-B19F-A0D8E7A79032}"/>
                </a:ext>
              </a:extLst>
            </p:cNvPr>
            <p:cNvSpPr txBox="1"/>
            <p:nvPr/>
          </p:nvSpPr>
          <p:spPr>
            <a:xfrm>
              <a:off x="7946408" y="4013300"/>
              <a:ext cx="1051256" cy="341945"/>
            </a:xfrm>
            <a:prstGeom prst="rect">
              <a:avLst/>
            </a:prstGeom>
            <a:solidFill>
              <a:srgbClr val="FF0000"/>
            </a:solidFill>
            <a:ln w="28575">
              <a:solidFill>
                <a:schemeClr val="bg1"/>
              </a:solidFill>
            </a:ln>
          </p:spPr>
          <p:txBody>
            <a:bodyPr wrap="square" rtlCol="1">
              <a:spAutoFit/>
            </a:bodyPr>
            <a:lstStyle/>
            <a:p>
              <a:pPr algn="ctr"/>
              <a:r>
                <a:rPr lang="ar-EG" sz="2400">
                  <a:latin typeface="Calibri" panose="020F0502020204030204" pitchFamily="34" charset="0"/>
                  <a:cs typeface="Calibri" panose="020F0502020204030204" pitchFamily="34" charset="0"/>
                </a:rPr>
                <a:t>أتذك</a:t>
              </a:r>
              <a:r>
                <a:rPr lang="ar-AE" sz="2400">
                  <a:latin typeface="Calibri" panose="020F0502020204030204" pitchFamily="34" charset="0"/>
                  <a:cs typeface="Calibri" panose="020F0502020204030204" pitchFamily="34" charset="0"/>
                </a:rPr>
                <a:t>ّ</a:t>
              </a:r>
              <a:r>
                <a:rPr lang="ar-EG" sz="2400">
                  <a:latin typeface="Calibri" panose="020F0502020204030204" pitchFamily="34" charset="0"/>
                  <a:cs typeface="Calibri" panose="020F0502020204030204" pitchFamily="34" charset="0"/>
                </a:rPr>
                <a:t>ر</a:t>
              </a:r>
              <a:endParaRPr lang="ar-EG">
                <a:latin typeface="Calibri" panose="020F0502020204030204" pitchFamily="34" charset="0"/>
                <a:cs typeface="Calibri" panose="020F0502020204030204" pitchFamily="34" charset="0"/>
              </a:endParaRPr>
            </a:p>
          </p:txBody>
        </p:sp>
      </p:grpSp>
      <p:cxnSp>
        <p:nvCxnSpPr>
          <p:cNvPr id="12" name="Straight Arrow Connector 11">
            <a:extLst>
              <a:ext uri="{FF2B5EF4-FFF2-40B4-BE49-F238E27FC236}">
                <a16:creationId xmlns:a16="http://schemas.microsoft.com/office/drawing/2014/main" id="{8A258512-4326-4134-92F8-A2437E48D2C0}"/>
              </a:ext>
            </a:extLst>
          </p:cNvPr>
          <p:cNvCxnSpPr>
            <a:cxnSpLocks/>
          </p:cNvCxnSpPr>
          <p:nvPr/>
        </p:nvCxnSpPr>
        <p:spPr>
          <a:xfrm>
            <a:off x="10792089" y="4904243"/>
            <a:ext cx="381740" cy="219264"/>
          </a:xfrm>
          <a:prstGeom prst="straightConnector1">
            <a:avLst/>
          </a:prstGeom>
          <a:ln w="57150">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74279534"/>
      </p:ext>
    </p:extLst>
  </p:cSld>
  <p:clrMapOvr>
    <a:masterClrMapping/>
  </p:clrMapOvr>
  <mc:AlternateContent xmlns:mc="http://schemas.openxmlformats.org/markup-compatibility/2006" xmlns:p15="http://schemas.microsoft.com/office/powerpoint/2012/main">
    <mc:Choice Requires="p15">
      <p:transition spd="slow">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21" fill="hold" display="0">
                  <p:stCondLst>
                    <p:cond delay="indefinite"/>
                  </p:stCondLst>
                </p:cTn>
                <p:tgtEl>
                  <p:spTgt spid="2"/>
                </p:tgtEl>
              </p:cMediaNode>
            </p:video>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549102A2-AF06-459D-AA9B-6E5E9DC38923}"/>
              </a:ext>
            </a:extLst>
          </p:cNvPr>
          <p:cNvGraphicFramePr>
            <a:graphicFrameLocks noGrp="1"/>
          </p:cNvGraphicFramePr>
          <p:nvPr>
            <p:ph idx="1"/>
            <p:extLst>
              <p:ext uri="{D42A27DB-BD31-4B8C-83A1-F6EECF244321}">
                <p14:modId xmlns:p14="http://schemas.microsoft.com/office/powerpoint/2010/main" val="1365319248"/>
              </p:ext>
            </p:extLst>
          </p:nvPr>
        </p:nvGraphicFramePr>
        <p:xfrm>
          <a:off x="695325" y="503872"/>
          <a:ext cx="10972800" cy="5850255"/>
        </p:xfrm>
        <a:graphic>
          <a:graphicData uri="http://schemas.openxmlformats.org/drawingml/2006/table">
            <a:tbl>
              <a:tblPr firstRow="1" bandRow="1">
                <a:tableStyleId>{5940675A-B579-460E-94D1-54222C63F5DA}</a:tableStyleId>
              </a:tblPr>
              <a:tblGrid>
                <a:gridCol w="10972800">
                  <a:extLst>
                    <a:ext uri="{9D8B030D-6E8A-4147-A177-3AD203B41FA5}">
                      <a16:colId xmlns:a16="http://schemas.microsoft.com/office/drawing/2014/main" val="2513637496"/>
                    </a:ext>
                  </a:extLst>
                </a:gridCol>
              </a:tblGrid>
              <a:tr h="6381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AE" sz="2800" dirty="0">
                          <a:solidFill>
                            <a:srgbClr val="FF0000"/>
                          </a:solidFill>
                          <a:latin typeface="Calibri" panose="020F0502020204030204" pitchFamily="34" charset="0"/>
                          <a:cs typeface="Calibri" panose="020F0502020204030204" pitchFamily="34" charset="0"/>
                        </a:rPr>
                        <a:t>مهمة 1: بعد أن تعرفت عناصر نهاية القصة ، اقرأ النّص ثم حدد العبارات التي تدل عليها </a:t>
                      </a:r>
                      <a:endParaRPr lang="en-GB" sz="2800" dirty="0">
                        <a:solidFill>
                          <a:srgbClr val="FF0000"/>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307785213"/>
                  </a:ext>
                </a:extLst>
              </a:tr>
              <a:tr h="2114550">
                <a:tc>
                  <a:txBody>
                    <a:bodyPr/>
                    <a:lstStyle/>
                    <a:p>
                      <a:pPr algn="just" rtl="1"/>
                      <a:r>
                        <a:rPr lang="ar-AE" sz="32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ar-AE" sz="18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ar-AE" sz="48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ar-AE" sz="36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قَصَدتُ السّوقَ فشد انتباهي حذاءٌ شبيهٌ بحذائي، سُعدتُ كثيرًا عندما وجدته، نعم لقد وجدتُ الحلَّ المُناسب. ولكنّ هل تكفي النّقود التي أملكها لأشتريَ هذا الحذاء؟ بالطّبْع لا.</a:t>
                      </a:r>
                    </a:p>
                    <a:p>
                      <a:pPr algn="just" rtl="1"/>
                      <a:r>
                        <a:rPr lang="ar-AE" sz="360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فقرّرتُ أن أدّخرَ المالَ لأتمكّن من شرائه، فكُنتُ أجدُ لذّةً في ادّخار المالِ تفوقُ لذّةَ طَعمِ المُثلّجاتِ التي أعشقها.</a:t>
                      </a:r>
                    </a:p>
                    <a:p>
                      <a:pPr algn="just" rtl="1"/>
                      <a:r>
                        <a:rPr lang="ar-AE" sz="36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واليومَ اكتمَل المَبلغُ، فطرتُ به إلى السّوقِ؛ لأشتريَ الحذاءَ المطلوبَ، ثُمَّ طَرقْتُ بابَ بَيْتهِ، ولم أتحمّل لحظاتِ الانتظار شعرتُ بأنها لا تمضي، وأخيرًا فَتَحَ عليٌّ البابَ مُرتديًا حذاءه المُمزّقَ، نظرَ إلى ما أحملهُ بينَ يديَّ، وأخيرًا ارْتَسَمَتْ الابتسامةُ على وَجههِ، وما أجملها من ابتسامةٍ!</a:t>
                      </a:r>
                      <a:endParaRPr lang="en-GB" sz="3200" dirty="0"/>
                    </a:p>
                  </a:txBody>
                  <a:tcPr/>
                </a:tc>
                <a:extLst>
                  <a:ext uri="{0D108BD9-81ED-4DB2-BD59-A6C34878D82A}">
                    <a16:rowId xmlns:a16="http://schemas.microsoft.com/office/drawing/2014/main" val="927630989"/>
                  </a:ext>
                </a:extLst>
              </a:tr>
            </a:tbl>
          </a:graphicData>
        </a:graphic>
      </p:graphicFrame>
    </p:spTree>
    <p:extLst>
      <p:ext uri="{BB962C8B-B14F-4D97-AF65-F5344CB8AC3E}">
        <p14:creationId xmlns:p14="http://schemas.microsoft.com/office/powerpoint/2010/main" val="98649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56639" y="271285"/>
            <a:ext cx="6296025" cy="707886"/>
          </a:xfrm>
          <a:prstGeom prst="rect">
            <a:avLst/>
          </a:prstGeom>
          <a:solidFill>
            <a:srgbClr val="FFFF00"/>
          </a:solid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ar-AE" sz="4000" b="1" dirty="0">
                <a:ln w="11430"/>
                <a:solidFill>
                  <a:srgbClr val="FF0066"/>
                </a:soli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اكتب على الدّفتر نهاية نصٍ سرديٍّ</a:t>
            </a:r>
          </a:p>
        </p:txBody>
      </p:sp>
      <p:sp>
        <p:nvSpPr>
          <p:cNvPr id="10" name="Rectangle 9"/>
          <p:cNvSpPr/>
          <p:nvPr/>
        </p:nvSpPr>
        <p:spPr>
          <a:xfrm rot="16200000">
            <a:off x="5096765" y="-3064474"/>
            <a:ext cx="1415772" cy="10028150"/>
          </a:xfrm>
          <a:prstGeom prst="rect">
            <a:avLst/>
          </a:prstGeom>
        </p:spPr>
        <p:style>
          <a:lnRef idx="1">
            <a:schemeClr val="accent3"/>
          </a:lnRef>
          <a:fillRef idx="2">
            <a:schemeClr val="accent3"/>
          </a:fillRef>
          <a:effectRef idx="1">
            <a:schemeClr val="accent3"/>
          </a:effectRef>
          <a:fontRef idx="minor">
            <a:schemeClr val="dk1"/>
          </a:fontRef>
        </p:style>
        <p:txBody>
          <a:bodyPr vert="vert"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ar-AE" sz="4000" b="1" dirty="0">
                <a:ln w="11430"/>
                <a:solidFill>
                  <a:srgbClr val="FF0000"/>
                </a:soli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ناتج التّعلم: سأكون قادرًا في نهاية الحصّة على كتابة نهاية نصٍ سرديٍّ مكتمل العناصر مراعيًا المعايير المطلوبة.</a:t>
            </a:r>
          </a:p>
        </p:txBody>
      </p:sp>
      <p:grpSp>
        <p:nvGrpSpPr>
          <p:cNvPr id="6" name="Group 5">
            <a:extLst>
              <a:ext uri="{FF2B5EF4-FFF2-40B4-BE49-F238E27FC236}">
                <a16:creationId xmlns:a16="http://schemas.microsoft.com/office/drawing/2014/main" id="{9EDE5625-06A6-4D18-8ACB-9A928D9E612F}"/>
              </a:ext>
            </a:extLst>
          </p:cNvPr>
          <p:cNvGrpSpPr/>
          <p:nvPr/>
        </p:nvGrpSpPr>
        <p:grpSpPr>
          <a:xfrm>
            <a:off x="11248873" y="1775023"/>
            <a:ext cx="749384" cy="4131138"/>
            <a:chOff x="7946408" y="1295400"/>
            <a:chExt cx="1051256" cy="3059845"/>
          </a:xfrm>
        </p:grpSpPr>
        <p:sp>
          <p:nvSpPr>
            <p:cNvPr id="7" name="TextBox 6">
              <a:extLst>
                <a:ext uri="{FF2B5EF4-FFF2-40B4-BE49-F238E27FC236}">
                  <a16:creationId xmlns:a16="http://schemas.microsoft.com/office/drawing/2014/main" id="{F86FF596-4DCB-4C61-B2B5-BD3C21403757}"/>
                </a:ext>
              </a:extLst>
            </p:cNvPr>
            <p:cNvSpPr txBox="1"/>
            <p:nvPr/>
          </p:nvSpPr>
          <p:spPr>
            <a:xfrm>
              <a:off x="7946408" y="1295400"/>
              <a:ext cx="1051256" cy="341945"/>
            </a:xfrm>
            <a:prstGeom prst="rect">
              <a:avLst/>
            </a:prstGeom>
            <a:solidFill>
              <a:srgbClr val="00B050"/>
            </a:solidFill>
            <a:ln w="28575">
              <a:solidFill>
                <a:schemeClr val="bg1"/>
              </a:solidFill>
            </a:ln>
          </p:spPr>
          <p:txBody>
            <a:bodyPr wrap="square" rtlCol="1">
              <a:spAutoFit/>
            </a:bodyPr>
            <a:lstStyle/>
            <a:p>
              <a:pPr algn="ctr"/>
              <a:r>
                <a:rPr lang="ar-EG" sz="2400">
                  <a:latin typeface="Calibri" panose="020F0502020204030204" pitchFamily="34" charset="0"/>
                  <a:cs typeface="Calibri" panose="020F0502020204030204" pitchFamily="34" charset="0"/>
                </a:rPr>
                <a:t>أبدع</a:t>
              </a:r>
              <a:endParaRPr lang="ar-EG">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E382080F-7FD9-4C5C-B0D2-FF2F5C4A654D}"/>
                </a:ext>
              </a:extLst>
            </p:cNvPr>
            <p:cNvSpPr txBox="1"/>
            <p:nvPr/>
          </p:nvSpPr>
          <p:spPr>
            <a:xfrm>
              <a:off x="7946408" y="1838980"/>
              <a:ext cx="1051256" cy="341945"/>
            </a:xfrm>
            <a:prstGeom prst="rect">
              <a:avLst/>
            </a:prstGeom>
            <a:solidFill>
              <a:srgbClr val="92D050"/>
            </a:solidFill>
            <a:ln w="28575">
              <a:solidFill>
                <a:schemeClr val="bg1"/>
              </a:solidFill>
            </a:ln>
          </p:spPr>
          <p:txBody>
            <a:bodyPr wrap="square" rtlCol="1">
              <a:spAutoFit/>
            </a:bodyPr>
            <a:lstStyle/>
            <a:p>
              <a:pPr algn="ctr"/>
              <a:r>
                <a:rPr lang="ar-EG" sz="2400">
                  <a:latin typeface="Calibri" panose="020F0502020204030204" pitchFamily="34" charset="0"/>
                  <a:cs typeface="Calibri" panose="020F0502020204030204" pitchFamily="34" charset="0"/>
                </a:rPr>
                <a:t>أقيّم</a:t>
              </a:r>
              <a:endParaRPr lang="ar-EG">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5E2DB435-753F-45D7-8A5B-3D48D9802042}"/>
                </a:ext>
              </a:extLst>
            </p:cNvPr>
            <p:cNvSpPr txBox="1"/>
            <p:nvPr/>
          </p:nvSpPr>
          <p:spPr>
            <a:xfrm>
              <a:off x="7946408" y="2382560"/>
              <a:ext cx="1051256" cy="341945"/>
            </a:xfrm>
            <a:prstGeom prst="rect">
              <a:avLst/>
            </a:prstGeom>
            <a:solidFill>
              <a:srgbClr val="FFC000"/>
            </a:solidFill>
            <a:ln w="28575">
              <a:solidFill>
                <a:schemeClr val="bg1"/>
              </a:solidFill>
            </a:ln>
          </p:spPr>
          <p:txBody>
            <a:bodyPr wrap="square" rtlCol="1">
              <a:spAutoFit/>
            </a:bodyPr>
            <a:lstStyle/>
            <a:p>
              <a:pPr algn="ctr"/>
              <a:r>
                <a:rPr lang="ar-EG" sz="2400">
                  <a:latin typeface="Calibri" panose="020F0502020204030204" pitchFamily="34" charset="0"/>
                  <a:cs typeface="Calibri" panose="020F0502020204030204" pitchFamily="34" charset="0"/>
                </a:rPr>
                <a:t>أحلل</a:t>
              </a:r>
              <a:endParaRPr lang="ar-EG">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8828ED27-AFD9-4FB1-9393-4D8F8C41B0C9}"/>
                </a:ext>
              </a:extLst>
            </p:cNvPr>
            <p:cNvSpPr txBox="1"/>
            <p:nvPr/>
          </p:nvSpPr>
          <p:spPr>
            <a:xfrm>
              <a:off x="7946408" y="2926140"/>
              <a:ext cx="1051256" cy="341945"/>
            </a:xfrm>
            <a:prstGeom prst="rect">
              <a:avLst/>
            </a:prstGeom>
            <a:solidFill>
              <a:srgbClr val="FFFF00"/>
            </a:solidFill>
            <a:ln w="28575">
              <a:solidFill>
                <a:schemeClr val="bg1"/>
              </a:solidFill>
            </a:ln>
          </p:spPr>
          <p:txBody>
            <a:bodyPr wrap="square" rtlCol="1">
              <a:spAutoFit/>
            </a:bodyPr>
            <a:lstStyle/>
            <a:p>
              <a:pPr algn="ctr"/>
              <a:r>
                <a:rPr lang="ar-EG" sz="2400">
                  <a:latin typeface="Calibri" panose="020F0502020204030204" pitchFamily="34" charset="0"/>
                  <a:cs typeface="Calibri" panose="020F0502020204030204" pitchFamily="34" charset="0"/>
                </a:rPr>
                <a:t>أطب</a:t>
              </a:r>
              <a:r>
                <a:rPr lang="ar-AE" sz="2400">
                  <a:latin typeface="Calibri" panose="020F0502020204030204" pitchFamily="34" charset="0"/>
                  <a:cs typeface="Calibri" panose="020F0502020204030204" pitchFamily="34" charset="0"/>
                </a:rPr>
                <a:t>ّ</a:t>
              </a:r>
              <a:r>
                <a:rPr lang="ar-EG" sz="2400">
                  <a:latin typeface="Calibri" panose="020F0502020204030204" pitchFamily="34" charset="0"/>
                  <a:cs typeface="Calibri" panose="020F0502020204030204" pitchFamily="34" charset="0"/>
                </a:rPr>
                <a:t>ق</a:t>
              </a:r>
              <a:endParaRPr lang="ar-EG">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3FB6B74B-91EF-4065-9E0D-C4F345368E93}"/>
                </a:ext>
              </a:extLst>
            </p:cNvPr>
            <p:cNvSpPr txBox="1"/>
            <p:nvPr/>
          </p:nvSpPr>
          <p:spPr>
            <a:xfrm>
              <a:off x="7946408" y="3469720"/>
              <a:ext cx="1051256" cy="341945"/>
            </a:xfrm>
            <a:prstGeom prst="rect">
              <a:avLst/>
            </a:prstGeom>
            <a:solidFill>
              <a:srgbClr val="F53D0B"/>
            </a:solidFill>
            <a:ln w="28575">
              <a:solidFill>
                <a:schemeClr val="bg1"/>
              </a:solidFill>
            </a:ln>
          </p:spPr>
          <p:txBody>
            <a:bodyPr wrap="square" rtlCol="1">
              <a:spAutoFit/>
            </a:bodyPr>
            <a:lstStyle/>
            <a:p>
              <a:pPr algn="ctr"/>
              <a:r>
                <a:rPr lang="ar-EG" sz="2400">
                  <a:latin typeface="Calibri" panose="020F0502020204030204" pitchFamily="34" charset="0"/>
                  <a:cs typeface="Calibri" panose="020F0502020204030204" pitchFamily="34" charset="0"/>
                </a:rPr>
                <a:t>أفهم</a:t>
              </a:r>
              <a:endParaRPr lang="ar-EG">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F226EC07-E419-4931-8970-CCE8C96EB54A}"/>
                </a:ext>
              </a:extLst>
            </p:cNvPr>
            <p:cNvSpPr txBox="1"/>
            <p:nvPr/>
          </p:nvSpPr>
          <p:spPr>
            <a:xfrm>
              <a:off x="7946408" y="4013300"/>
              <a:ext cx="1051256" cy="341945"/>
            </a:xfrm>
            <a:prstGeom prst="rect">
              <a:avLst/>
            </a:prstGeom>
            <a:solidFill>
              <a:srgbClr val="FF0000"/>
            </a:solidFill>
            <a:ln w="28575">
              <a:solidFill>
                <a:schemeClr val="bg1"/>
              </a:solidFill>
            </a:ln>
          </p:spPr>
          <p:txBody>
            <a:bodyPr wrap="square" rtlCol="1">
              <a:spAutoFit/>
            </a:bodyPr>
            <a:lstStyle/>
            <a:p>
              <a:pPr algn="ctr"/>
              <a:r>
                <a:rPr lang="ar-EG" sz="2400">
                  <a:latin typeface="Calibri" panose="020F0502020204030204" pitchFamily="34" charset="0"/>
                  <a:cs typeface="Calibri" panose="020F0502020204030204" pitchFamily="34" charset="0"/>
                </a:rPr>
                <a:t>أتذك</a:t>
              </a:r>
              <a:r>
                <a:rPr lang="ar-AE" sz="2400">
                  <a:latin typeface="Calibri" panose="020F0502020204030204" pitchFamily="34" charset="0"/>
                  <a:cs typeface="Calibri" panose="020F0502020204030204" pitchFamily="34" charset="0"/>
                </a:rPr>
                <a:t>ّ</a:t>
              </a:r>
              <a:r>
                <a:rPr lang="ar-EG" sz="2400">
                  <a:latin typeface="Calibri" panose="020F0502020204030204" pitchFamily="34" charset="0"/>
                  <a:cs typeface="Calibri" panose="020F0502020204030204" pitchFamily="34" charset="0"/>
                </a:rPr>
                <a:t>ر</a:t>
              </a:r>
              <a:endParaRPr lang="ar-EG">
                <a:latin typeface="Calibri" panose="020F0502020204030204" pitchFamily="34" charset="0"/>
                <a:cs typeface="Calibri" panose="020F0502020204030204" pitchFamily="34" charset="0"/>
              </a:endParaRPr>
            </a:p>
          </p:txBody>
        </p:sp>
      </p:grpSp>
      <p:cxnSp>
        <p:nvCxnSpPr>
          <p:cNvPr id="15" name="Straight Arrow Connector 14">
            <a:extLst>
              <a:ext uri="{FF2B5EF4-FFF2-40B4-BE49-F238E27FC236}">
                <a16:creationId xmlns:a16="http://schemas.microsoft.com/office/drawing/2014/main" id="{3F476734-4E57-4DBF-8D65-AE4B614B3F42}"/>
              </a:ext>
            </a:extLst>
          </p:cNvPr>
          <p:cNvCxnSpPr>
            <a:cxnSpLocks/>
          </p:cNvCxnSpPr>
          <p:nvPr/>
        </p:nvCxnSpPr>
        <p:spPr>
          <a:xfrm>
            <a:off x="11623565" y="1190247"/>
            <a:ext cx="0" cy="483731"/>
          </a:xfrm>
          <a:prstGeom prst="straightConnector1">
            <a:avLst/>
          </a:prstGeom>
          <a:ln w="57150">
            <a:tailEnd type="arrow"/>
          </a:ln>
        </p:spPr>
        <p:style>
          <a:lnRef idx="3">
            <a:schemeClr val="accent1"/>
          </a:lnRef>
          <a:fillRef idx="0">
            <a:schemeClr val="accent1"/>
          </a:fillRef>
          <a:effectRef idx="2">
            <a:schemeClr val="accent1"/>
          </a:effectRef>
          <a:fontRef idx="minor">
            <a:schemeClr val="tx1"/>
          </a:fontRef>
        </p:style>
      </p:cxnSp>
      <p:pic>
        <p:nvPicPr>
          <p:cNvPr id="16" name="Picture 15">
            <a:extLst>
              <a:ext uri="{FF2B5EF4-FFF2-40B4-BE49-F238E27FC236}">
                <a16:creationId xmlns:a16="http://schemas.microsoft.com/office/drawing/2014/main" id="{25FE3934-E1D9-4A84-903B-893A9AE64DDE}"/>
              </a:ext>
            </a:extLst>
          </p:cNvPr>
          <p:cNvPicPr>
            <a:picLocks noChangeAspect="1"/>
          </p:cNvPicPr>
          <p:nvPr/>
        </p:nvPicPr>
        <p:blipFill rotWithShape="1">
          <a:blip r:embed="rId2"/>
          <a:srcRect l="1875" t="18906" r="1719" b="19844"/>
          <a:stretch/>
        </p:blipFill>
        <p:spPr>
          <a:xfrm>
            <a:off x="2656639" y="2852914"/>
            <a:ext cx="6467475" cy="3733801"/>
          </a:xfrm>
          <a:prstGeom prst="rect">
            <a:avLst/>
          </a:prstGeom>
        </p:spPr>
      </p:pic>
    </p:spTree>
    <p:extLst>
      <p:ext uri="{BB962C8B-B14F-4D97-AF65-F5344CB8AC3E}">
        <p14:creationId xmlns:p14="http://schemas.microsoft.com/office/powerpoint/2010/main" val="268405463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A90BFA74-8A32-48A1-9890-78231CC16CE8}"/>
              </a:ext>
            </a:extLst>
          </p:cNvPr>
          <p:cNvGraphicFramePr>
            <a:graphicFrameLocks noGrp="1"/>
          </p:cNvGraphicFramePr>
          <p:nvPr>
            <p:ph idx="1"/>
            <p:extLst>
              <p:ext uri="{D42A27DB-BD31-4B8C-83A1-F6EECF244321}">
                <p14:modId xmlns:p14="http://schemas.microsoft.com/office/powerpoint/2010/main" val="2077678719"/>
              </p:ext>
            </p:extLst>
          </p:nvPr>
        </p:nvGraphicFramePr>
        <p:xfrm>
          <a:off x="800100" y="523875"/>
          <a:ext cx="10972800" cy="5242560"/>
        </p:xfrm>
        <a:graphic>
          <a:graphicData uri="http://schemas.openxmlformats.org/drawingml/2006/table">
            <a:tbl>
              <a:tblPr firstRow="1" bandRow="1">
                <a:tableStyleId>{5940675A-B579-460E-94D1-54222C63F5DA}</a:tableStyleId>
              </a:tblPr>
              <a:tblGrid>
                <a:gridCol w="10972800">
                  <a:extLst>
                    <a:ext uri="{9D8B030D-6E8A-4147-A177-3AD203B41FA5}">
                      <a16:colId xmlns:a16="http://schemas.microsoft.com/office/drawing/2014/main" val="2513637496"/>
                    </a:ext>
                  </a:extLst>
                </a:gridCol>
              </a:tblGrid>
              <a:tr h="638175">
                <a:tc>
                  <a:txBody>
                    <a:bodyPr/>
                    <a:lstStyle/>
                    <a:p>
                      <a:pPr algn="ctr"/>
                      <a:r>
                        <a:rPr lang="ar-AE" sz="3600" dirty="0">
                          <a:solidFill>
                            <a:srgbClr val="FF0000"/>
                          </a:solidFill>
                          <a:latin typeface="Calibri" panose="020F0502020204030204" pitchFamily="34" charset="0"/>
                          <a:cs typeface="Calibri" panose="020F0502020204030204" pitchFamily="34" charset="0"/>
                        </a:rPr>
                        <a:t>اكتب وسط نصٍّ سرديٍّ مُستعينًا بالنّموذج الآتي:</a:t>
                      </a:r>
                      <a:endParaRPr lang="en-GB" sz="3600" dirty="0">
                        <a:solidFill>
                          <a:srgbClr val="FF0000"/>
                        </a:solidFill>
                      </a:endParaRPr>
                    </a:p>
                  </a:txBody>
                  <a:tcPr/>
                </a:tc>
                <a:extLst>
                  <a:ext uri="{0D108BD9-81ED-4DB2-BD59-A6C34878D82A}">
                    <a16:rowId xmlns:a16="http://schemas.microsoft.com/office/drawing/2014/main" val="2307785213"/>
                  </a:ext>
                </a:extLst>
              </a:tr>
              <a:tr h="2114550">
                <a:tc>
                  <a:txBody>
                    <a:bodyPr/>
                    <a:lstStyle/>
                    <a:p>
                      <a:pPr algn="just" rtl="1"/>
                      <a:r>
                        <a:rPr lang="ar-AE" sz="32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ar-AE" sz="18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ar-AE" sz="40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ar-AE" sz="32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قَصَدتُ السّوقَ فشد انتباهي حذاءٌ شبيهٌ بحذائي، سُعدتُ كثيرًا عندما وجدته، نعم لقد وجدتُ الحلَّ المُناسب. ولكنّ هل تكفي النّقود التي أملكها لأشتريَ هذا الحذاء؟ بالطّبْع لا.</a:t>
                      </a:r>
                    </a:p>
                    <a:p>
                      <a:pPr algn="just" rtl="1"/>
                      <a:r>
                        <a:rPr lang="ar-AE" sz="320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فقرّرتُ أن أدّخرَ المالَ لأتمكّن من شرائه، فكُنتُ أجدُ لذّةً في ادّخار المالِ تفوقُ لذّةَ طَعمِ المُثلّجاتِ التي أعشقها.</a:t>
                      </a:r>
                    </a:p>
                    <a:p>
                      <a:pPr algn="just" rtl="1"/>
                      <a:r>
                        <a:rPr lang="ar-AE" sz="32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واليومَ اكتمَل المَبلغُ، فطرتُ به إلى السّوقِ؛ لأشتريَ الحذاءَ المطلوبَ، ثُمَّ طَرقْتُ بابَ بَيْتهِ، ولم أتحمّل لحظاتِ الانتظار شعرتُ بأنها لا تمضي، وأخيرًا فَتَحَ عليٌّ البابَ مُرتديًا حذاءه المُمزّقَ، نظرَ إلى ما أحملهُ بينَ يديَّ، وأخيرًا ارْتَسَمَتْ الابتسامةُ على وَجههِ، وما أجملها من ابتسامةٍ!</a:t>
                      </a:r>
                      <a:endParaRPr lang="en-GB" sz="2800" dirty="0"/>
                    </a:p>
                  </a:txBody>
                  <a:tcPr/>
                </a:tc>
                <a:extLst>
                  <a:ext uri="{0D108BD9-81ED-4DB2-BD59-A6C34878D82A}">
                    <a16:rowId xmlns:a16="http://schemas.microsoft.com/office/drawing/2014/main" val="927630989"/>
                  </a:ext>
                </a:extLst>
              </a:tr>
            </a:tbl>
          </a:graphicData>
        </a:graphic>
      </p:graphicFrame>
    </p:spTree>
    <p:extLst>
      <p:ext uri="{BB962C8B-B14F-4D97-AF65-F5344CB8AC3E}">
        <p14:creationId xmlns:p14="http://schemas.microsoft.com/office/powerpoint/2010/main" val="721383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15E70475-B29A-49D0-98CF-D56AF59D8ABB}"/>
              </a:ext>
            </a:extLst>
          </p:cNvPr>
          <p:cNvGraphicFramePr>
            <a:graphicFrameLocks noGrp="1"/>
          </p:cNvGraphicFramePr>
          <p:nvPr>
            <p:extLst>
              <p:ext uri="{D42A27DB-BD31-4B8C-83A1-F6EECF244321}">
                <p14:modId xmlns:p14="http://schemas.microsoft.com/office/powerpoint/2010/main" val="696437705"/>
              </p:ext>
            </p:extLst>
          </p:nvPr>
        </p:nvGraphicFramePr>
        <p:xfrm>
          <a:off x="860762" y="462490"/>
          <a:ext cx="10470475" cy="4359844"/>
        </p:xfrm>
        <a:graphic>
          <a:graphicData uri="http://schemas.openxmlformats.org/drawingml/2006/table">
            <a:tbl>
              <a:tblPr firstRow="1" bandRow="1">
                <a:tableStyleId>{5940675A-B579-460E-94D1-54222C63F5DA}</a:tableStyleId>
              </a:tblPr>
              <a:tblGrid>
                <a:gridCol w="2094095">
                  <a:extLst>
                    <a:ext uri="{9D8B030D-6E8A-4147-A177-3AD203B41FA5}">
                      <a16:colId xmlns:a16="http://schemas.microsoft.com/office/drawing/2014/main" val="1826384475"/>
                    </a:ext>
                  </a:extLst>
                </a:gridCol>
                <a:gridCol w="2094095">
                  <a:extLst>
                    <a:ext uri="{9D8B030D-6E8A-4147-A177-3AD203B41FA5}">
                      <a16:colId xmlns:a16="http://schemas.microsoft.com/office/drawing/2014/main" val="3740442823"/>
                    </a:ext>
                  </a:extLst>
                </a:gridCol>
                <a:gridCol w="2094095">
                  <a:extLst>
                    <a:ext uri="{9D8B030D-6E8A-4147-A177-3AD203B41FA5}">
                      <a16:colId xmlns:a16="http://schemas.microsoft.com/office/drawing/2014/main" val="3360051022"/>
                    </a:ext>
                  </a:extLst>
                </a:gridCol>
                <a:gridCol w="2094095">
                  <a:extLst>
                    <a:ext uri="{9D8B030D-6E8A-4147-A177-3AD203B41FA5}">
                      <a16:colId xmlns:a16="http://schemas.microsoft.com/office/drawing/2014/main" val="1090463336"/>
                    </a:ext>
                  </a:extLst>
                </a:gridCol>
                <a:gridCol w="2094095">
                  <a:extLst>
                    <a:ext uri="{9D8B030D-6E8A-4147-A177-3AD203B41FA5}">
                      <a16:colId xmlns:a16="http://schemas.microsoft.com/office/drawing/2014/main" val="1003816620"/>
                    </a:ext>
                  </a:extLst>
                </a:gridCol>
              </a:tblGrid>
              <a:tr h="488805">
                <a:tc gridSpan="5">
                  <a:txBody>
                    <a:bodyPr/>
                    <a:lstStyle/>
                    <a:p>
                      <a:pPr algn="ctr"/>
                      <a:r>
                        <a:rPr lang="ar-AE" sz="4000" dirty="0">
                          <a:latin typeface="Calibri" panose="020F0502020204030204" pitchFamily="34" charset="0"/>
                          <a:cs typeface="Calibri" panose="020F0502020204030204" pitchFamily="34" charset="0"/>
                        </a:rPr>
                        <a:t>بنك المفردات المُساعدة</a:t>
                      </a:r>
                      <a:endParaRPr lang="en-GB" sz="4000" dirty="0">
                        <a:latin typeface="Calibri" panose="020F0502020204030204" pitchFamily="34" charset="0"/>
                        <a:cs typeface="Calibri" panose="020F0502020204030204" pitchFamily="34" charset="0"/>
                      </a:endParaRPr>
                    </a:p>
                  </a:txBody>
                  <a:tcPr anchor="ctr">
                    <a:solidFill>
                      <a:schemeClr val="bg1">
                        <a:lumMod val="95000"/>
                      </a:scheme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456529642"/>
                  </a:ext>
                </a:extLst>
              </a:tr>
              <a:tr h="914701">
                <a:tc>
                  <a:txBody>
                    <a:bodyPr/>
                    <a:lstStyle/>
                    <a:p>
                      <a:pPr algn="ctr"/>
                      <a:r>
                        <a:rPr lang="ar-AE" sz="4400" dirty="0">
                          <a:latin typeface="Calibri" panose="020F0502020204030204" pitchFamily="34" charset="0"/>
                          <a:cs typeface="Calibri" panose="020F0502020204030204" pitchFamily="34" charset="0"/>
                        </a:rPr>
                        <a:t>الابتسامة</a:t>
                      </a:r>
                      <a:endParaRPr lang="en-GB" sz="4400" dirty="0">
                        <a:latin typeface="Calibri" panose="020F0502020204030204" pitchFamily="34" charset="0"/>
                        <a:cs typeface="Calibri" panose="020F0502020204030204" pitchFamily="34" charset="0"/>
                      </a:endParaRPr>
                    </a:p>
                  </a:txBody>
                  <a:tcPr anchor="ctr">
                    <a:solidFill>
                      <a:schemeClr val="accent1">
                        <a:lumMod val="20000"/>
                        <a:lumOff val="80000"/>
                      </a:schemeClr>
                    </a:solidFill>
                  </a:tcPr>
                </a:tc>
                <a:tc>
                  <a:txBody>
                    <a:bodyPr/>
                    <a:lstStyle/>
                    <a:p>
                      <a:pPr algn="ctr"/>
                      <a:r>
                        <a:rPr lang="ar-AE" sz="4400" dirty="0">
                          <a:latin typeface="Calibri" panose="020F0502020204030204" pitchFamily="34" charset="0"/>
                          <a:cs typeface="Calibri" panose="020F0502020204030204" pitchFamily="34" charset="0"/>
                        </a:rPr>
                        <a:t>النّقود</a:t>
                      </a:r>
                      <a:endParaRPr lang="en-GB" sz="4400" dirty="0">
                        <a:latin typeface="Calibri" panose="020F0502020204030204" pitchFamily="34" charset="0"/>
                        <a:cs typeface="Calibri" panose="020F0502020204030204" pitchFamily="34" charset="0"/>
                      </a:endParaRPr>
                    </a:p>
                  </a:txBody>
                  <a:tcPr anchor="ctr">
                    <a:solidFill>
                      <a:schemeClr val="accent1">
                        <a:lumMod val="20000"/>
                        <a:lumOff val="80000"/>
                      </a:schemeClr>
                    </a:solidFill>
                  </a:tcPr>
                </a:tc>
                <a:tc>
                  <a:txBody>
                    <a:bodyPr/>
                    <a:lstStyle/>
                    <a:p>
                      <a:pPr algn="ctr"/>
                      <a:r>
                        <a:rPr lang="ar-AE" sz="4400" dirty="0">
                          <a:latin typeface="Calibri" panose="020F0502020204030204" pitchFamily="34" charset="0"/>
                          <a:cs typeface="Calibri" panose="020F0502020204030204" pitchFamily="34" charset="0"/>
                        </a:rPr>
                        <a:t>حذاء</a:t>
                      </a:r>
                      <a:endParaRPr lang="en-GB" sz="4400" dirty="0">
                        <a:latin typeface="Calibri" panose="020F0502020204030204" pitchFamily="34" charset="0"/>
                        <a:cs typeface="Calibri" panose="020F0502020204030204" pitchFamily="34" charset="0"/>
                      </a:endParaRPr>
                    </a:p>
                  </a:txBody>
                  <a:tcPr anchor="ctr">
                    <a:solidFill>
                      <a:schemeClr val="accent1">
                        <a:lumMod val="20000"/>
                        <a:lumOff val="80000"/>
                      </a:schemeClr>
                    </a:solidFill>
                  </a:tcPr>
                </a:tc>
                <a:tc>
                  <a:txBody>
                    <a:bodyPr/>
                    <a:lstStyle/>
                    <a:p>
                      <a:pPr algn="ctr"/>
                      <a:r>
                        <a:rPr lang="ar-AE" sz="4400" dirty="0">
                          <a:latin typeface="Calibri" panose="020F0502020204030204" pitchFamily="34" charset="0"/>
                          <a:cs typeface="Calibri" panose="020F0502020204030204" pitchFamily="34" charset="0"/>
                        </a:rPr>
                        <a:t>ثُمَّ</a:t>
                      </a:r>
                      <a:endParaRPr lang="en-GB" sz="4400" dirty="0">
                        <a:latin typeface="Calibri" panose="020F0502020204030204" pitchFamily="34" charset="0"/>
                        <a:cs typeface="Calibri" panose="020F0502020204030204" pitchFamily="34" charset="0"/>
                      </a:endParaRPr>
                    </a:p>
                  </a:txBody>
                  <a:tcPr anchor="ctr">
                    <a:solidFill>
                      <a:schemeClr val="accent1">
                        <a:lumMod val="20000"/>
                        <a:lumOff val="80000"/>
                      </a:schemeClr>
                    </a:solidFill>
                  </a:tcPr>
                </a:tc>
                <a:tc>
                  <a:txBody>
                    <a:bodyPr/>
                    <a:lstStyle/>
                    <a:p>
                      <a:pPr algn="ctr" rtl="1"/>
                      <a:r>
                        <a:rPr lang="ar-AE" sz="4400" dirty="0">
                          <a:latin typeface="Calibri" panose="020F0502020204030204" pitchFamily="34" charset="0"/>
                          <a:cs typeface="Calibri" panose="020F0502020204030204" pitchFamily="34" charset="0"/>
                        </a:rPr>
                        <a:t>وفي النّهاية</a:t>
                      </a:r>
                      <a:endParaRPr lang="en-GB" sz="4400" dirty="0">
                        <a:latin typeface="Calibri" panose="020F0502020204030204" pitchFamily="34" charset="0"/>
                        <a:cs typeface="Calibri" panose="020F0502020204030204" pitchFamily="34" charset="0"/>
                      </a:endParaRPr>
                    </a:p>
                  </a:txBody>
                  <a:tcPr anchor="ctr">
                    <a:solidFill>
                      <a:schemeClr val="accent1">
                        <a:lumMod val="20000"/>
                        <a:lumOff val="80000"/>
                      </a:schemeClr>
                    </a:solidFill>
                  </a:tcPr>
                </a:tc>
                <a:extLst>
                  <a:ext uri="{0D108BD9-81ED-4DB2-BD59-A6C34878D82A}">
                    <a16:rowId xmlns:a16="http://schemas.microsoft.com/office/drawing/2014/main" val="1877379609"/>
                  </a:ext>
                </a:extLst>
              </a:tr>
              <a:tr h="914701">
                <a:tc>
                  <a:txBody>
                    <a:bodyPr/>
                    <a:lstStyle/>
                    <a:p>
                      <a:pPr algn="ctr"/>
                      <a:r>
                        <a:rPr lang="ar-AE" sz="4400" dirty="0">
                          <a:latin typeface="Calibri" panose="020F0502020204030204" pitchFamily="34" charset="0"/>
                          <a:cs typeface="Calibri" panose="020F0502020204030204" pitchFamily="34" charset="0"/>
                        </a:rPr>
                        <a:t>المُثلّجات</a:t>
                      </a:r>
                      <a:endParaRPr lang="en-GB" sz="4400" dirty="0">
                        <a:latin typeface="Calibri" panose="020F0502020204030204" pitchFamily="34" charset="0"/>
                        <a:cs typeface="Calibri" panose="020F0502020204030204" pitchFamily="34" charset="0"/>
                      </a:endParaRPr>
                    </a:p>
                  </a:txBody>
                  <a:tcPr anchor="ctr">
                    <a:solidFill>
                      <a:schemeClr val="accent6">
                        <a:lumMod val="20000"/>
                        <a:lumOff val="80000"/>
                      </a:schemeClr>
                    </a:solidFill>
                  </a:tcPr>
                </a:tc>
                <a:tc>
                  <a:txBody>
                    <a:bodyPr/>
                    <a:lstStyle/>
                    <a:p>
                      <a:pPr algn="ctr"/>
                      <a:r>
                        <a:rPr lang="ar-AE" sz="4400" dirty="0">
                          <a:latin typeface="Calibri" panose="020F0502020204030204" pitchFamily="34" charset="0"/>
                          <a:cs typeface="Calibri" panose="020F0502020204030204" pitchFamily="34" charset="0"/>
                        </a:rPr>
                        <a:t>السّعادة</a:t>
                      </a:r>
                      <a:endParaRPr lang="en-GB" sz="4400" dirty="0">
                        <a:latin typeface="Calibri" panose="020F0502020204030204" pitchFamily="34" charset="0"/>
                        <a:cs typeface="Calibri" panose="020F0502020204030204" pitchFamily="34" charset="0"/>
                      </a:endParaRPr>
                    </a:p>
                  </a:txBody>
                  <a:tcPr anchor="ctr">
                    <a:solidFill>
                      <a:schemeClr val="accent6">
                        <a:lumMod val="20000"/>
                        <a:lumOff val="80000"/>
                      </a:schemeClr>
                    </a:solidFill>
                  </a:tcPr>
                </a:tc>
                <a:tc>
                  <a:txBody>
                    <a:bodyPr/>
                    <a:lstStyle/>
                    <a:p>
                      <a:pPr algn="ctr"/>
                      <a:r>
                        <a:rPr lang="ar-AE" sz="4400" dirty="0">
                          <a:latin typeface="Calibri" panose="020F0502020204030204" pitchFamily="34" charset="0"/>
                          <a:cs typeface="Calibri" panose="020F0502020204030204" pitchFamily="34" charset="0"/>
                        </a:rPr>
                        <a:t>مُمزّق</a:t>
                      </a:r>
                      <a:endParaRPr lang="en-GB" sz="4400" dirty="0">
                        <a:latin typeface="Calibri" panose="020F0502020204030204" pitchFamily="34" charset="0"/>
                        <a:cs typeface="Calibri" panose="020F0502020204030204" pitchFamily="34" charset="0"/>
                      </a:endParaRPr>
                    </a:p>
                  </a:txBody>
                  <a:tcPr anchor="ctr">
                    <a:solidFill>
                      <a:schemeClr val="accent6">
                        <a:lumMod val="20000"/>
                        <a:lumOff val="80000"/>
                      </a:schemeClr>
                    </a:solidFill>
                  </a:tcPr>
                </a:tc>
                <a:tc>
                  <a:txBody>
                    <a:bodyPr/>
                    <a:lstStyle/>
                    <a:p>
                      <a:pPr algn="ctr"/>
                      <a:r>
                        <a:rPr lang="ar-AE" sz="4400" dirty="0">
                          <a:latin typeface="Calibri" panose="020F0502020204030204" pitchFamily="34" charset="0"/>
                          <a:cs typeface="Calibri" panose="020F0502020204030204" pitchFamily="34" charset="0"/>
                        </a:rPr>
                        <a:t>عِندها</a:t>
                      </a:r>
                      <a:endParaRPr lang="en-GB" sz="4400" dirty="0">
                        <a:latin typeface="Calibri" panose="020F0502020204030204" pitchFamily="34" charset="0"/>
                        <a:cs typeface="Calibri" panose="020F0502020204030204" pitchFamily="34" charset="0"/>
                      </a:endParaRPr>
                    </a:p>
                  </a:txBody>
                  <a:tcPr anchor="ctr">
                    <a:solidFill>
                      <a:schemeClr val="accent6">
                        <a:lumMod val="20000"/>
                        <a:lumOff val="80000"/>
                      </a:schemeClr>
                    </a:solidFill>
                  </a:tcPr>
                </a:tc>
                <a:tc>
                  <a:txBody>
                    <a:bodyPr/>
                    <a:lstStyle/>
                    <a:p>
                      <a:pPr algn="ctr"/>
                      <a:r>
                        <a:rPr lang="ar-AE" sz="4400" dirty="0">
                          <a:latin typeface="Calibri" panose="020F0502020204030204" pitchFamily="34" charset="0"/>
                          <a:cs typeface="Calibri" panose="020F0502020204030204" pitchFamily="34" charset="0"/>
                        </a:rPr>
                        <a:t>وبعد ذلك</a:t>
                      </a:r>
                      <a:endParaRPr lang="en-GB" sz="4400" dirty="0">
                        <a:latin typeface="Calibri" panose="020F0502020204030204" pitchFamily="34" charset="0"/>
                        <a:cs typeface="Calibri" panose="020F050202020403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2395051503"/>
                  </a:ext>
                </a:extLst>
              </a:tr>
              <a:tr h="914701">
                <a:tc>
                  <a:txBody>
                    <a:bodyPr/>
                    <a:lstStyle/>
                    <a:p>
                      <a:pPr algn="ctr"/>
                      <a:r>
                        <a:rPr lang="ar-AE" sz="4400" dirty="0">
                          <a:latin typeface="Calibri" panose="020F0502020204030204" pitchFamily="34" charset="0"/>
                          <a:cs typeface="Calibri" panose="020F0502020204030204" pitchFamily="34" charset="0"/>
                        </a:rPr>
                        <a:t>أملكها</a:t>
                      </a:r>
                      <a:endParaRPr lang="en-GB" sz="4400" dirty="0">
                        <a:latin typeface="Calibri" panose="020F0502020204030204" pitchFamily="34" charset="0"/>
                        <a:cs typeface="Calibri" panose="020F0502020204030204" pitchFamily="34" charset="0"/>
                      </a:endParaRPr>
                    </a:p>
                  </a:txBody>
                  <a:tcPr anchor="ctr">
                    <a:solidFill>
                      <a:schemeClr val="accent4">
                        <a:lumMod val="20000"/>
                        <a:lumOff val="80000"/>
                      </a:schemeClr>
                    </a:solidFill>
                  </a:tcPr>
                </a:tc>
                <a:tc>
                  <a:txBody>
                    <a:bodyPr/>
                    <a:lstStyle/>
                    <a:p>
                      <a:pPr algn="ctr"/>
                      <a:r>
                        <a:rPr lang="ar-AE" sz="4400" dirty="0">
                          <a:latin typeface="Calibri" panose="020F0502020204030204" pitchFamily="34" charset="0"/>
                          <a:cs typeface="Calibri" panose="020F0502020204030204" pitchFamily="34" charset="0"/>
                        </a:rPr>
                        <a:t>السّوق</a:t>
                      </a:r>
                      <a:endParaRPr lang="en-GB" sz="4400" dirty="0">
                        <a:latin typeface="Calibri" panose="020F0502020204030204" pitchFamily="34" charset="0"/>
                        <a:cs typeface="Calibri" panose="020F0502020204030204" pitchFamily="34" charset="0"/>
                      </a:endParaRPr>
                    </a:p>
                  </a:txBody>
                  <a:tcPr anchor="ctr">
                    <a:solidFill>
                      <a:schemeClr val="accent4">
                        <a:lumMod val="20000"/>
                        <a:lumOff val="80000"/>
                      </a:schemeClr>
                    </a:solidFill>
                  </a:tcPr>
                </a:tc>
                <a:tc>
                  <a:txBody>
                    <a:bodyPr/>
                    <a:lstStyle/>
                    <a:p>
                      <a:pPr algn="ctr"/>
                      <a:r>
                        <a:rPr lang="ar-AE" sz="4400" dirty="0">
                          <a:latin typeface="Calibri" panose="020F0502020204030204" pitchFamily="34" charset="0"/>
                          <a:cs typeface="Calibri" panose="020F0502020204030204" pitchFamily="34" charset="0"/>
                        </a:rPr>
                        <a:t>يُؤلمني</a:t>
                      </a:r>
                      <a:endParaRPr lang="en-GB" sz="4400" dirty="0">
                        <a:latin typeface="Calibri" panose="020F0502020204030204" pitchFamily="34" charset="0"/>
                        <a:cs typeface="Calibri" panose="020F0502020204030204" pitchFamily="34" charset="0"/>
                      </a:endParaRPr>
                    </a:p>
                  </a:txBody>
                  <a:tcPr anchor="ctr">
                    <a:solidFill>
                      <a:schemeClr val="accent4">
                        <a:lumMod val="20000"/>
                        <a:lumOff val="80000"/>
                      </a:schemeClr>
                    </a:solidFill>
                  </a:tcPr>
                </a:tc>
                <a:tc>
                  <a:txBody>
                    <a:bodyPr/>
                    <a:lstStyle/>
                    <a:p>
                      <a:pPr algn="ctr"/>
                      <a:r>
                        <a:rPr lang="ar-AE" sz="4400" dirty="0">
                          <a:latin typeface="Calibri" panose="020F0502020204030204" pitchFamily="34" charset="0"/>
                          <a:cs typeface="Calibri" panose="020F0502020204030204" pitchFamily="34" charset="0"/>
                        </a:rPr>
                        <a:t>البائس</a:t>
                      </a:r>
                      <a:endParaRPr lang="en-GB" sz="4400" dirty="0">
                        <a:latin typeface="Calibri" panose="020F0502020204030204" pitchFamily="34" charset="0"/>
                        <a:cs typeface="Calibri" panose="020F0502020204030204" pitchFamily="34" charset="0"/>
                      </a:endParaRPr>
                    </a:p>
                  </a:txBody>
                  <a:tcPr anchor="ctr">
                    <a:solidFill>
                      <a:schemeClr val="accent4">
                        <a:lumMod val="20000"/>
                        <a:lumOff val="80000"/>
                      </a:schemeClr>
                    </a:solidFill>
                  </a:tcPr>
                </a:tc>
                <a:tc>
                  <a:txBody>
                    <a:bodyPr/>
                    <a:lstStyle/>
                    <a:p>
                      <a:pPr algn="ctr"/>
                      <a:r>
                        <a:rPr lang="ar-AE" sz="4400" dirty="0">
                          <a:latin typeface="Calibri" panose="020F0502020204030204" pitchFamily="34" charset="0"/>
                          <a:cs typeface="Calibri" panose="020F0502020204030204" pitchFamily="34" charset="0"/>
                        </a:rPr>
                        <a:t>لكنّ</a:t>
                      </a:r>
                      <a:endParaRPr lang="en-GB" sz="4400" dirty="0">
                        <a:latin typeface="Calibri" panose="020F0502020204030204" pitchFamily="34" charset="0"/>
                        <a:cs typeface="Calibri" panose="020F0502020204030204" pitchFamily="34" charset="0"/>
                      </a:endParaRPr>
                    </a:p>
                  </a:txBody>
                  <a:tcPr anchor="ctr">
                    <a:solidFill>
                      <a:schemeClr val="accent4">
                        <a:lumMod val="20000"/>
                        <a:lumOff val="80000"/>
                      </a:schemeClr>
                    </a:solidFill>
                  </a:tcPr>
                </a:tc>
                <a:extLst>
                  <a:ext uri="{0D108BD9-81ED-4DB2-BD59-A6C34878D82A}">
                    <a16:rowId xmlns:a16="http://schemas.microsoft.com/office/drawing/2014/main" val="2762837782"/>
                  </a:ext>
                </a:extLst>
              </a:tr>
              <a:tr h="914701">
                <a:tc>
                  <a:txBody>
                    <a:bodyPr/>
                    <a:lstStyle/>
                    <a:p>
                      <a:pPr algn="ctr"/>
                      <a:r>
                        <a:rPr lang="ar-AE" sz="4400" dirty="0">
                          <a:latin typeface="Calibri" panose="020F0502020204030204" pitchFamily="34" charset="0"/>
                          <a:cs typeface="Calibri" panose="020F0502020204030204" pitchFamily="34" charset="0"/>
                        </a:rPr>
                        <a:t>أجمعُ</a:t>
                      </a:r>
                      <a:endParaRPr lang="en-GB" sz="4400" dirty="0">
                        <a:latin typeface="Calibri" panose="020F0502020204030204" pitchFamily="34" charset="0"/>
                        <a:cs typeface="Calibri" panose="020F0502020204030204" pitchFamily="34" charset="0"/>
                      </a:endParaRPr>
                    </a:p>
                  </a:txBody>
                  <a:tcPr anchor="ctr">
                    <a:solidFill>
                      <a:schemeClr val="accent3">
                        <a:lumMod val="20000"/>
                        <a:lumOff val="80000"/>
                      </a:schemeClr>
                    </a:solidFill>
                  </a:tcPr>
                </a:tc>
                <a:tc>
                  <a:txBody>
                    <a:bodyPr/>
                    <a:lstStyle/>
                    <a:p>
                      <a:pPr algn="ctr"/>
                      <a:r>
                        <a:rPr lang="ar-AE" sz="4400" dirty="0">
                          <a:latin typeface="Calibri" panose="020F0502020204030204" pitchFamily="34" charset="0"/>
                          <a:cs typeface="Calibri" panose="020F0502020204030204" pitchFamily="34" charset="0"/>
                        </a:rPr>
                        <a:t>ادّخار</a:t>
                      </a:r>
                      <a:endParaRPr lang="en-GB" sz="4400" dirty="0">
                        <a:latin typeface="Calibri" panose="020F0502020204030204" pitchFamily="34" charset="0"/>
                        <a:cs typeface="Calibri" panose="020F0502020204030204" pitchFamily="34" charset="0"/>
                      </a:endParaRPr>
                    </a:p>
                  </a:txBody>
                  <a:tcPr anchor="ctr">
                    <a:solidFill>
                      <a:schemeClr val="accent3">
                        <a:lumMod val="20000"/>
                        <a:lumOff val="80000"/>
                      </a:schemeClr>
                    </a:solidFill>
                  </a:tcPr>
                </a:tc>
                <a:tc>
                  <a:txBody>
                    <a:bodyPr/>
                    <a:lstStyle/>
                    <a:p>
                      <a:pPr algn="ctr"/>
                      <a:r>
                        <a:rPr lang="ar-AE" sz="4400" dirty="0">
                          <a:latin typeface="Calibri" panose="020F0502020204030204" pitchFamily="34" charset="0"/>
                          <a:cs typeface="Calibri" panose="020F0502020204030204" pitchFamily="34" charset="0"/>
                        </a:rPr>
                        <a:t>وجهُ</a:t>
                      </a:r>
                      <a:endParaRPr lang="en-GB" sz="4400" dirty="0">
                        <a:latin typeface="Calibri" panose="020F0502020204030204" pitchFamily="34" charset="0"/>
                        <a:cs typeface="Calibri" panose="020F0502020204030204" pitchFamily="34" charset="0"/>
                      </a:endParaRPr>
                    </a:p>
                  </a:txBody>
                  <a:tcPr anchor="ctr">
                    <a:solidFill>
                      <a:schemeClr val="accent3">
                        <a:lumMod val="20000"/>
                        <a:lumOff val="80000"/>
                      </a:schemeClr>
                    </a:solidFill>
                  </a:tcPr>
                </a:tc>
                <a:tc>
                  <a:txBody>
                    <a:bodyPr/>
                    <a:lstStyle/>
                    <a:p>
                      <a:pPr algn="ctr"/>
                      <a:r>
                        <a:rPr lang="ar-AE" sz="4400" dirty="0">
                          <a:latin typeface="Calibri" panose="020F0502020204030204" pitchFamily="34" charset="0"/>
                          <a:cs typeface="Calibri" panose="020F0502020204030204" pitchFamily="34" charset="0"/>
                        </a:rPr>
                        <a:t>صديقي</a:t>
                      </a:r>
                      <a:endParaRPr lang="en-GB" sz="4400" dirty="0">
                        <a:latin typeface="Calibri" panose="020F0502020204030204" pitchFamily="34" charset="0"/>
                        <a:cs typeface="Calibri" panose="020F0502020204030204" pitchFamily="34" charset="0"/>
                      </a:endParaRPr>
                    </a:p>
                  </a:txBody>
                  <a:tcPr anchor="ctr">
                    <a:solidFill>
                      <a:schemeClr val="accent3">
                        <a:lumMod val="20000"/>
                        <a:lumOff val="80000"/>
                      </a:schemeClr>
                    </a:solidFill>
                  </a:tcPr>
                </a:tc>
                <a:tc>
                  <a:txBody>
                    <a:bodyPr/>
                    <a:lstStyle/>
                    <a:p>
                      <a:pPr algn="ctr"/>
                      <a:r>
                        <a:rPr lang="ar-AE" sz="4400" dirty="0">
                          <a:latin typeface="Calibri" panose="020F0502020204030204" pitchFamily="34" charset="0"/>
                          <a:cs typeface="Calibri" panose="020F0502020204030204" pitchFamily="34" charset="0"/>
                        </a:rPr>
                        <a:t>كي</a:t>
                      </a:r>
                      <a:endParaRPr lang="en-GB" sz="4400" dirty="0">
                        <a:latin typeface="Calibri" panose="020F0502020204030204" pitchFamily="34" charset="0"/>
                        <a:cs typeface="Calibri" panose="020F0502020204030204" pitchFamily="34" charset="0"/>
                      </a:endParaRPr>
                    </a:p>
                  </a:txBody>
                  <a:tcPr anchor="ctr">
                    <a:solidFill>
                      <a:schemeClr val="accent3">
                        <a:lumMod val="20000"/>
                        <a:lumOff val="80000"/>
                      </a:schemeClr>
                    </a:solidFill>
                  </a:tcPr>
                </a:tc>
                <a:extLst>
                  <a:ext uri="{0D108BD9-81ED-4DB2-BD59-A6C34878D82A}">
                    <a16:rowId xmlns:a16="http://schemas.microsoft.com/office/drawing/2014/main" val="3297623321"/>
                  </a:ext>
                </a:extLst>
              </a:tr>
            </a:tbl>
          </a:graphicData>
        </a:graphic>
      </p:graphicFrame>
    </p:spTree>
    <p:extLst>
      <p:ext uri="{BB962C8B-B14F-4D97-AF65-F5344CB8AC3E}">
        <p14:creationId xmlns:p14="http://schemas.microsoft.com/office/powerpoint/2010/main" val="3116694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BBBBCC2-6F7D-4D05-9CE0-42F5E8FE8943}"/>
              </a:ext>
            </a:extLst>
          </p:cNvPr>
          <p:cNvGrpSpPr/>
          <p:nvPr/>
        </p:nvGrpSpPr>
        <p:grpSpPr>
          <a:xfrm>
            <a:off x="11248873" y="1775023"/>
            <a:ext cx="749384" cy="4131138"/>
            <a:chOff x="7946408" y="1295400"/>
            <a:chExt cx="1051256" cy="3059845"/>
          </a:xfrm>
        </p:grpSpPr>
        <p:sp>
          <p:nvSpPr>
            <p:cNvPr id="5" name="TextBox 4">
              <a:extLst>
                <a:ext uri="{FF2B5EF4-FFF2-40B4-BE49-F238E27FC236}">
                  <a16:creationId xmlns:a16="http://schemas.microsoft.com/office/drawing/2014/main" id="{629DD098-DF11-4AA8-9239-D8927EEDBC5C}"/>
                </a:ext>
              </a:extLst>
            </p:cNvPr>
            <p:cNvSpPr txBox="1"/>
            <p:nvPr/>
          </p:nvSpPr>
          <p:spPr>
            <a:xfrm>
              <a:off x="7946408" y="1295400"/>
              <a:ext cx="1051256" cy="341945"/>
            </a:xfrm>
            <a:prstGeom prst="rect">
              <a:avLst/>
            </a:prstGeom>
            <a:solidFill>
              <a:srgbClr val="00B050"/>
            </a:solidFill>
            <a:ln w="28575">
              <a:solidFill>
                <a:schemeClr val="bg1"/>
              </a:solidFill>
            </a:ln>
          </p:spPr>
          <p:txBody>
            <a:bodyPr wrap="square" rtlCol="1">
              <a:spAutoFit/>
            </a:bodyPr>
            <a:lstStyle/>
            <a:p>
              <a:pPr algn="ctr"/>
              <a:r>
                <a:rPr lang="ar-EG" sz="2400">
                  <a:latin typeface="Calibri" panose="020F0502020204030204" pitchFamily="34" charset="0"/>
                  <a:cs typeface="Calibri" panose="020F0502020204030204" pitchFamily="34" charset="0"/>
                </a:rPr>
                <a:t>أبدع</a:t>
              </a:r>
              <a:endParaRPr lang="ar-EG">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9866B338-3C50-41E3-BC19-E1FC865C6957}"/>
                </a:ext>
              </a:extLst>
            </p:cNvPr>
            <p:cNvSpPr txBox="1"/>
            <p:nvPr/>
          </p:nvSpPr>
          <p:spPr>
            <a:xfrm>
              <a:off x="7946408" y="1838980"/>
              <a:ext cx="1051256" cy="341945"/>
            </a:xfrm>
            <a:prstGeom prst="rect">
              <a:avLst/>
            </a:prstGeom>
            <a:solidFill>
              <a:srgbClr val="92D050"/>
            </a:solidFill>
            <a:ln w="28575">
              <a:solidFill>
                <a:schemeClr val="bg1"/>
              </a:solidFill>
            </a:ln>
          </p:spPr>
          <p:txBody>
            <a:bodyPr wrap="square" rtlCol="1">
              <a:spAutoFit/>
            </a:bodyPr>
            <a:lstStyle/>
            <a:p>
              <a:pPr algn="ctr"/>
              <a:r>
                <a:rPr lang="ar-EG" sz="2400">
                  <a:latin typeface="Calibri" panose="020F0502020204030204" pitchFamily="34" charset="0"/>
                  <a:cs typeface="Calibri" panose="020F0502020204030204" pitchFamily="34" charset="0"/>
                </a:rPr>
                <a:t>أقيّم</a:t>
              </a:r>
              <a:endParaRPr lang="ar-EG">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E91F23F9-D3F0-46E0-BDB4-35DD4338B9AF}"/>
                </a:ext>
              </a:extLst>
            </p:cNvPr>
            <p:cNvSpPr txBox="1"/>
            <p:nvPr/>
          </p:nvSpPr>
          <p:spPr>
            <a:xfrm>
              <a:off x="7946408" y="2382560"/>
              <a:ext cx="1051256" cy="341945"/>
            </a:xfrm>
            <a:prstGeom prst="rect">
              <a:avLst/>
            </a:prstGeom>
            <a:solidFill>
              <a:srgbClr val="FFC000"/>
            </a:solidFill>
            <a:ln w="28575">
              <a:solidFill>
                <a:schemeClr val="bg1"/>
              </a:solidFill>
            </a:ln>
          </p:spPr>
          <p:txBody>
            <a:bodyPr wrap="square" rtlCol="1">
              <a:spAutoFit/>
            </a:bodyPr>
            <a:lstStyle/>
            <a:p>
              <a:pPr algn="ctr"/>
              <a:r>
                <a:rPr lang="ar-EG" sz="2400">
                  <a:latin typeface="Calibri" panose="020F0502020204030204" pitchFamily="34" charset="0"/>
                  <a:cs typeface="Calibri" panose="020F0502020204030204" pitchFamily="34" charset="0"/>
                </a:rPr>
                <a:t>أحلل</a:t>
              </a:r>
              <a:endParaRPr lang="ar-EG">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43AB15C5-3334-480D-9556-A27120FAD153}"/>
                </a:ext>
              </a:extLst>
            </p:cNvPr>
            <p:cNvSpPr txBox="1"/>
            <p:nvPr/>
          </p:nvSpPr>
          <p:spPr>
            <a:xfrm>
              <a:off x="7946408" y="2926140"/>
              <a:ext cx="1051256" cy="341945"/>
            </a:xfrm>
            <a:prstGeom prst="rect">
              <a:avLst/>
            </a:prstGeom>
            <a:solidFill>
              <a:srgbClr val="FFFF00"/>
            </a:solidFill>
            <a:ln w="28575">
              <a:solidFill>
                <a:schemeClr val="bg1"/>
              </a:solidFill>
            </a:ln>
          </p:spPr>
          <p:txBody>
            <a:bodyPr wrap="square" rtlCol="1">
              <a:spAutoFit/>
            </a:bodyPr>
            <a:lstStyle/>
            <a:p>
              <a:pPr algn="ctr"/>
              <a:r>
                <a:rPr lang="ar-EG" sz="2400">
                  <a:latin typeface="Calibri" panose="020F0502020204030204" pitchFamily="34" charset="0"/>
                  <a:cs typeface="Calibri" panose="020F0502020204030204" pitchFamily="34" charset="0"/>
                </a:rPr>
                <a:t>أطب</a:t>
              </a:r>
              <a:r>
                <a:rPr lang="ar-AE" sz="2400">
                  <a:latin typeface="Calibri" panose="020F0502020204030204" pitchFamily="34" charset="0"/>
                  <a:cs typeface="Calibri" panose="020F0502020204030204" pitchFamily="34" charset="0"/>
                </a:rPr>
                <a:t>ّ</a:t>
              </a:r>
              <a:r>
                <a:rPr lang="ar-EG" sz="2400">
                  <a:latin typeface="Calibri" panose="020F0502020204030204" pitchFamily="34" charset="0"/>
                  <a:cs typeface="Calibri" panose="020F0502020204030204" pitchFamily="34" charset="0"/>
                </a:rPr>
                <a:t>ق</a:t>
              </a:r>
              <a:endParaRPr lang="ar-EG">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EABCEFE6-5949-4E7B-95FE-D4693AFF8038}"/>
                </a:ext>
              </a:extLst>
            </p:cNvPr>
            <p:cNvSpPr txBox="1"/>
            <p:nvPr/>
          </p:nvSpPr>
          <p:spPr>
            <a:xfrm>
              <a:off x="7946408" y="3469720"/>
              <a:ext cx="1051256" cy="341945"/>
            </a:xfrm>
            <a:prstGeom prst="rect">
              <a:avLst/>
            </a:prstGeom>
            <a:solidFill>
              <a:srgbClr val="F53D0B"/>
            </a:solidFill>
            <a:ln w="28575">
              <a:solidFill>
                <a:schemeClr val="bg1"/>
              </a:solidFill>
            </a:ln>
          </p:spPr>
          <p:txBody>
            <a:bodyPr wrap="square" rtlCol="1">
              <a:spAutoFit/>
            </a:bodyPr>
            <a:lstStyle/>
            <a:p>
              <a:pPr algn="ctr"/>
              <a:r>
                <a:rPr lang="ar-EG" sz="2400">
                  <a:latin typeface="Calibri" panose="020F0502020204030204" pitchFamily="34" charset="0"/>
                  <a:cs typeface="Calibri" panose="020F0502020204030204" pitchFamily="34" charset="0"/>
                </a:rPr>
                <a:t>أفهم</a:t>
              </a:r>
              <a:endParaRPr lang="ar-EG">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1E735071-21F8-403B-8695-82F8E581055C}"/>
                </a:ext>
              </a:extLst>
            </p:cNvPr>
            <p:cNvSpPr txBox="1"/>
            <p:nvPr/>
          </p:nvSpPr>
          <p:spPr>
            <a:xfrm>
              <a:off x="7946408" y="4013300"/>
              <a:ext cx="1051256" cy="341945"/>
            </a:xfrm>
            <a:prstGeom prst="rect">
              <a:avLst/>
            </a:prstGeom>
            <a:solidFill>
              <a:srgbClr val="FF0000"/>
            </a:solidFill>
            <a:ln w="28575">
              <a:solidFill>
                <a:schemeClr val="bg1"/>
              </a:solidFill>
            </a:ln>
          </p:spPr>
          <p:txBody>
            <a:bodyPr wrap="square" rtlCol="1">
              <a:spAutoFit/>
            </a:bodyPr>
            <a:lstStyle/>
            <a:p>
              <a:pPr algn="ctr"/>
              <a:r>
                <a:rPr lang="ar-EG" sz="2400">
                  <a:latin typeface="Calibri" panose="020F0502020204030204" pitchFamily="34" charset="0"/>
                  <a:cs typeface="Calibri" panose="020F0502020204030204" pitchFamily="34" charset="0"/>
                </a:rPr>
                <a:t>أتذك</a:t>
              </a:r>
              <a:r>
                <a:rPr lang="ar-AE" sz="2400">
                  <a:latin typeface="Calibri" panose="020F0502020204030204" pitchFamily="34" charset="0"/>
                  <a:cs typeface="Calibri" panose="020F0502020204030204" pitchFamily="34" charset="0"/>
                </a:rPr>
                <a:t>ّ</a:t>
              </a:r>
              <a:r>
                <a:rPr lang="ar-EG" sz="2400">
                  <a:latin typeface="Calibri" panose="020F0502020204030204" pitchFamily="34" charset="0"/>
                  <a:cs typeface="Calibri" panose="020F0502020204030204" pitchFamily="34" charset="0"/>
                </a:rPr>
                <a:t>ر</a:t>
              </a:r>
              <a:endParaRPr lang="ar-EG">
                <a:latin typeface="Calibri" panose="020F0502020204030204" pitchFamily="34" charset="0"/>
                <a:cs typeface="Calibri" panose="020F0502020204030204" pitchFamily="34" charset="0"/>
              </a:endParaRPr>
            </a:p>
          </p:txBody>
        </p:sp>
      </p:grpSp>
      <p:cxnSp>
        <p:nvCxnSpPr>
          <p:cNvPr id="11" name="Straight Arrow Connector 10">
            <a:extLst>
              <a:ext uri="{FF2B5EF4-FFF2-40B4-BE49-F238E27FC236}">
                <a16:creationId xmlns:a16="http://schemas.microsoft.com/office/drawing/2014/main" id="{02263F45-1390-4B11-99E0-D4F5354F8A4A}"/>
              </a:ext>
            </a:extLst>
          </p:cNvPr>
          <p:cNvCxnSpPr>
            <a:cxnSpLocks/>
          </p:cNvCxnSpPr>
          <p:nvPr/>
        </p:nvCxnSpPr>
        <p:spPr>
          <a:xfrm>
            <a:off x="10867133" y="4722170"/>
            <a:ext cx="381740" cy="219264"/>
          </a:xfrm>
          <a:prstGeom prst="straightConnector1">
            <a:avLst/>
          </a:prstGeom>
          <a:ln w="57150">
            <a:tailEnd type="arrow"/>
          </a:ln>
        </p:spPr>
        <p:style>
          <a:lnRef idx="3">
            <a:schemeClr val="accent1"/>
          </a:lnRef>
          <a:fillRef idx="0">
            <a:schemeClr val="accent1"/>
          </a:fillRef>
          <a:effectRef idx="2">
            <a:schemeClr val="accent1"/>
          </a:effectRef>
          <a:fontRef idx="minor">
            <a:schemeClr val="tx1"/>
          </a:fontRef>
        </p:style>
      </p:cxnSp>
      <p:graphicFrame>
        <p:nvGraphicFramePr>
          <p:cNvPr id="12" name="Diagram 11">
            <a:extLst>
              <a:ext uri="{FF2B5EF4-FFF2-40B4-BE49-F238E27FC236}">
                <a16:creationId xmlns:a16="http://schemas.microsoft.com/office/drawing/2014/main" id="{4B8105C6-BDD5-4631-A8D0-C041631F28BB}"/>
              </a:ext>
            </a:extLst>
          </p:cNvPr>
          <p:cNvGraphicFramePr/>
          <p:nvPr>
            <p:extLst>
              <p:ext uri="{D42A27DB-BD31-4B8C-83A1-F6EECF244321}">
                <p14:modId xmlns:p14="http://schemas.microsoft.com/office/powerpoint/2010/main" val="1629774095"/>
              </p:ext>
            </p:extLst>
          </p:nvPr>
        </p:nvGraphicFramePr>
        <p:xfrm>
          <a:off x="1190776" y="487494"/>
          <a:ext cx="924862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Oval 1">
            <a:extLst>
              <a:ext uri="{FF2B5EF4-FFF2-40B4-BE49-F238E27FC236}">
                <a16:creationId xmlns:a16="http://schemas.microsoft.com/office/drawing/2014/main" id="{470994CF-D734-483C-873D-6B5EC4DE95A1}"/>
              </a:ext>
            </a:extLst>
          </p:cNvPr>
          <p:cNvSpPr/>
          <p:nvPr/>
        </p:nvSpPr>
        <p:spPr>
          <a:xfrm>
            <a:off x="4523482" y="3170130"/>
            <a:ext cx="2847975" cy="2796038"/>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6460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231539B-CF0D-4F05-A0FB-9621177EF5A8}"/>
              </a:ext>
            </a:extLst>
          </p:cNvPr>
          <p:cNvGrpSpPr/>
          <p:nvPr/>
        </p:nvGrpSpPr>
        <p:grpSpPr>
          <a:xfrm>
            <a:off x="10434836" y="1450538"/>
            <a:ext cx="749384" cy="4131138"/>
            <a:chOff x="7946408" y="1295400"/>
            <a:chExt cx="1051256" cy="3059845"/>
          </a:xfrm>
        </p:grpSpPr>
        <p:sp>
          <p:nvSpPr>
            <p:cNvPr id="8" name="TextBox 7">
              <a:extLst>
                <a:ext uri="{FF2B5EF4-FFF2-40B4-BE49-F238E27FC236}">
                  <a16:creationId xmlns:a16="http://schemas.microsoft.com/office/drawing/2014/main" id="{F9C0A154-91FB-407A-9D62-0795FF0A60F6}"/>
                </a:ext>
              </a:extLst>
            </p:cNvPr>
            <p:cNvSpPr txBox="1"/>
            <p:nvPr/>
          </p:nvSpPr>
          <p:spPr>
            <a:xfrm>
              <a:off x="7946408" y="1295400"/>
              <a:ext cx="1051256" cy="341945"/>
            </a:xfrm>
            <a:prstGeom prst="rect">
              <a:avLst/>
            </a:prstGeom>
            <a:solidFill>
              <a:srgbClr val="00B050"/>
            </a:solidFill>
            <a:ln w="28575">
              <a:solidFill>
                <a:schemeClr val="bg1"/>
              </a:solidFill>
            </a:ln>
          </p:spPr>
          <p:txBody>
            <a:bodyPr wrap="square" rtlCol="1">
              <a:spAutoFit/>
            </a:bodyPr>
            <a:lstStyle/>
            <a:p>
              <a:pPr algn="ctr"/>
              <a:r>
                <a:rPr lang="ar-EG" sz="2400">
                  <a:latin typeface="Calibri" panose="020F0502020204030204" pitchFamily="34" charset="0"/>
                  <a:cs typeface="Calibri" panose="020F0502020204030204" pitchFamily="34" charset="0"/>
                </a:rPr>
                <a:t>أبدع</a:t>
              </a:r>
              <a:endParaRPr lang="ar-EG">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C7B7CB1D-A780-4BFA-99EC-B8D30B5E1934}"/>
                </a:ext>
              </a:extLst>
            </p:cNvPr>
            <p:cNvSpPr txBox="1"/>
            <p:nvPr/>
          </p:nvSpPr>
          <p:spPr>
            <a:xfrm>
              <a:off x="7946408" y="1838980"/>
              <a:ext cx="1051256" cy="341945"/>
            </a:xfrm>
            <a:prstGeom prst="rect">
              <a:avLst/>
            </a:prstGeom>
            <a:solidFill>
              <a:srgbClr val="92D050"/>
            </a:solidFill>
            <a:ln w="28575">
              <a:solidFill>
                <a:schemeClr val="bg1"/>
              </a:solidFill>
            </a:ln>
          </p:spPr>
          <p:txBody>
            <a:bodyPr wrap="square" rtlCol="1">
              <a:spAutoFit/>
            </a:bodyPr>
            <a:lstStyle/>
            <a:p>
              <a:pPr algn="ctr"/>
              <a:r>
                <a:rPr lang="ar-EG" sz="2400">
                  <a:latin typeface="Calibri" panose="020F0502020204030204" pitchFamily="34" charset="0"/>
                  <a:cs typeface="Calibri" panose="020F0502020204030204" pitchFamily="34" charset="0"/>
                </a:rPr>
                <a:t>أقيّم</a:t>
              </a:r>
              <a:endParaRPr lang="ar-EG">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F150FEE2-867B-4717-953E-28A32C530C89}"/>
                </a:ext>
              </a:extLst>
            </p:cNvPr>
            <p:cNvSpPr txBox="1"/>
            <p:nvPr/>
          </p:nvSpPr>
          <p:spPr>
            <a:xfrm>
              <a:off x="7946408" y="2382560"/>
              <a:ext cx="1051256" cy="341945"/>
            </a:xfrm>
            <a:prstGeom prst="rect">
              <a:avLst/>
            </a:prstGeom>
            <a:solidFill>
              <a:srgbClr val="FFC000"/>
            </a:solidFill>
            <a:ln w="28575">
              <a:solidFill>
                <a:schemeClr val="bg1"/>
              </a:solidFill>
            </a:ln>
          </p:spPr>
          <p:txBody>
            <a:bodyPr wrap="square" rtlCol="1">
              <a:spAutoFit/>
            </a:bodyPr>
            <a:lstStyle/>
            <a:p>
              <a:pPr algn="ctr"/>
              <a:r>
                <a:rPr lang="ar-EG" sz="2400">
                  <a:latin typeface="Calibri" panose="020F0502020204030204" pitchFamily="34" charset="0"/>
                  <a:cs typeface="Calibri" panose="020F0502020204030204" pitchFamily="34" charset="0"/>
                </a:rPr>
                <a:t>أحلل</a:t>
              </a:r>
              <a:endParaRPr lang="ar-EG">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5947F5A1-EB09-4589-B85B-9B8CC5605BE4}"/>
                </a:ext>
              </a:extLst>
            </p:cNvPr>
            <p:cNvSpPr txBox="1"/>
            <p:nvPr/>
          </p:nvSpPr>
          <p:spPr>
            <a:xfrm>
              <a:off x="7946408" y="2926140"/>
              <a:ext cx="1051256" cy="341945"/>
            </a:xfrm>
            <a:prstGeom prst="rect">
              <a:avLst/>
            </a:prstGeom>
            <a:solidFill>
              <a:srgbClr val="FFFF00"/>
            </a:solidFill>
            <a:ln w="28575">
              <a:solidFill>
                <a:schemeClr val="bg1"/>
              </a:solidFill>
            </a:ln>
          </p:spPr>
          <p:txBody>
            <a:bodyPr wrap="square" rtlCol="1">
              <a:spAutoFit/>
            </a:bodyPr>
            <a:lstStyle/>
            <a:p>
              <a:pPr algn="ctr"/>
              <a:r>
                <a:rPr lang="ar-EG" sz="2400">
                  <a:latin typeface="Calibri" panose="020F0502020204030204" pitchFamily="34" charset="0"/>
                  <a:cs typeface="Calibri" panose="020F0502020204030204" pitchFamily="34" charset="0"/>
                </a:rPr>
                <a:t>أطب</a:t>
              </a:r>
              <a:r>
                <a:rPr lang="ar-AE" sz="2400">
                  <a:latin typeface="Calibri" panose="020F0502020204030204" pitchFamily="34" charset="0"/>
                  <a:cs typeface="Calibri" panose="020F0502020204030204" pitchFamily="34" charset="0"/>
                </a:rPr>
                <a:t>ّ</a:t>
              </a:r>
              <a:r>
                <a:rPr lang="ar-EG" sz="2400">
                  <a:latin typeface="Calibri" panose="020F0502020204030204" pitchFamily="34" charset="0"/>
                  <a:cs typeface="Calibri" panose="020F0502020204030204" pitchFamily="34" charset="0"/>
                </a:rPr>
                <a:t>ق</a:t>
              </a:r>
              <a:endParaRPr lang="ar-EG">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97D62439-28BE-4A28-B616-E7F314582A78}"/>
                </a:ext>
              </a:extLst>
            </p:cNvPr>
            <p:cNvSpPr txBox="1"/>
            <p:nvPr/>
          </p:nvSpPr>
          <p:spPr>
            <a:xfrm>
              <a:off x="7946408" y="3469720"/>
              <a:ext cx="1051256" cy="341945"/>
            </a:xfrm>
            <a:prstGeom prst="rect">
              <a:avLst/>
            </a:prstGeom>
            <a:solidFill>
              <a:srgbClr val="F53D0B"/>
            </a:solidFill>
            <a:ln w="28575">
              <a:solidFill>
                <a:schemeClr val="bg1"/>
              </a:solidFill>
            </a:ln>
          </p:spPr>
          <p:txBody>
            <a:bodyPr wrap="square" rtlCol="1">
              <a:spAutoFit/>
            </a:bodyPr>
            <a:lstStyle/>
            <a:p>
              <a:pPr algn="ctr"/>
              <a:r>
                <a:rPr lang="ar-EG" sz="2400">
                  <a:latin typeface="Calibri" panose="020F0502020204030204" pitchFamily="34" charset="0"/>
                  <a:cs typeface="Calibri" panose="020F0502020204030204" pitchFamily="34" charset="0"/>
                </a:rPr>
                <a:t>أفهم</a:t>
              </a:r>
              <a:endParaRPr lang="ar-EG">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5AA6B894-F8B5-4EBE-B843-EF39DED3B28A}"/>
                </a:ext>
              </a:extLst>
            </p:cNvPr>
            <p:cNvSpPr txBox="1"/>
            <p:nvPr/>
          </p:nvSpPr>
          <p:spPr>
            <a:xfrm>
              <a:off x="7946408" y="4013300"/>
              <a:ext cx="1051256" cy="341945"/>
            </a:xfrm>
            <a:prstGeom prst="rect">
              <a:avLst/>
            </a:prstGeom>
            <a:solidFill>
              <a:srgbClr val="FF0000"/>
            </a:solidFill>
            <a:ln w="28575">
              <a:solidFill>
                <a:schemeClr val="bg1"/>
              </a:solidFill>
            </a:ln>
          </p:spPr>
          <p:txBody>
            <a:bodyPr wrap="square" rtlCol="1">
              <a:spAutoFit/>
            </a:bodyPr>
            <a:lstStyle/>
            <a:p>
              <a:pPr algn="ctr"/>
              <a:r>
                <a:rPr lang="ar-EG" sz="2400">
                  <a:latin typeface="Calibri" panose="020F0502020204030204" pitchFamily="34" charset="0"/>
                  <a:cs typeface="Calibri" panose="020F0502020204030204" pitchFamily="34" charset="0"/>
                </a:rPr>
                <a:t>أتذك</a:t>
              </a:r>
              <a:r>
                <a:rPr lang="ar-AE" sz="2400">
                  <a:latin typeface="Calibri" panose="020F0502020204030204" pitchFamily="34" charset="0"/>
                  <a:cs typeface="Calibri" panose="020F0502020204030204" pitchFamily="34" charset="0"/>
                </a:rPr>
                <a:t>ّ</a:t>
              </a:r>
              <a:r>
                <a:rPr lang="ar-EG" sz="2400">
                  <a:latin typeface="Calibri" panose="020F0502020204030204" pitchFamily="34" charset="0"/>
                  <a:cs typeface="Calibri" panose="020F0502020204030204" pitchFamily="34" charset="0"/>
                </a:rPr>
                <a:t>ر</a:t>
              </a:r>
              <a:endParaRPr lang="ar-EG">
                <a:latin typeface="Calibri" panose="020F0502020204030204" pitchFamily="34" charset="0"/>
                <a:cs typeface="Calibri" panose="020F0502020204030204" pitchFamily="34" charset="0"/>
              </a:endParaRPr>
            </a:p>
          </p:txBody>
        </p:sp>
      </p:grpSp>
      <p:cxnSp>
        <p:nvCxnSpPr>
          <p:cNvPr id="14" name="Straight Arrow Connector 13">
            <a:extLst>
              <a:ext uri="{FF2B5EF4-FFF2-40B4-BE49-F238E27FC236}">
                <a16:creationId xmlns:a16="http://schemas.microsoft.com/office/drawing/2014/main" id="{3132907F-6553-401F-A3E1-FDE4AF8D103E}"/>
              </a:ext>
            </a:extLst>
          </p:cNvPr>
          <p:cNvCxnSpPr>
            <a:cxnSpLocks/>
          </p:cNvCxnSpPr>
          <p:nvPr/>
        </p:nvCxnSpPr>
        <p:spPr>
          <a:xfrm>
            <a:off x="9093200" y="2184433"/>
            <a:ext cx="1035608" cy="211501"/>
          </a:xfrm>
          <a:prstGeom prst="straightConnector1">
            <a:avLst/>
          </a:prstGeom>
          <a:ln w="57150">
            <a:tailEnd type="arrow"/>
          </a:ln>
        </p:spPr>
        <p:style>
          <a:lnRef idx="3">
            <a:schemeClr val="accent1"/>
          </a:lnRef>
          <a:fillRef idx="0">
            <a:schemeClr val="accent1"/>
          </a:fillRef>
          <a:effectRef idx="2">
            <a:schemeClr val="accent1"/>
          </a:effectRef>
          <a:fontRef idx="minor">
            <a:schemeClr val="tx1"/>
          </a:fontRef>
        </p:style>
      </p:cxnSp>
      <p:pic>
        <p:nvPicPr>
          <p:cNvPr id="3" name="Picture 2">
            <a:extLst>
              <a:ext uri="{FF2B5EF4-FFF2-40B4-BE49-F238E27FC236}">
                <a16:creationId xmlns:a16="http://schemas.microsoft.com/office/drawing/2014/main" id="{5C92956E-0CB1-440C-B83D-859999B55BF9}"/>
              </a:ext>
            </a:extLst>
          </p:cNvPr>
          <p:cNvPicPr>
            <a:picLocks noChangeAspect="1"/>
          </p:cNvPicPr>
          <p:nvPr/>
        </p:nvPicPr>
        <p:blipFill>
          <a:blip r:embed="rId2"/>
          <a:stretch>
            <a:fillRect/>
          </a:stretch>
        </p:blipFill>
        <p:spPr>
          <a:xfrm>
            <a:off x="1990616" y="472956"/>
            <a:ext cx="5172183" cy="5671459"/>
          </a:xfrm>
          <a:prstGeom prst="rect">
            <a:avLst/>
          </a:prstGeom>
        </p:spPr>
      </p:pic>
    </p:spTree>
    <p:extLst>
      <p:ext uri="{BB962C8B-B14F-4D97-AF65-F5344CB8AC3E}">
        <p14:creationId xmlns:p14="http://schemas.microsoft.com/office/powerpoint/2010/main" val="1331378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E"/>
          </a:p>
        </p:txBody>
      </p:sp>
      <p:sp>
        <p:nvSpPr>
          <p:cNvPr id="52" name="Rectangle 5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E"/>
          </a:p>
        </p:txBody>
      </p:sp>
      <p:cxnSp>
        <p:nvCxnSpPr>
          <p:cNvPr id="54" name="Straight Connector 5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56" name="Rectangle 55">
            <a:extLst>
              <a:ext uri="{FF2B5EF4-FFF2-40B4-BE49-F238E27FC236}">
                <a16:creationId xmlns:a16="http://schemas.microsoft.com/office/drawing/2014/main" id="{8D0DE514-8876-4D18-A995-61A5C1F81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4904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Rectangle 57">
            <a:extLst>
              <a:ext uri="{FF2B5EF4-FFF2-40B4-BE49-F238E27FC236}">
                <a16:creationId xmlns:a16="http://schemas.microsoft.com/office/drawing/2014/main" id="{09DA791C-FFCF-422E-8775-BDA6C0E5E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E"/>
          </a:p>
        </p:txBody>
      </p:sp>
      <p:sp>
        <p:nvSpPr>
          <p:cNvPr id="45" name="TextBox 44">
            <a:extLst>
              <a:ext uri="{FF2B5EF4-FFF2-40B4-BE49-F238E27FC236}">
                <a16:creationId xmlns:a16="http://schemas.microsoft.com/office/drawing/2014/main" id="{AD2A0E03-6492-4D2C-9E2B-8D6A99D71A0A}"/>
              </a:ext>
            </a:extLst>
          </p:cNvPr>
          <p:cNvSpPr txBox="1"/>
          <p:nvPr/>
        </p:nvSpPr>
        <p:spPr>
          <a:xfrm>
            <a:off x="1282014" y="5528540"/>
            <a:ext cx="10058400" cy="822960"/>
          </a:xfrm>
          <a:prstGeom prst="rect">
            <a:avLst/>
          </a:prstGeom>
        </p:spPr>
        <p:txBody>
          <a:bodyPr vert="horz" lIns="91440" tIns="45720" rIns="91440" bIns="45720" rtlCol="0" anchor="b">
            <a:normAutofit fontScale="92500" lnSpcReduction="10000"/>
          </a:bodyPr>
          <a:lstStyle/>
          <a:p>
            <a:pPr marL="0" marR="0" lvl="0" indent="0" algn="ctr" defTabSz="914400" rtl="0" eaLnBrk="1" fontAlgn="auto" latinLnBrk="0" hangingPunct="1">
              <a:lnSpc>
                <a:spcPct val="85000"/>
              </a:lnSpc>
              <a:spcBef>
                <a:spcPct val="0"/>
              </a:spcBef>
              <a:spcAft>
                <a:spcPts val="600"/>
              </a:spcAft>
              <a:buClrTx/>
              <a:buSzTx/>
              <a:buFontTx/>
              <a:buNone/>
              <a:tabLst/>
              <a:defRPr/>
            </a:pPr>
            <a:r>
              <a:rPr kumimoji="0" lang="en-US" sz="6600" b="0" i="0" u="none" strike="noStrike" kern="1200" cap="none" spc="-5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بطاقة</a:t>
            </a:r>
            <a:r>
              <a:rPr kumimoji="0" lang="en-US" sz="6600" b="0" i="0" u="none" strike="noStrike" kern="1200" cap="none" spc="-5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خ</a:t>
            </a:r>
            <a:r>
              <a:rPr kumimoji="0" lang="ar-AE" sz="6600" b="0" i="0" u="none" strike="noStrike" kern="1200" cap="none" spc="-5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t>
            </a:r>
            <a:r>
              <a:rPr kumimoji="0" lang="en-US" sz="6600" b="0" i="0" u="none" strike="noStrike" kern="1200" cap="none" spc="-5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روج</a:t>
            </a:r>
            <a:r>
              <a:rPr kumimoji="0" lang="en-US" sz="6600" b="0" i="0" u="none" strike="noStrike" kern="1200" cap="none" spc="-5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p>
        </p:txBody>
      </p:sp>
      <p:sp>
        <p:nvSpPr>
          <p:cNvPr id="60" name="Rectangle 59">
            <a:extLst>
              <a:ext uri="{FF2B5EF4-FFF2-40B4-BE49-F238E27FC236}">
                <a16:creationId xmlns:a16="http://schemas.microsoft.com/office/drawing/2014/main" id="{0DCF8855-3530-4F46-A4CB-3B6686EEE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E"/>
          </a:p>
        </p:txBody>
      </p:sp>
      <p:graphicFrame>
        <p:nvGraphicFramePr>
          <p:cNvPr id="44" name="Table 44">
            <a:extLst>
              <a:ext uri="{FF2B5EF4-FFF2-40B4-BE49-F238E27FC236}">
                <a16:creationId xmlns:a16="http://schemas.microsoft.com/office/drawing/2014/main" id="{B2DD61A2-7DBF-4570-9636-1F6DFAEB316A}"/>
              </a:ext>
            </a:extLst>
          </p:cNvPr>
          <p:cNvGraphicFramePr>
            <a:graphicFrameLocks noGrp="1"/>
          </p:cNvGraphicFramePr>
          <p:nvPr/>
        </p:nvGraphicFramePr>
        <p:xfrm>
          <a:off x="1718840" y="660188"/>
          <a:ext cx="9184748" cy="4138055"/>
        </p:xfrm>
        <a:graphic>
          <a:graphicData uri="http://schemas.openxmlformats.org/drawingml/2006/table">
            <a:tbl>
              <a:tblPr firstRow="1" bandRow="1">
                <a:tableStyleId>{5940675A-B579-460E-94D1-54222C63F5DA}</a:tableStyleId>
              </a:tblPr>
              <a:tblGrid>
                <a:gridCol w="3514070">
                  <a:extLst>
                    <a:ext uri="{9D8B030D-6E8A-4147-A177-3AD203B41FA5}">
                      <a16:colId xmlns:a16="http://schemas.microsoft.com/office/drawing/2014/main" val="879299635"/>
                    </a:ext>
                  </a:extLst>
                </a:gridCol>
                <a:gridCol w="1852823">
                  <a:extLst>
                    <a:ext uri="{9D8B030D-6E8A-4147-A177-3AD203B41FA5}">
                      <a16:colId xmlns:a16="http://schemas.microsoft.com/office/drawing/2014/main" val="988806983"/>
                    </a:ext>
                  </a:extLst>
                </a:gridCol>
                <a:gridCol w="3817855">
                  <a:extLst>
                    <a:ext uri="{9D8B030D-6E8A-4147-A177-3AD203B41FA5}">
                      <a16:colId xmlns:a16="http://schemas.microsoft.com/office/drawing/2014/main" val="2954542519"/>
                    </a:ext>
                  </a:extLst>
                </a:gridCol>
              </a:tblGrid>
              <a:tr h="946578">
                <a:tc gridSpan="3">
                  <a:txBody>
                    <a:bodyPr/>
                    <a:lstStyle/>
                    <a:p>
                      <a:pPr algn="ctr"/>
                      <a:r>
                        <a:rPr lang="ar-AE" sz="2800" b="1" dirty="0">
                          <a:solidFill>
                            <a:schemeClr val="tx1"/>
                          </a:solidFill>
                          <a:latin typeface="Calibri" panose="020F0502020204030204" pitchFamily="34" charset="0"/>
                          <a:cs typeface="Calibri" panose="020F0502020204030204" pitchFamily="34" charset="0"/>
                        </a:rPr>
                        <a:t>ظلل تقييمك لنفسك في فهم درس اليوم ووضح لماذا اخترت هذا التقييم؟</a:t>
                      </a:r>
                      <a:endParaRPr lang="en-GB" sz="2800" b="1" dirty="0">
                        <a:solidFill>
                          <a:schemeClr val="tx1"/>
                        </a:solidFill>
                        <a:latin typeface="Calibri" panose="020F0502020204030204" pitchFamily="34" charset="0"/>
                        <a:cs typeface="Calibri" panose="020F0502020204030204" pitchFamily="34" charset="0"/>
                      </a:endParaRPr>
                    </a:p>
                  </a:txBody>
                  <a:tcPr marL="170676" marR="170676" marT="85338" marB="85338"/>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3356878711"/>
                  </a:ext>
                </a:extLst>
              </a:tr>
              <a:tr h="946578">
                <a:tc>
                  <a:txBody>
                    <a:bodyPr/>
                    <a:lstStyle/>
                    <a:p>
                      <a:pPr algn="ctr"/>
                      <a:r>
                        <a:rPr lang="ar-AE" sz="3300" b="0" dirty="0">
                          <a:latin typeface="Calibri" panose="020F0502020204030204" pitchFamily="34" charset="0"/>
                          <a:cs typeface="Calibri" panose="020F0502020204030204" pitchFamily="34" charset="0"/>
                        </a:rPr>
                        <a:t>ممتاز</a:t>
                      </a:r>
                      <a:endParaRPr lang="en-GB" sz="3300" b="0" dirty="0">
                        <a:latin typeface="Calibri" panose="020F0502020204030204" pitchFamily="34" charset="0"/>
                        <a:cs typeface="Calibri" panose="020F0502020204030204" pitchFamily="34" charset="0"/>
                      </a:endParaRPr>
                    </a:p>
                  </a:txBody>
                  <a:tcPr marL="170676" marR="170676" marT="85338" marB="85338"/>
                </a:tc>
                <a:tc>
                  <a:txBody>
                    <a:bodyPr/>
                    <a:lstStyle/>
                    <a:p>
                      <a:endParaRPr lang="en-GB" sz="3300">
                        <a:latin typeface="Sakkal Majalla" panose="02000000000000000000" pitchFamily="2" charset="-78"/>
                        <a:cs typeface="Sakkal Majalla" panose="02000000000000000000" pitchFamily="2" charset="-78"/>
                      </a:endParaRPr>
                    </a:p>
                  </a:txBody>
                  <a:tcPr marL="170676" marR="170676" marT="85338" marB="85338"/>
                </a:tc>
                <a:tc rowSpan="3">
                  <a:txBody>
                    <a:bodyPr/>
                    <a:lstStyle/>
                    <a:p>
                      <a:endParaRPr lang="en-GB" sz="3300" dirty="0">
                        <a:latin typeface="Sakkal Majalla" panose="02000000000000000000" pitchFamily="2" charset="-78"/>
                        <a:cs typeface="Sakkal Majalla" panose="02000000000000000000" pitchFamily="2" charset="-78"/>
                      </a:endParaRPr>
                    </a:p>
                  </a:txBody>
                  <a:tcPr marL="170676" marR="170676" marT="85338" marB="85338"/>
                </a:tc>
                <a:extLst>
                  <a:ext uri="{0D108BD9-81ED-4DB2-BD59-A6C34878D82A}">
                    <a16:rowId xmlns:a16="http://schemas.microsoft.com/office/drawing/2014/main" val="1424553241"/>
                  </a:ext>
                </a:extLst>
              </a:tr>
              <a:tr h="946578">
                <a:tc>
                  <a:txBody>
                    <a:bodyPr/>
                    <a:lstStyle/>
                    <a:p>
                      <a:pPr algn="ctr"/>
                      <a:r>
                        <a:rPr lang="ar-AE" sz="3300" b="0" dirty="0">
                          <a:latin typeface="Calibri" panose="020F0502020204030204" pitchFamily="34" charset="0"/>
                          <a:cs typeface="Calibri" panose="020F0502020204030204" pitchFamily="34" charset="0"/>
                        </a:rPr>
                        <a:t>متوسط</a:t>
                      </a:r>
                      <a:endParaRPr lang="en-GB" sz="3300" b="0" dirty="0">
                        <a:latin typeface="Calibri" panose="020F0502020204030204" pitchFamily="34" charset="0"/>
                        <a:cs typeface="Calibri" panose="020F0502020204030204" pitchFamily="34" charset="0"/>
                      </a:endParaRPr>
                    </a:p>
                  </a:txBody>
                  <a:tcPr marL="170676" marR="170676" marT="85338" marB="85338"/>
                </a:tc>
                <a:tc>
                  <a:txBody>
                    <a:bodyPr/>
                    <a:lstStyle/>
                    <a:p>
                      <a:endParaRPr lang="en-GB" sz="3300">
                        <a:latin typeface="Sakkal Majalla" panose="02000000000000000000" pitchFamily="2" charset="-78"/>
                        <a:cs typeface="Sakkal Majalla" panose="02000000000000000000" pitchFamily="2" charset="-78"/>
                      </a:endParaRPr>
                    </a:p>
                  </a:txBody>
                  <a:tcPr marL="170676" marR="170676" marT="85338" marB="85338"/>
                </a:tc>
                <a:tc vMerge="1">
                  <a:txBody>
                    <a:bodyPr/>
                    <a:lstStyle/>
                    <a:p>
                      <a:endParaRPr lang="en-GB" dirty="0"/>
                    </a:p>
                  </a:txBody>
                  <a:tcPr/>
                </a:tc>
                <a:extLst>
                  <a:ext uri="{0D108BD9-81ED-4DB2-BD59-A6C34878D82A}">
                    <a16:rowId xmlns:a16="http://schemas.microsoft.com/office/drawing/2014/main" val="3988642996"/>
                  </a:ext>
                </a:extLst>
              </a:tr>
              <a:tr h="1298321">
                <a:tc>
                  <a:txBody>
                    <a:bodyPr/>
                    <a:lstStyle/>
                    <a:p>
                      <a:pPr algn="ctr"/>
                      <a:r>
                        <a:rPr lang="ar-AE" sz="3300" b="0" dirty="0">
                          <a:latin typeface="Calibri" panose="020F0502020204030204" pitchFamily="34" charset="0"/>
                          <a:cs typeface="Calibri" panose="020F0502020204030204" pitchFamily="34" charset="0"/>
                        </a:rPr>
                        <a:t>ضعيف</a:t>
                      </a:r>
                      <a:endParaRPr lang="en-GB" sz="3300" b="0" dirty="0">
                        <a:latin typeface="Calibri" panose="020F0502020204030204" pitchFamily="34" charset="0"/>
                        <a:cs typeface="Calibri" panose="020F0502020204030204" pitchFamily="34" charset="0"/>
                      </a:endParaRPr>
                    </a:p>
                  </a:txBody>
                  <a:tcPr marL="170676" marR="170676" marT="85338" marB="85338"/>
                </a:tc>
                <a:tc>
                  <a:txBody>
                    <a:bodyPr/>
                    <a:lstStyle/>
                    <a:p>
                      <a:endParaRPr lang="en-GB" sz="3300" dirty="0">
                        <a:latin typeface="Sakkal Majalla" panose="02000000000000000000" pitchFamily="2" charset="-78"/>
                        <a:cs typeface="Sakkal Majalla" panose="02000000000000000000" pitchFamily="2" charset="-78"/>
                      </a:endParaRPr>
                    </a:p>
                  </a:txBody>
                  <a:tcPr marL="170676" marR="170676" marT="85338" marB="85338"/>
                </a:tc>
                <a:tc vMerge="1">
                  <a:txBody>
                    <a:bodyPr/>
                    <a:lstStyle/>
                    <a:p>
                      <a:endParaRPr lang="en-GB" dirty="0"/>
                    </a:p>
                  </a:txBody>
                  <a:tcPr/>
                </a:tc>
                <a:extLst>
                  <a:ext uri="{0D108BD9-81ED-4DB2-BD59-A6C34878D82A}">
                    <a16:rowId xmlns:a16="http://schemas.microsoft.com/office/drawing/2014/main" val="3743765198"/>
                  </a:ext>
                </a:extLst>
              </a:tr>
            </a:tbl>
          </a:graphicData>
        </a:graphic>
      </p:graphicFrame>
      <p:sp>
        <p:nvSpPr>
          <p:cNvPr id="11" name="TextBox 10">
            <a:extLst>
              <a:ext uri="{FF2B5EF4-FFF2-40B4-BE49-F238E27FC236}">
                <a16:creationId xmlns:a16="http://schemas.microsoft.com/office/drawing/2014/main" id="{8507EEAC-4F8D-48F1-B401-55278AB3CC5E}"/>
              </a:ext>
            </a:extLst>
          </p:cNvPr>
          <p:cNvSpPr txBox="1"/>
          <p:nvPr/>
        </p:nvSpPr>
        <p:spPr>
          <a:xfrm>
            <a:off x="7425946" y="1716964"/>
            <a:ext cx="6094428"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AE"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لماذا اخترت هذا التقييم؟</a:t>
            </a: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5122" name="Picture 2" descr="Smiley Neutral Sad Face High Res Stock Images | Shutterstock">
            <a:extLst>
              <a:ext uri="{FF2B5EF4-FFF2-40B4-BE49-F238E27FC236}">
                <a16:creationId xmlns:a16="http://schemas.microsoft.com/office/drawing/2014/main" id="{699186A2-F636-4416-B9C6-F5A00A9C1E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15" t="5425" r="66938" b="11849"/>
          <a:stretch/>
        </p:blipFill>
        <p:spPr bwMode="auto">
          <a:xfrm>
            <a:off x="1960777" y="3542044"/>
            <a:ext cx="888816" cy="90445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Smiley Neutral Sad Face High Res Stock Images | Shutterstock">
            <a:extLst>
              <a:ext uri="{FF2B5EF4-FFF2-40B4-BE49-F238E27FC236}">
                <a16:creationId xmlns:a16="http://schemas.microsoft.com/office/drawing/2014/main" id="{86CB0C1D-3609-483D-8F47-015B09494A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596" t="5425" r="35765" b="13959"/>
          <a:stretch/>
        </p:blipFill>
        <p:spPr bwMode="auto">
          <a:xfrm>
            <a:off x="1960777" y="2566326"/>
            <a:ext cx="818361" cy="82588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Smiley Neutral Sad Face High Res Stock Images | Shutterstock">
            <a:extLst>
              <a:ext uri="{FF2B5EF4-FFF2-40B4-BE49-F238E27FC236}">
                <a16:creationId xmlns:a16="http://schemas.microsoft.com/office/drawing/2014/main" id="{9E58CCBF-3E38-41A6-A7EE-F6B1CAF525E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643" t="5425" r="4211" b="11849"/>
          <a:stretch/>
        </p:blipFill>
        <p:spPr bwMode="auto">
          <a:xfrm>
            <a:off x="1960776" y="1657675"/>
            <a:ext cx="818361" cy="832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2207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4F7272E-1E1C-4A85-AB56-0BB109A4CAE9}"/>
              </a:ext>
            </a:extLst>
          </p:cNvPr>
          <p:cNvSpPr>
            <a:spLocks noGrp="1"/>
          </p:cNvSpPr>
          <p:nvPr>
            <p:ph type="title"/>
          </p:nvPr>
        </p:nvSpPr>
        <p:spPr>
          <a:xfrm>
            <a:off x="758301" y="142043"/>
            <a:ext cx="10515600" cy="1325563"/>
          </a:xfrm>
        </p:spPr>
        <p:txBody>
          <a:bodyPr/>
          <a:lstStyle/>
          <a:p>
            <a:pPr algn="ctr" rtl="1"/>
            <a:r>
              <a:rPr lang="ar-AE">
                <a:solidFill>
                  <a:srgbClr val="C00000"/>
                </a:solidFill>
                <a:latin typeface="Sakkal Majalla" panose="02000000000000000000" pitchFamily="2" charset="-78"/>
                <a:cs typeface="Sakkal Majalla" panose="02000000000000000000" pitchFamily="2" charset="-78"/>
              </a:rPr>
              <a:t>النص السّردي – الوســط </a:t>
            </a:r>
            <a:endParaRPr lang="en-GB">
              <a:solidFill>
                <a:srgbClr val="C00000"/>
              </a:solidFill>
              <a:latin typeface="Sakkal Majalla" panose="02000000000000000000" pitchFamily="2" charset="-78"/>
              <a:cs typeface="Sakkal Majalla" panose="02000000000000000000" pitchFamily="2" charset="-78"/>
            </a:endParaRPr>
          </a:p>
        </p:txBody>
      </p:sp>
      <p:graphicFrame>
        <p:nvGraphicFramePr>
          <p:cNvPr id="7" name="Diagram 6">
            <a:extLst>
              <a:ext uri="{FF2B5EF4-FFF2-40B4-BE49-F238E27FC236}">
                <a16:creationId xmlns:a16="http://schemas.microsoft.com/office/drawing/2014/main" id="{2106396E-EFD4-48E3-B862-49558B95B274}"/>
              </a:ext>
            </a:extLst>
          </p:cNvPr>
          <p:cNvGraphicFramePr/>
          <p:nvPr>
            <p:extLst>
              <p:ext uri="{D42A27DB-BD31-4B8C-83A1-F6EECF244321}">
                <p14:modId xmlns:p14="http://schemas.microsoft.com/office/powerpoint/2010/main" val="4148382261"/>
              </p:ext>
            </p:extLst>
          </p:nvPr>
        </p:nvGraphicFramePr>
        <p:xfrm>
          <a:off x="4599619" y="1278385"/>
          <a:ext cx="7145538" cy="5235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Left Brace 7">
            <a:extLst>
              <a:ext uri="{FF2B5EF4-FFF2-40B4-BE49-F238E27FC236}">
                <a16:creationId xmlns:a16="http://schemas.microsoft.com/office/drawing/2014/main" id="{DF84A6BA-D33C-4CC2-8D61-406025D46A51}"/>
              </a:ext>
            </a:extLst>
          </p:cNvPr>
          <p:cNvSpPr/>
          <p:nvPr/>
        </p:nvSpPr>
        <p:spPr>
          <a:xfrm>
            <a:off x="3417903" y="1722268"/>
            <a:ext cx="1979720" cy="4163627"/>
          </a:xfrm>
          <a:custGeom>
            <a:avLst/>
            <a:gdLst>
              <a:gd name="connsiteX0" fmla="*/ 1979720 w 1979720"/>
              <a:gd name="connsiteY0" fmla="*/ 4163627 h 4163627"/>
              <a:gd name="connsiteX1" fmla="*/ 989860 w 1979720"/>
              <a:gd name="connsiteY1" fmla="*/ 3998657 h 4163627"/>
              <a:gd name="connsiteX2" fmla="*/ 989860 w 1979720"/>
              <a:gd name="connsiteY2" fmla="*/ 3414699 h 4163627"/>
              <a:gd name="connsiteX3" fmla="*/ 989860 w 1979720"/>
              <a:gd name="connsiteY3" fmla="*/ 2830742 h 4163627"/>
              <a:gd name="connsiteX4" fmla="*/ 989860 w 1979720"/>
              <a:gd name="connsiteY4" fmla="*/ 2246784 h 4163627"/>
              <a:gd name="connsiteX5" fmla="*/ 0 w 1979720"/>
              <a:gd name="connsiteY5" fmla="*/ 2081814 h 4163627"/>
              <a:gd name="connsiteX6" fmla="*/ 989860 w 1979720"/>
              <a:gd name="connsiteY6" fmla="*/ 1916844 h 4163627"/>
              <a:gd name="connsiteX7" fmla="*/ 989860 w 1979720"/>
              <a:gd name="connsiteY7" fmla="*/ 1315367 h 4163627"/>
              <a:gd name="connsiteX8" fmla="*/ 989860 w 1979720"/>
              <a:gd name="connsiteY8" fmla="*/ 783965 h 4163627"/>
              <a:gd name="connsiteX9" fmla="*/ 989860 w 1979720"/>
              <a:gd name="connsiteY9" fmla="*/ 164970 h 4163627"/>
              <a:gd name="connsiteX10" fmla="*/ 1979720 w 1979720"/>
              <a:gd name="connsiteY10" fmla="*/ 0 h 4163627"/>
              <a:gd name="connsiteX11" fmla="*/ 1979720 w 1979720"/>
              <a:gd name="connsiteY11" fmla="*/ 553168 h 4163627"/>
              <a:gd name="connsiteX12" fmla="*/ 1979720 w 1979720"/>
              <a:gd name="connsiteY12" fmla="*/ 1023063 h 4163627"/>
              <a:gd name="connsiteX13" fmla="*/ 1979720 w 1979720"/>
              <a:gd name="connsiteY13" fmla="*/ 1492958 h 4163627"/>
              <a:gd name="connsiteX14" fmla="*/ 1979720 w 1979720"/>
              <a:gd name="connsiteY14" fmla="*/ 2171034 h 4163627"/>
              <a:gd name="connsiteX15" fmla="*/ 1979720 w 1979720"/>
              <a:gd name="connsiteY15" fmla="*/ 2765838 h 4163627"/>
              <a:gd name="connsiteX16" fmla="*/ 1979720 w 1979720"/>
              <a:gd name="connsiteY16" fmla="*/ 3277369 h 4163627"/>
              <a:gd name="connsiteX17" fmla="*/ 1979720 w 1979720"/>
              <a:gd name="connsiteY17" fmla="*/ 4163627 h 4163627"/>
              <a:gd name="connsiteX0" fmla="*/ 1979720 w 1979720"/>
              <a:gd name="connsiteY0" fmla="*/ 4163627 h 4163627"/>
              <a:gd name="connsiteX1" fmla="*/ 989860 w 1979720"/>
              <a:gd name="connsiteY1" fmla="*/ 3998657 h 4163627"/>
              <a:gd name="connsiteX2" fmla="*/ 989860 w 1979720"/>
              <a:gd name="connsiteY2" fmla="*/ 3449737 h 4163627"/>
              <a:gd name="connsiteX3" fmla="*/ 989860 w 1979720"/>
              <a:gd name="connsiteY3" fmla="*/ 2918335 h 4163627"/>
              <a:gd name="connsiteX4" fmla="*/ 989860 w 1979720"/>
              <a:gd name="connsiteY4" fmla="*/ 2246784 h 4163627"/>
              <a:gd name="connsiteX5" fmla="*/ 0 w 1979720"/>
              <a:gd name="connsiteY5" fmla="*/ 2081814 h 4163627"/>
              <a:gd name="connsiteX6" fmla="*/ 989860 w 1979720"/>
              <a:gd name="connsiteY6" fmla="*/ 1916844 h 4163627"/>
              <a:gd name="connsiteX7" fmla="*/ 989860 w 1979720"/>
              <a:gd name="connsiteY7" fmla="*/ 1297849 h 4163627"/>
              <a:gd name="connsiteX8" fmla="*/ 989860 w 1979720"/>
              <a:gd name="connsiteY8" fmla="*/ 713891 h 4163627"/>
              <a:gd name="connsiteX9" fmla="*/ 989860 w 1979720"/>
              <a:gd name="connsiteY9" fmla="*/ 164970 h 4163627"/>
              <a:gd name="connsiteX10" fmla="*/ 1979720 w 1979720"/>
              <a:gd name="connsiteY10" fmla="*/ 0 h 416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9720" h="4163627" stroke="0" extrusionOk="0">
                <a:moveTo>
                  <a:pt x="1979720" y="4163627"/>
                </a:moveTo>
                <a:cubicBezTo>
                  <a:pt x="1437373" y="4175458"/>
                  <a:pt x="1011456" y="4073689"/>
                  <a:pt x="989860" y="3998657"/>
                </a:cubicBezTo>
                <a:cubicBezTo>
                  <a:pt x="947278" y="3872078"/>
                  <a:pt x="1052194" y="3577132"/>
                  <a:pt x="989860" y="3414699"/>
                </a:cubicBezTo>
                <a:cubicBezTo>
                  <a:pt x="927526" y="3252266"/>
                  <a:pt x="1025000" y="2959311"/>
                  <a:pt x="989860" y="2830742"/>
                </a:cubicBezTo>
                <a:cubicBezTo>
                  <a:pt x="954720" y="2702173"/>
                  <a:pt x="1013807" y="2430950"/>
                  <a:pt x="989860" y="2246784"/>
                </a:cubicBezTo>
                <a:cubicBezTo>
                  <a:pt x="1053505" y="2226410"/>
                  <a:pt x="520834" y="2057547"/>
                  <a:pt x="0" y="2081814"/>
                </a:cubicBezTo>
                <a:cubicBezTo>
                  <a:pt x="548199" y="2086605"/>
                  <a:pt x="992120" y="2009020"/>
                  <a:pt x="989860" y="1916844"/>
                </a:cubicBezTo>
                <a:cubicBezTo>
                  <a:pt x="967692" y="1697109"/>
                  <a:pt x="993763" y="1598208"/>
                  <a:pt x="989860" y="1315367"/>
                </a:cubicBezTo>
                <a:cubicBezTo>
                  <a:pt x="985957" y="1032526"/>
                  <a:pt x="1012519" y="1041576"/>
                  <a:pt x="989860" y="783965"/>
                </a:cubicBezTo>
                <a:cubicBezTo>
                  <a:pt x="967201" y="526354"/>
                  <a:pt x="1020819" y="458434"/>
                  <a:pt x="989860" y="164970"/>
                </a:cubicBezTo>
                <a:cubicBezTo>
                  <a:pt x="909596" y="52580"/>
                  <a:pt x="1362205" y="45928"/>
                  <a:pt x="1979720" y="0"/>
                </a:cubicBezTo>
                <a:cubicBezTo>
                  <a:pt x="2012860" y="194271"/>
                  <a:pt x="1916647" y="391099"/>
                  <a:pt x="1979720" y="553168"/>
                </a:cubicBezTo>
                <a:cubicBezTo>
                  <a:pt x="2042793" y="715237"/>
                  <a:pt x="1965229" y="902429"/>
                  <a:pt x="1979720" y="1023063"/>
                </a:cubicBezTo>
                <a:cubicBezTo>
                  <a:pt x="1994211" y="1143698"/>
                  <a:pt x="1957863" y="1290124"/>
                  <a:pt x="1979720" y="1492958"/>
                </a:cubicBezTo>
                <a:cubicBezTo>
                  <a:pt x="2001577" y="1695792"/>
                  <a:pt x="1959080" y="1842343"/>
                  <a:pt x="1979720" y="2171034"/>
                </a:cubicBezTo>
                <a:cubicBezTo>
                  <a:pt x="2000360" y="2499725"/>
                  <a:pt x="1944146" y="2561338"/>
                  <a:pt x="1979720" y="2765838"/>
                </a:cubicBezTo>
                <a:cubicBezTo>
                  <a:pt x="2015294" y="2970338"/>
                  <a:pt x="1969676" y="3136561"/>
                  <a:pt x="1979720" y="3277369"/>
                </a:cubicBezTo>
                <a:cubicBezTo>
                  <a:pt x="1989764" y="3418177"/>
                  <a:pt x="1928703" y="3907711"/>
                  <a:pt x="1979720" y="4163627"/>
                </a:cubicBezTo>
                <a:close/>
              </a:path>
              <a:path w="1979720" h="4163627" fill="none" extrusionOk="0">
                <a:moveTo>
                  <a:pt x="1979720" y="4163627"/>
                </a:moveTo>
                <a:cubicBezTo>
                  <a:pt x="1432776" y="4156280"/>
                  <a:pt x="997136" y="4092016"/>
                  <a:pt x="989860" y="3998657"/>
                </a:cubicBezTo>
                <a:cubicBezTo>
                  <a:pt x="945948" y="3767300"/>
                  <a:pt x="1040026" y="3642547"/>
                  <a:pt x="989860" y="3449737"/>
                </a:cubicBezTo>
                <a:cubicBezTo>
                  <a:pt x="939694" y="3256927"/>
                  <a:pt x="996252" y="3030052"/>
                  <a:pt x="989860" y="2918335"/>
                </a:cubicBezTo>
                <a:cubicBezTo>
                  <a:pt x="983468" y="2806618"/>
                  <a:pt x="991188" y="2425508"/>
                  <a:pt x="989860" y="2246784"/>
                </a:cubicBezTo>
                <a:cubicBezTo>
                  <a:pt x="1014926" y="2093552"/>
                  <a:pt x="600536" y="2166970"/>
                  <a:pt x="0" y="2081814"/>
                </a:cubicBezTo>
                <a:cubicBezTo>
                  <a:pt x="531121" y="2099388"/>
                  <a:pt x="977704" y="2006214"/>
                  <a:pt x="989860" y="1916844"/>
                </a:cubicBezTo>
                <a:cubicBezTo>
                  <a:pt x="986246" y="1621182"/>
                  <a:pt x="1017386" y="1563616"/>
                  <a:pt x="989860" y="1297849"/>
                </a:cubicBezTo>
                <a:cubicBezTo>
                  <a:pt x="962334" y="1032083"/>
                  <a:pt x="1051426" y="850846"/>
                  <a:pt x="989860" y="713891"/>
                </a:cubicBezTo>
                <a:cubicBezTo>
                  <a:pt x="928294" y="576936"/>
                  <a:pt x="997936" y="332901"/>
                  <a:pt x="989860" y="164970"/>
                </a:cubicBezTo>
                <a:cubicBezTo>
                  <a:pt x="1030715" y="45891"/>
                  <a:pt x="1437913" y="44330"/>
                  <a:pt x="1979720" y="0"/>
                </a:cubicBezTo>
              </a:path>
              <a:path w="1979720" h="4163627" fill="none" stroke="0" extrusionOk="0">
                <a:moveTo>
                  <a:pt x="1979720" y="4163627"/>
                </a:moveTo>
                <a:cubicBezTo>
                  <a:pt x="1424114" y="4157651"/>
                  <a:pt x="1005922" y="4088347"/>
                  <a:pt x="989860" y="3998657"/>
                </a:cubicBezTo>
                <a:cubicBezTo>
                  <a:pt x="957655" y="3810905"/>
                  <a:pt x="1036739" y="3577619"/>
                  <a:pt x="989860" y="3467256"/>
                </a:cubicBezTo>
                <a:cubicBezTo>
                  <a:pt x="942981" y="3356893"/>
                  <a:pt x="1044572" y="3112810"/>
                  <a:pt x="989860" y="2883298"/>
                </a:cubicBezTo>
                <a:cubicBezTo>
                  <a:pt x="935148" y="2653786"/>
                  <a:pt x="1023220" y="2486304"/>
                  <a:pt x="989860" y="2246784"/>
                </a:cubicBezTo>
                <a:cubicBezTo>
                  <a:pt x="1005512" y="2144608"/>
                  <a:pt x="602534" y="2162086"/>
                  <a:pt x="0" y="2081814"/>
                </a:cubicBezTo>
                <a:cubicBezTo>
                  <a:pt x="538920" y="2062620"/>
                  <a:pt x="998261" y="1987559"/>
                  <a:pt x="989860" y="1916844"/>
                </a:cubicBezTo>
                <a:cubicBezTo>
                  <a:pt x="983442" y="1634691"/>
                  <a:pt x="1007957" y="1466332"/>
                  <a:pt x="989860" y="1297849"/>
                </a:cubicBezTo>
                <a:cubicBezTo>
                  <a:pt x="971763" y="1129367"/>
                  <a:pt x="999222" y="998686"/>
                  <a:pt x="989860" y="766447"/>
                </a:cubicBezTo>
                <a:cubicBezTo>
                  <a:pt x="980498" y="534208"/>
                  <a:pt x="1039671" y="326009"/>
                  <a:pt x="989860" y="164970"/>
                </a:cubicBezTo>
                <a:cubicBezTo>
                  <a:pt x="930543" y="90133"/>
                  <a:pt x="1444989" y="23273"/>
                  <a:pt x="1979720" y="0"/>
                </a:cubicBezTo>
              </a:path>
            </a:pathLst>
          </a:custGeom>
          <a:ln w="28575">
            <a:solidFill>
              <a:schemeClr val="accent6">
                <a:lumMod val="60000"/>
                <a:lumOff val="40000"/>
              </a:schemeClr>
            </a:solidFill>
            <a:extLst>
              <a:ext uri="{C807C97D-BFC1-408E-A445-0C87EB9F89A2}">
                <ask:lineSketchStyleProps xmlns:ask="http://schemas.microsoft.com/office/drawing/2018/sketchyshapes" sd="4277378115">
                  <a:prstGeom prst="leftBrace">
                    <a:avLst/>
                  </a:prstGeom>
                  <ask:type>
                    <ask:lineSketchScribble/>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B5A2D83E-EE69-4872-A3DE-4801CC36C154}"/>
              </a:ext>
            </a:extLst>
          </p:cNvPr>
          <p:cNvSpPr/>
          <p:nvPr/>
        </p:nvSpPr>
        <p:spPr>
          <a:xfrm>
            <a:off x="381740" y="3249227"/>
            <a:ext cx="2769833" cy="1225119"/>
          </a:xfrm>
          <a:custGeom>
            <a:avLst/>
            <a:gdLst>
              <a:gd name="connsiteX0" fmla="*/ 0 w 2769833"/>
              <a:gd name="connsiteY0" fmla="*/ 204191 h 1225119"/>
              <a:gd name="connsiteX1" fmla="*/ 204191 w 2769833"/>
              <a:gd name="connsiteY1" fmla="*/ 0 h 1225119"/>
              <a:gd name="connsiteX2" fmla="*/ 794554 w 2769833"/>
              <a:gd name="connsiteY2" fmla="*/ 0 h 1225119"/>
              <a:gd name="connsiteX3" fmla="*/ 1384917 w 2769833"/>
              <a:gd name="connsiteY3" fmla="*/ 0 h 1225119"/>
              <a:gd name="connsiteX4" fmla="*/ 2022508 w 2769833"/>
              <a:gd name="connsiteY4" fmla="*/ 0 h 1225119"/>
              <a:gd name="connsiteX5" fmla="*/ 2565642 w 2769833"/>
              <a:gd name="connsiteY5" fmla="*/ 0 h 1225119"/>
              <a:gd name="connsiteX6" fmla="*/ 2769833 w 2769833"/>
              <a:gd name="connsiteY6" fmla="*/ 204191 h 1225119"/>
              <a:gd name="connsiteX7" fmla="*/ 2769833 w 2769833"/>
              <a:gd name="connsiteY7" fmla="*/ 596225 h 1225119"/>
              <a:gd name="connsiteX8" fmla="*/ 2769833 w 2769833"/>
              <a:gd name="connsiteY8" fmla="*/ 1020928 h 1225119"/>
              <a:gd name="connsiteX9" fmla="*/ 2565642 w 2769833"/>
              <a:gd name="connsiteY9" fmla="*/ 1225119 h 1225119"/>
              <a:gd name="connsiteX10" fmla="*/ 1998894 w 2769833"/>
              <a:gd name="connsiteY10" fmla="*/ 1225119 h 1225119"/>
              <a:gd name="connsiteX11" fmla="*/ 1479375 w 2769833"/>
              <a:gd name="connsiteY11" fmla="*/ 1225119 h 1225119"/>
              <a:gd name="connsiteX12" fmla="*/ 936241 w 2769833"/>
              <a:gd name="connsiteY12" fmla="*/ 1225119 h 1225119"/>
              <a:gd name="connsiteX13" fmla="*/ 204191 w 2769833"/>
              <a:gd name="connsiteY13" fmla="*/ 1225119 h 1225119"/>
              <a:gd name="connsiteX14" fmla="*/ 0 w 2769833"/>
              <a:gd name="connsiteY14" fmla="*/ 1020928 h 1225119"/>
              <a:gd name="connsiteX15" fmla="*/ 0 w 2769833"/>
              <a:gd name="connsiteY15" fmla="*/ 612560 h 1225119"/>
              <a:gd name="connsiteX16" fmla="*/ 0 w 2769833"/>
              <a:gd name="connsiteY16" fmla="*/ 204191 h 12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69833" h="1225119" fill="none" extrusionOk="0">
                <a:moveTo>
                  <a:pt x="0" y="204191"/>
                </a:moveTo>
                <a:cubicBezTo>
                  <a:pt x="11058" y="84959"/>
                  <a:pt x="70315" y="-3122"/>
                  <a:pt x="204191" y="0"/>
                </a:cubicBezTo>
                <a:cubicBezTo>
                  <a:pt x="337733" y="-69213"/>
                  <a:pt x="523680" y="44768"/>
                  <a:pt x="794554" y="0"/>
                </a:cubicBezTo>
                <a:cubicBezTo>
                  <a:pt x="1065428" y="-44768"/>
                  <a:pt x="1111887" y="22624"/>
                  <a:pt x="1384917" y="0"/>
                </a:cubicBezTo>
                <a:cubicBezTo>
                  <a:pt x="1657947" y="-22624"/>
                  <a:pt x="1728994" y="52460"/>
                  <a:pt x="2022508" y="0"/>
                </a:cubicBezTo>
                <a:cubicBezTo>
                  <a:pt x="2316022" y="-52460"/>
                  <a:pt x="2434418" y="60989"/>
                  <a:pt x="2565642" y="0"/>
                </a:cubicBezTo>
                <a:cubicBezTo>
                  <a:pt x="2680653" y="33746"/>
                  <a:pt x="2790702" y="81866"/>
                  <a:pt x="2769833" y="204191"/>
                </a:cubicBezTo>
                <a:cubicBezTo>
                  <a:pt x="2804615" y="361421"/>
                  <a:pt x="2735140" y="401349"/>
                  <a:pt x="2769833" y="596225"/>
                </a:cubicBezTo>
                <a:cubicBezTo>
                  <a:pt x="2804526" y="791101"/>
                  <a:pt x="2733065" y="809001"/>
                  <a:pt x="2769833" y="1020928"/>
                </a:cubicBezTo>
                <a:cubicBezTo>
                  <a:pt x="2780522" y="1119860"/>
                  <a:pt x="2684646" y="1225134"/>
                  <a:pt x="2565642" y="1225119"/>
                </a:cubicBezTo>
                <a:cubicBezTo>
                  <a:pt x="2441122" y="1232847"/>
                  <a:pt x="2221658" y="1211256"/>
                  <a:pt x="1998894" y="1225119"/>
                </a:cubicBezTo>
                <a:cubicBezTo>
                  <a:pt x="1776130" y="1238982"/>
                  <a:pt x="1674136" y="1176714"/>
                  <a:pt x="1479375" y="1225119"/>
                </a:cubicBezTo>
                <a:cubicBezTo>
                  <a:pt x="1284614" y="1273524"/>
                  <a:pt x="1167894" y="1216174"/>
                  <a:pt x="936241" y="1225119"/>
                </a:cubicBezTo>
                <a:cubicBezTo>
                  <a:pt x="704588" y="1234064"/>
                  <a:pt x="353146" y="1141292"/>
                  <a:pt x="204191" y="1225119"/>
                </a:cubicBezTo>
                <a:cubicBezTo>
                  <a:pt x="78073" y="1207412"/>
                  <a:pt x="-6037" y="1142708"/>
                  <a:pt x="0" y="1020928"/>
                </a:cubicBezTo>
                <a:cubicBezTo>
                  <a:pt x="-13812" y="849770"/>
                  <a:pt x="3337" y="787967"/>
                  <a:pt x="0" y="612560"/>
                </a:cubicBezTo>
                <a:cubicBezTo>
                  <a:pt x="-3337" y="437153"/>
                  <a:pt x="8824" y="329581"/>
                  <a:pt x="0" y="204191"/>
                </a:cubicBezTo>
                <a:close/>
              </a:path>
              <a:path w="2769833" h="1225119" stroke="0" extrusionOk="0">
                <a:moveTo>
                  <a:pt x="0" y="204191"/>
                </a:moveTo>
                <a:cubicBezTo>
                  <a:pt x="7626" y="88454"/>
                  <a:pt x="92476" y="5994"/>
                  <a:pt x="204191" y="0"/>
                </a:cubicBezTo>
                <a:cubicBezTo>
                  <a:pt x="389677" y="-44311"/>
                  <a:pt x="669619" y="55122"/>
                  <a:pt x="794554" y="0"/>
                </a:cubicBezTo>
                <a:cubicBezTo>
                  <a:pt x="919489" y="-55122"/>
                  <a:pt x="1219285" y="58972"/>
                  <a:pt x="1432146" y="0"/>
                </a:cubicBezTo>
                <a:cubicBezTo>
                  <a:pt x="1645007" y="-58972"/>
                  <a:pt x="1849407" y="9753"/>
                  <a:pt x="1975279" y="0"/>
                </a:cubicBezTo>
                <a:cubicBezTo>
                  <a:pt x="2101151" y="-9753"/>
                  <a:pt x="2341627" y="28105"/>
                  <a:pt x="2565642" y="0"/>
                </a:cubicBezTo>
                <a:cubicBezTo>
                  <a:pt x="2683807" y="-20146"/>
                  <a:pt x="2781962" y="104955"/>
                  <a:pt x="2769833" y="204191"/>
                </a:cubicBezTo>
                <a:cubicBezTo>
                  <a:pt x="2777015" y="283832"/>
                  <a:pt x="2745047" y="402562"/>
                  <a:pt x="2769833" y="596225"/>
                </a:cubicBezTo>
                <a:cubicBezTo>
                  <a:pt x="2794619" y="789888"/>
                  <a:pt x="2736588" y="934406"/>
                  <a:pt x="2769833" y="1020928"/>
                </a:cubicBezTo>
                <a:cubicBezTo>
                  <a:pt x="2794605" y="1137392"/>
                  <a:pt x="2679380" y="1197044"/>
                  <a:pt x="2565642" y="1225119"/>
                </a:cubicBezTo>
                <a:cubicBezTo>
                  <a:pt x="2341319" y="1261846"/>
                  <a:pt x="2232185" y="1187533"/>
                  <a:pt x="1951665" y="1225119"/>
                </a:cubicBezTo>
                <a:cubicBezTo>
                  <a:pt x="1671145" y="1262705"/>
                  <a:pt x="1566202" y="1196419"/>
                  <a:pt x="1314073" y="1225119"/>
                </a:cubicBezTo>
                <a:cubicBezTo>
                  <a:pt x="1061944" y="1253819"/>
                  <a:pt x="729000" y="1170997"/>
                  <a:pt x="204191" y="1225119"/>
                </a:cubicBezTo>
                <a:cubicBezTo>
                  <a:pt x="96376" y="1235016"/>
                  <a:pt x="-8189" y="1132097"/>
                  <a:pt x="0" y="1020928"/>
                </a:cubicBezTo>
                <a:cubicBezTo>
                  <a:pt x="-1364" y="928948"/>
                  <a:pt x="10627" y="763359"/>
                  <a:pt x="0" y="612560"/>
                </a:cubicBezTo>
                <a:cubicBezTo>
                  <a:pt x="-10627" y="461761"/>
                  <a:pt x="8407" y="362553"/>
                  <a:pt x="0" y="204191"/>
                </a:cubicBezTo>
                <a:close/>
              </a:path>
            </a:pathLst>
          </a:custGeom>
          <a:ln w="28575">
            <a:extLst>
              <a:ext uri="{C807C97D-BFC1-408E-A445-0C87EB9F89A2}">
                <ask:lineSketchStyleProps xmlns:ask="http://schemas.microsoft.com/office/drawing/2018/sketchyshapes" sd="2600592544">
                  <a:prstGeom prst="roundRect">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algn="ctr"/>
            <a:r>
              <a:rPr lang="ar-AE" sz="2800"/>
              <a:t>احرص أن توظف تقنيات النّص السّردي</a:t>
            </a:r>
            <a:endParaRPr lang="en-GB" sz="2800"/>
          </a:p>
        </p:txBody>
      </p:sp>
    </p:spTree>
    <p:extLst>
      <p:ext uri="{BB962C8B-B14F-4D97-AF65-F5344CB8AC3E}">
        <p14:creationId xmlns:p14="http://schemas.microsoft.com/office/powerpoint/2010/main" val="262520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2CD60A-B110-496A-B9F7-939624A07B3D}"/>
              </a:ext>
            </a:extLst>
          </p:cNvPr>
          <p:cNvSpPr>
            <a:spLocks noGrp="1"/>
          </p:cNvSpPr>
          <p:nvPr>
            <p:ph idx="1"/>
          </p:nvPr>
        </p:nvSpPr>
        <p:spPr>
          <a:xfrm>
            <a:off x="1068891" y="488155"/>
            <a:ext cx="10479642" cy="996368"/>
          </a:xfrm>
        </p:spPr>
        <p:txBody>
          <a:bodyPr wrap="square" anchor="t">
            <a:normAutofit/>
          </a:bodyPr>
          <a:lstStyle/>
          <a:p>
            <a:pPr marL="0" indent="0" algn="ctr" rtl="1">
              <a:buNone/>
            </a:pPr>
            <a:r>
              <a:rPr lang="ar-AE" dirty="0">
                <a:solidFill>
                  <a:srgbClr val="C00000"/>
                </a:solidFill>
                <a:latin typeface="Sakkal Majalla" panose="02000000000000000000" pitchFamily="2" charset="-78"/>
                <a:cs typeface="Sakkal Majalla" panose="02000000000000000000" pitchFamily="2" charset="-78"/>
              </a:rPr>
              <a:t>عزيزي الطالب : إليك العناصر التي يجب أن تتوافر </a:t>
            </a:r>
            <a:r>
              <a:rPr lang="ar-AE" sz="4800" b="1" dirty="0">
                <a:solidFill>
                  <a:srgbClr val="C00000"/>
                </a:solidFill>
                <a:latin typeface="Sakkal Majalla" panose="02000000000000000000" pitchFamily="2" charset="-78"/>
                <a:cs typeface="Sakkal Majalla" panose="02000000000000000000" pitchFamily="2" charset="-78"/>
              </a:rPr>
              <a:t>وسط</a:t>
            </a:r>
            <a:r>
              <a:rPr lang="ar-AE" dirty="0">
                <a:solidFill>
                  <a:srgbClr val="C00000"/>
                </a:solidFill>
                <a:latin typeface="Sakkal Majalla" panose="02000000000000000000" pitchFamily="2" charset="-78"/>
                <a:cs typeface="Sakkal Majalla" panose="02000000000000000000" pitchFamily="2" charset="-78"/>
              </a:rPr>
              <a:t> النّص السّردي .</a:t>
            </a:r>
            <a:endParaRPr lang="en-GB" dirty="0">
              <a:solidFill>
                <a:srgbClr val="C00000"/>
              </a:solidFill>
              <a:latin typeface="Sakkal Majalla" panose="02000000000000000000" pitchFamily="2" charset="-78"/>
              <a:cs typeface="Sakkal Majalla" panose="02000000000000000000" pitchFamily="2" charset="-78"/>
            </a:endParaRPr>
          </a:p>
        </p:txBody>
      </p:sp>
      <p:sp>
        <p:nvSpPr>
          <p:cNvPr id="9" name="Rectangle: Rounded Corners 8">
            <a:extLst>
              <a:ext uri="{FF2B5EF4-FFF2-40B4-BE49-F238E27FC236}">
                <a16:creationId xmlns:a16="http://schemas.microsoft.com/office/drawing/2014/main" id="{6E2EB3E7-762B-4E5B-97A8-E8E71935BEA7}"/>
              </a:ext>
            </a:extLst>
          </p:cNvPr>
          <p:cNvSpPr/>
          <p:nvPr/>
        </p:nvSpPr>
        <p:spPr>
          <a:xfrm>
            <a:off x="8634175" y="1364647"/>
            <a:ext cx="2343704" cy="99636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AE" sz="2800"/>
              <a:t>الشّخصيات</a:t>
            </a:r>
          </a:p>
          <a:p>
            <a:pPr algn="ctr"/>
            <a:r>
              <a:rPr lang="ar-AE" sz="2800"/>
              <a:t>الرّئيسة و الثانوية </a:t>
            </a:r>
            <a:endParaRPr lang="en-GB" sz="2800"/>
          </a:p>
        </p:txBody>
      </p:sp>
      <p:sp>
        <p:nvSpPr>
          <p:cNvPr id="10" name="Rectangle: Rounded Corners 9">
            <a:extLst>
              <a:ext uri="{FF2B5EF4-FFF2-40B4-BE49-F238E27FC236}">
                <a16:creationId xmlns:a16="http://schemas.microsoft.com/office/drawing/2014/main" id="{C874F7E7-B4C5-4949-918A-9B2B49E0C76F}"/>
              </a:ext>
            </a:extLst>
          </p:cNvPr>
          <p:cNvSpPr/>
          <p:nvPr/>
        </p:nvSpPr>
        <p:spPr>
          <a:xfrm>
            <a:off x="4931432" y="1400455"/>
            <a:ext cx="2343704" cy="99636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AE" sz="2800" dirty="0"/>
              <a:t>الأحداث</a:t>
            </a:r>
            <a:endParaRPr lang="en-GB" sz="2800" dirty="0"/>
          </a:p>
        </p:txBody>
      </p:sp>
      <p:sp>
        <p:nvSpPr>
          <p:cNvPr id="11" name="Rectangle: Rounded Corners 10">
            <a:extLst>
              <a:ext uri="{FF2B5EF4-FFF2-40B4-BE49-F238E27FC236}">
                <a16:creationId xmlns:a16="http://schemas.microsoft.com/office/drawing/2014/main" id="{376CE98A-8CE0-4FE9-8FB8-8F8C3D7E9498}"/>
              </a:ext>
            </a:extLst>
          </p:cNvPr>
          <p:cNvSpPr/>
          <p:nvPr/>
        </p:nvSpPr>
        <p:spPr>
          <a:xfrm>
            <a:off x="1228690" y="1364647"/>
            <a:ext cx="2343704" cy="99636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AE" sz="2800"/>
              <a:t>العقدة</a:t>
            </a:r>
            <a:endParaRPr lang="en-GB" sz="2800"/>
          </a:p>
        </p:txBody>
      </p:sp>
      <p:sp>
        <p:nvSpPr>
          <p:cNvPr id="2" name="TextBox 1">
            <a:extLst>
              <a:ext uri="{FF2B5EF4-FFF2-40B4-BE49-F238E27FC236}">
                <a16:creationId xmlns:a16="http://schemas.microsoft.com/office/drawing/2014/main" id="{FE78315B-2BC4-4824-A18C-01ED21ACA833}"/>
              </a:ext>
            </a:extLst>
          </p:cNvPr>
          <p:cNvSpPr txBox="1"/>
          <p:nvPr/>
        </p:nvSpPr>
        <p:spPr>
          <a:xfrm>
            <a:off x="8218587" y="2619237"/>
            <a:ext cx="3544788" cy="2554545"/>
          </a:xfrm>
          <a:custGeom>
            <a:avLst/>
            <a:gdLst>
              <a:gd name="connsiteX0" fmla="*/ 0 w 3544788"/>
              <a:gd name="connsiteY0" fmla="*/ 0 h 2554545"/>
              <a:gd name="connsiteX1" fmla="*/ 626246 w 3544788"/>
              <a:gd name="connsiteY1" fmla="*/ 0 h 2554545"/>
              <a:gd name="connsiteX2" fmla="*/ 1252492 w 3544788"/>
              <a:gd name="connsiteY2" fmla="*/ 0 h 2554545"/>
              <a:gd name="connsiteX3" fmla="*/ 1843290 w 3544788"/>
              <a:gd name="connsiteY3" fmla="*/ 0 h 2554545"/>
              <a:gd name="connsiteX4" fmla="*/ 2434088 w 3544788"/>
              <a:gd name="connsiteY4" fmla="*/ 0 h 2554545"/>
              <a:gd name="connsiteX5" fmla="*/ 3024886 w 3544788"/>
              <a:gd name="connsiteY5" fmla="*/ 0 h 2554545"/>
              <a:gd name="connsiteX6" fmla="*/ 3544788 w 3544788"/>
              <a:gd name="connsiteY6" fmla="*/ 0 h 2554545"/>
              <a:gd name="connsiteX7" fmla="*/ 3544788 w 3544788"/>
              <a:gd name="connsiteY7" fmla="*/ 510909 h 2554545"/>
              <a:gd name="connsiteX8" fmla="*/ 3544788 w 3544788"/>
              <a:gd name="connsiteY8" fmla="*/ 1047363 h 2554545"/>
              <a:gd name="connsiteX9" fmla="*/ 3544788 w 3544788"/>
              <a:gd name="connsiteY9" fmla="*/ 1609363 h 2554545"/>
              <a:gd name="connsiteX10" fmla="*/ 3544788 w 3544788"/>
              <a:gd name="connsiteY10" fmla="*/ 2554545 h 2554545"/>
              <a:gd name="connsiteX11" fmla="*/ 2918542 w 3544788"/>
              <a:gd name="connsiteY11" fmla="*/ 2554545 h 2554545"/>
              <a:gd name="connsiteX12" fmla="*/ 2363192 w 3544788"/>
              <a:gd name="connsiteY12" fmla="*/ 2554545 h 2554545"/>
              <a:gd name="connsiteX13" fmla="*/ 1772394 w 3544788"/>
              <a:gd name="connsiteY13" fmla="*/ 2554545 h 2554545"/>
              <a:gd name="connsiteX14" fmla="*/ 1181596 w 3544788"/>
              <a:gd name="connsiteY14" fmla="*/ 2554545 h 2554545"/>
              <a:gd name="connsiteX15" fmla="*/ 661694 w 3544788"/>
              <a:gd name="connsiteY15" fmla="*/ 2554545 h 2554545"/>
              <a:gd name="connsiteX16" fmla="*/ 0 w 3544788"/>
              <a:gd name="connsiteY16" fmla="*/ 2554545 h 2554545"/>
              <a:gd name="connsiteX17" fmla="*/ 0 w 3544788"/>
              <a:gd name="connsiteY17" fmla="*/ 2094727 h 2554545"/>
              <a:gd name="connsiteX18" fmla="*/ 0 w 3544788"/>
              <a:gd name="connsiteY18" fmla="*/ 1634909 h 2554545"/>
              <a:gd name="connsiteX19" fmla="*/ 0 w 3544788"/>
              <a:gd name="connsiteY19" fmla="*/ 1098454 h 2554545"/>
              <a:gd name="connsiteX20" fmla="*/ 0 w 3544788"/>
              <a:gd name="connsiteY20" fmla="*/ 536454 h 2554545"/>
              <a:gd name="connsiteX21" fmla="*/ 0 w 3544788"/>
              <a:gd name="connsiteY21" fmla="*/ 0 h 255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44788" h="2554545" extrusionOk="0">
                <a:moveTo>
                  <a:pt x="0" y="0"/>
                </a:moveTo>
                <a:cubicBezTo>
                  <a:pt x="269161" y="-26099"/>
                  <a:pt x="488247" y="68432"/>
                  <a:pt x="626246" y="0"/>
                </a:cubicBezTo>
                <a:cubicBezTo>
                  <a:pt x="764245" y="-68432"/>
                  <a:pt x="966000" y="49051"/>
                  <a:pt x="1252492" y="0"/>
                </a:cubicBezTo>
                <a:cubicBezTo>
                  <a:pt x="1538984" y="-49051"/>
                  <a:pt x="1563334" y="31250"/>
                  <a:pt x="1843290" y="0"/>
                </a:cubicBezTo>
                <a:cubicBezTo>
                  <a:pt x="2123246" y="-31250"/>
                  <a:pt x="2299710" y="44570"/>
                  <a:pt x="2434088" y="0"/>
                </a:cubicBezTo>
                <a:cubicBezTo>
                  <a:pt x="2568466" y="-44570"/>
                  <a:pt x="2765875" y="36642"/>
                  <a:pt x="3024886" y="0"/>
                </a:cubicBezTo>
                <a:cubicBezTo>
                  <a:pt x="3283897" y="-36642"/>
                  <a:pt x="3317047" y="33336"/>
                  <a:pt x="3544788" y="0"/>
                </a:cubicBezTo>
                <a:cubicBezTo>
                  <a:pt x="3557352" y="193987"/>
                  <a:pt x="3522059" y="365694"/>
                  <a:pt x="3544788" y="510909"/>
                </a:cubicBezTo>
                <a:cubicBezTo>
                  <a:pt x="3567517" y="656124"/>
                  <a:pt x="3487105" y="895438"/>
                  <a:pt x="3544788" y="1047363"/>
                </a:cubicBezTo>
                <a:cubicBezTo>
                  <a:pt x="3602471" y="1199288"/>
                  <a:pt x="3519470" y="1413383"/>
                  <a:pt x="3544788" y="1609363"/>
                </a:cubicBezTo>
                <a:cubicBezTo>
                  <a:pt x="3570106" y="1805343"/>
                  <a:pt x="3527238" y="2278732"/>
                  <a:pt x="3544788" y="2554545"/>
                </a:cubicBezTo>
                <a:cubicBezTo>
                  <a:pt x="3382452" y="2584252"/>
                  <a:pt x="3212765" y="2521191"/>
                  <a:pt x="2918542" y="2554545"/>
                </a:cubicBezTo>
                <a:cubicBezTo>
                  <a:pt x="2624319" y="2587899"/>
                  <a:pt x="2486980" y="2549569"/>
                  <a:pt x="2363192" y="2554545"/>
                </a:cubicBezTo>
                <a:cubicBezTo>
                  <a:pt x="2239404" y="2559521"/>
                  <a:pt x="2026440" y="2539062"/>
                  <a:pt x="1772394" y="2554545"/>
                </a:cubicBezTo>
                <a:cubicBezTo>
                  <a:pt x="1518348" y="2570028"/>
                  <a:pt x="1392538" y="2529171"/>
                  <a:pt x="1181596" y="2554545"/>
                </a:cubicBezTo>
                <a:cubicBezTo>
                  <a:pt x="970654" y="2579919"/>
                  <a:pt x="782986" y="2546609"/>
                  <a:pt x="661694" y="2554545"/>
                </a:cubicBezTo>
                <a:cubicBezTo>
                  <a:pt x="540402" y="2562481"/>
                  <a:pt x="269013" y="2514697"/>
                  <a:pt x="0" y="2554545"/>
                </a:cubicBezTo>
                <a:cubicBezTo>
                  <a:pt x="-35447" y="2339833"/>
                  <a:pt x="13630" y="2210137"/>
                  <a:pt x="0" y="2094727"/>
                </a:cubicBezTo>
                <a:cubicBezTo>
                  <a:pt x="-13630" y="1979317"/>
                  <a:pt x="44393" y="1823071"/>
                  <a:pt x="0" y="1634909"/>
                </a:cubicBezTo>
                <a:cubicBezTo>
                  <a:pt x="-44393" y="1446747"/>
                  <a:pt x="9359" y="1339459"/>
                  <a:pt x="0" y="1098454"/>
                </a:cubicBezTo>
                <a:cubicBezTo>
                  <a:pt x="-9359" y="857450"/>
                  <a:pt x="50004" y="775503"/>
                  <a:pt x="0" y="536454"/>
                </a:cubicBezTo>
                <a:cubicBezTo>
                  <a:pt x="-50004" y="297405"/>
                  <a:pt x="19719" y="250657"/>
                  <a:pt x="0" y="0"/>
                </a:cubicBezTo>
                <a:close/>
              </a:path>
            </a:pathLst>
          </a:custGeom>
          <a:noFill/>
          <a:ln>
            <a:solidFill>
              <a:schemeClr val="tx1"/>
            </a:solidFill>
            <a:extLst>
              <a:ext uri="{C807C97D-BFC1-408E-A445-0C87EB9F89A2}">
                <ask:lineSketchStyleProps xmlns:ask="http://schemas.microsoft.com/office/drawing/2018/sketchyshapes" sd="2832653793">
                  <a:prstGeom prst="rect">
                    <a:avLst/>
                  </a:prstGeom>
                  <ask:type>
                    <ask:lineSketchScribble/>
                  </ask:type>
                </ask:lineSketchStyleProps>
              </a:ext>
            </a:extLst>
          </a:ln>
        </p:spPr>
        <p:txBody>
          <a:bodyPr wrap="square" rtlCol="0">
            <a:spAutoFit/>
          </a:bodyPr>
          <a:lstStyle/>
          <a:p>
            <a:pPr algn="ctr"/>
            <a:r>
              <a:rPr lang="ar-AE" sz="3200" dirty="0"/>
              <a:t>وصف الشّخصيات </a:t>
            </a:r>
          </a:p>
          <a:p>
            <a:pPr algn="ctr"/>
            <a:r>
              <a:rPr lang="ar-AE" sz="3200" dirty="0"/>
              <a:t>( داخلي – خارجي) عن طريق الألفاظ و كلام الشخصيات الأخرى عنها ، تصرفاتها و أفعالها.</a:t>
            </a:r>
          </a:p>
        </p:txBody>
      </p:sp>
      <p:sp>
        <p:nvSpPr>
          <p:cNvPr id="4" name="TextBox 3">
            <a:extLst>
              <a:ext uri="{FF2B5EF4-FFF2-40B4-BE49-F238E27FC236}">
                <a16:creationId xmlns:a16="http://schemas.microsoft.com/office/drawing/2014/main" id="{0D302E36-2A06-45AC-A5F3-1F5E572A54D0}"/>
              </a:ext>
            </a:extLst>
          </p:cNvPr>
          <p:cNvSpPr txBox="1"/>
          <p:nvPr/>
        </p:nvSpPr>
        <p:spPr>
          <a:xfrm>
            <a:off x="4218831" y="2619237"/>
            <a:ext cx="3657600" cy="3046988"/>
          </a:xfrm>
          <a:custGeom>
            <a:avLst/>
            <a:gdLst>
              <a:gd name="connsiteX0" fmla="*/ 0 w 3657600"/>
              <a:gd name="connsiteY0" fmla="*/ 0 h 3046988"/>
              <a:gd name="connsiteX1" fmla="*/ 485938 w 3657600"/>
              <a:gd name="connsiteY1" fmla="*/ 0 h 3046988"/>
              <a:gd name="connsiteX2" fmla="*/ 971877 w 3657600"/>
              <a:gd name="connsiteY2" fmla="*/ 0 h 3046988"/>
              <a:gd name="connsiteX3" fmla="*/ 1421239 w 3657600"/>
              <a:gd name="connsiteY3" fmla="*/ 0 h 3046988"/>
              <a:gd name="connsiteX4" fmla="*/ 1980329 w 3657600"/>
              <a:gd name="connsiteY4" fmla="*/ 0 h 3046988"/>
              <a:gd name="connsiteX5" fmla="*/ 2429691 w 3657600"/>
              <a:gd name="connsiteY5" fmla="*/ 0 h 3046988"/>
              <a:gd name="connsiteX6" fmla="*/ 2842478 w 3657600"/>
              <a:gd name="connsiteY6" fmla="*/ 0 h 3046988"/>
              <a:gd name="connsiteX7" fmla="*/ 3657600 w 3657600"/>
              <a:gd name="connsiteY7" fmla="*/ 0 h 3046988"/>
              <a:gd name="connsiteX8" fmla="*/ 3657600 w 3657600"/>
              <a:gd name="connsiteY8" fmla="*/ 477361 h 3046988"/>
              <a:gd name="connsiteX9" fmla="*/ 3657600 w 3657600"/>
              <a:gd name="connsiteY9" fmla="*/ 1015663 h 3046988"/>
              <a:gd name="connsiteX10" fmla="*/ 3657600 w 3657600"/>
              <a:gd name="connsiteY10" fmla="*/ 1584434 h 3046988"/>
              <a:gd name="connsiteX11" fmla="*/ 3657600 w 3657600"/>
              <a:gd name="connsiteY11" fmla="*/ 2031325 h 3046988"/>
              <a:gd name="connsiteX12" fmla="*/ 3657600 w 3657600"/>
              <a:gd name="connsiteY12" fmla="*/ 2447747 h 3046988"/>
              <a:gd name="connsiteX13" fmla="*/ 3657600 w 3657600"/>
              <a:gd name="connsiteY13" fmla="*/ 3046988 h 3046988"/>
              <a:gd name="connsiteX14" fmla="*/ 3098510 w 3657600"/>
              <a:gd name="connsiteY14" fmla="*/ 3046988 h 3046988"/>
              <a:gd name="connsiteX15" fmla="*/ 2612571 w 3657600"/>
              <a:gd name="connsiteY15" fmla="*/ 3046988 h 3046988"/>
              <a:gd name="connsiteX16" fmla="*/ 2090057 w 3657600"/>
              <a:gd name="connsiteY16" fmla="*/ 3046988 h 3046988"/>
              <a:gd name="connsiteX17" fmla="*/ 1604119 w 3657600"/>
              <a:gd name="connsiteY17" fmla="*/ 3046988 h 3046988"/>
              <a:gd name="connsiteX18" fmla="*/ 1154757 w 3657600"/>
              <a:gd name="connsiteY18" fmla="*/ 3046988 h 3046988"/>
              <a:gd name="connsiteX19" fmla="*/ 668818 w 3657600"/>
              <a:gd name="connsiteY19" fmla="*/ 3046988 h 3046988"/>
              <a:gd name="connsiteX20" fmla="*/ 0 w 3657600"/>
              <a:gd name="connsiteY20" fmla="*/ 3046988 h 3046988"/>
              <a:gd name="connsiteX21" fmla="*/ 0 w 3657600"/>
              <a:gd name="connsiteY21" fmla="*/ 2539157 h 3046988"/>
              <a:gd name="connsiteX22" fmla="*/ 0 w 3657600"/>
              <a:gd name="connsiteY22" fmla="*/ 2092265 h 3046988"/>
              <a:gd name="connsiteX23" fmla="*/ 0 w 3657600"/>
              <a:gd name="connsiteY23" fmla="*/ 1553964 h 3046988"/>
              <a:gd name="connsiteX24" fmla="*/ 0 w 3657600"/>
              <a:gd name="connsiteY24" fmla="*/ 1137542 h 3046988"/>
              <a:gd name="connsiteX25" fmla="*/ 0 w 3657600"/>
              <a:gd name="connsiteY25" fmla="*/ 660181 h 3046988"/>
              <a:gd name="connsiteX26" fmla="*/ 0 w 3657600"/>
              <a:gd name="connsiteY26" fmla="*/ 0 h 304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57600" h="3046988" extrusionOk="0">
                <a:moveTo>
                  <a:pt x="0" y="0"/>
                </a:moveTo>
                <a:cubicBezTo>
                  <a:pt x="172934" y="-5628"/>
                  <a:pt x="379398" y="5159"/>
                  <a:pt x="485938" y="0"/>
                </a:cubicBezTo>
                <a:cubicBezTo>
                  <a:pt x="592478" y="-5159"/>
                  <a:pt x="862979" y="31098"/>
                  <a:pt x="971877" y="0"/>
                </a:cubicBezTo>
                <a:cubicBezTo>
                  <a:pt x="1080775" y="-31098"/>
                  <a:pt x="1264802" y="20558"/>
                  <a:pt x="1421239" y="0"/>
                </a:cubicBezTo>
                <a:cubicBezTo>
                  <a:pt x="1577676" y="-20558"/>
                  <a:pt x="1769401" y="64184"/>
                  <a:pt x="1980329" y="0"/>
                </a:cubicBezTo>
                <a:cubicBezTo>
                  <a:pt x="2191257" y="-64184"/>
                  <a:pt x="2260334" y="12762"/>
                  <a:pt x="2429691" y="0"/>
                </a:cubicBezTo>
                <a:cubicBezTo>
                  <a:pt x="2599048" y="-12762"/>
                  <a:pt x="2690381" y="47576"/>
                  <a:pt x="2842478" y="0"/>
                </a:cubicBezTo>
                <a:cubicBezTo>
                  <a:pt x="2994575" y="-47576"/>
                  <a:pt x="3293055" y="97754"/>
                  <a:pt x="3657600" y="0"/>
                </a:cubicBezTo>
                <a:cubicBezTo>
                  <a:pt x="3695514" y="133835"/>
                  <a:pt x="3630422" y="284449"/>
                  <a:pt x="3657600" y="477361"/>
                </a:cubicBezTo>
                <a:cubicBezTo>
                  <a:pt x="3684778" y="670273"/>
                  <a:pt x="3655628" y="787627"/>
                  <a:pt x="3657600" y="1015663"/>
                </a:cubicBezTo>
                <a:cubicBezTo>
                  <a:pt x="3659572" y="1243699"/>
                  <a:pt x="3652441" y="1375094"/>
                  <a:pt x="3657600" y="1584434"/>
                </a:cubicBezTo>
                <a:cubicBezTo>
                  <a:pt x="3662759" y="1793774"/>
                  <a:pt x="3605436" y="1883541"/>
                  <a:pt x="3657600" y="2031325"/>
                </a:cubicBezTo>
                <a:cubicBezTo>
                  <a:pt x="3709764" y="2179109"/>
                  <a:pt x="3620847" y="2266747"/>
                  <a:pt x="3657600" y="2447747"/>
                </a:cubicBezTo>
                <a:cubicBezTo>
                  <a:pt x="3694353" y="2628747"/>
                  <a:pt x="3630203" y="2879667"/>
                  <a:pt x="3657600" y="3046988"/>
                </a:cubicBezTo>
                <a:cubicBezTo>
                  <a:pt x="3500750" y="3094404"/>
                  <a:pt x="3327211" y="2984578"/>
                  <a:pt x="3098510" y="3046988"/>
                </a:cubicBezTo>
                <a:cubicBezTo>
                  <a:pt x="2869809" y="3109398"/>
                  <a:pt x="2832651" y="3010905"/>
                  <a:pt x="2612571" y="3046988"/>
                </a:cubicBezTo>
                <a:cubicBezTo>
                  <a:pt x="2392491" y="3083071"/>
                  <a:pt x="2206986" y="3004493"/>
                  <a:pt x="2090057" y="3046988"/>
                </a:cubicBezTo>
                <a:cubicBezTo>
                  <a:pt x="1973128" y="3089483"/>
                  <a:pt x="1782892" y="3021539"/>
                  <a:pt x="1604119" y="3046988"/>
                </a:cubicBezTo>
                <a:cubicBezTo>
                  <a:pt x="1425346" y="3072437"/>
                  <a:pt x="1245310" y="2993936"/>
                  <a:pt x="1154757" y="3046988"/>
                </a:cubicBezTo>
                <a:cubicBezTo>
                  <a:pt x="1064204" y="3100040"/>
                  <a:pt x="819886" y="3046648"/>
                  <a:pt x="668818" y="3046988"/>
                </a:cubicBezTo>
                <a:cubicBezTo>
                  <a:pt x="517750" y="3047328"/>
                  <a:pt x="186134" y="3039851"/>
                  <a:pt x="0" y="3046988"/>
                </a:cubicBezTo>
                <a:cubicBezTo>
                  <a:pt x="-15788" y="2854366"/>
                  <a:pt x="47942" y="2737593"/>
                  <a:pt x="0" y="2539157"/>
                </a:cubicBezTo>
                <a:cubicBezTo>
                  <a:pt x="-47942" y="2340721"/>
                  <a:pt x="7624" y="2272051"/>
                  <a:pt x="0" y="2092265"/>
                </a:cubicBezTo>
                <a:cubicBezTo>
                  <a:pt x="-7624" y="1912479"/>
                  <a:pt x="59767" y="1753837"/>
                  <a:pt x="0" y="1553964"/>
                </a:cubicBezTo>
                <a:cubicBezTo>
                  <a:pt x="-59767" y="1354091"/>
                  <a:pt x="43280" y="1246187"/>
                  <a:pt x="0" y="1137542"/>
                </a:cubicBezTo>
                <a:cubicBezTo>
                  <a:pt x="-43280" y="1028897"/>
                  <a:pt x="4630" y="764976"/>
                  <a:pt x="0" y="660181"/>
                </a:cubicBezTo>
                <a:cubicBezTo>
                  <a:pt x="-4630" y="555386"/>
                  <a:pt x="78176" y="243841"/>
                  <a:pt x="0" y="0"/>
                </a:cubicBezTo>
                <a:close/>
              </a:path>
            </a:pathLst>
          </a:custGeom>
          <a:noFill/>
          <a:ln>
            <a:solidFill>
              <a:schemeClr val="tx1"/>
            </a:solidFill>
            <a:extLst>
              <a:ext uri="{C807C97D-BFC1-408E-A445-0C87EB9F89A2}">
                <ask:lineSketchStyleProps xmlns:ask="http://schemas.microsoft.com/office/drawing/2018/sketchyshapes" sd="4175995460">
                  <a:prstGeom prst="rect">
                    <a:avLst/>
                  </a:prstGeom>
                  <ask:type>
                    <ask:lineSketchScribble/>
                  </ask:type>
                </ask:lineSketchStyleProps>
              </a:ext>
            </a:extLst>
          </a:ln>
        </p:spPr>
        <p:txBody>
          <a:bodyPr wrap="square" rtlCol="0">
            <a:spAutoFit/>
          </a:bodyPr>
          <a:lstStyle/>
          <a:p>
            <a:pPr marL="285750" indent="-285750" algn="r" rtl="1">
              <a:buFont typeface="Arial" panose="020B0604020202020204" pitchFamily="34" charset="0"/>
              <a:buChar char="•"/>
            </a:pPr>
            <a:r>
              <a:rPr lang="ar-AE" sz="3200" dirty="0"/>
              <a:t>ماذا حدث في البداية ؟</a:t>
            </a:r>
          </a:p>
          <a:p>
            <a:pPr marL="285750" indent="-285750" algn="r" rtl="1">
              <a:buFont typeface="Arial" panose="020B0604020202020204" pitchFamily="34" charset="0"/>
              <a:buChar char="•"/>
            </a:pPr>
            <a:r>
              <a:rPr lang="ar-AE" sz="3200" dirty="0"/>
              <a:t>بماذا تفكر الشخصيات ؟</a:t>
            </a:r>
          </a:p>
          <a:p>
            <a:pPr marL="285750" indent="-285750" algn="r" rtl="1">
              <a:buFont typeface="Arial" panose="020B0604020202020204" pitchFamily="34" charset="0"/>
              <a:buChar char="•"/>
            </a:pPr>
            <a:r>
              <a:rPr lang="ar-AE" sz="3200" dirty="0"/>
              <a:t>هل للشخصيات الثانوية دور في أحداث القصة ؟</a:t>
            </a:r>
          </a:p>
          <a:p>
            <a:pPr marL="285750" indent="-285750" algn="r" rtl="1">
              <a:buFont typeface="Arial" panose="020B0604020202020204" pitchFamily="34" charset="0"/>
              <a:buChar char="•"/>
            </a:pPr>
            <a:r>
              <a:rPr lang="ar-AE" sz="3200" dirty="0"/>
              <a:t>ما غاية الشخصيات ؟ </a:t>
            </a:r>
          </a:p>
          <a:p>
            <a:pPr algn="r" rtl="1"/>
            <a:r>
              <a:rPr lang="ar-AE" sz="3200" dirty="0"/>
              <a:t>   و ماذا تريد أن تفعل ؟</a:t>
            </a:r>
          </a:p>
        </p:txBody>
      </p:sp>
      <p:sp>
        <p:nvSpPr>
          <p:cNvPr id="5" name="TextBox 4">
            <a:extLst>
              <a:ext uri="{FF2B5EF4-FFF2-40B4-BE49-F238E27FC236}">
                <a16:creationId xmlns:a16="http://schemas.microsoft.com/office/drawing/2014/main" id="{5B30D43C-8959-45DF-AF6A-F3511F486A12}"/>
              </a:ext>
            </a:extLst>
          </p:cNvPr>
          <p:cNvSpPr txBox="1"/>
          <p:nvPr/>
        </p:nvSpPr>
        <p:spPr>
          <a:xfrm>
            <a:off x="428625" y="2619237"/>
            <a:ext cx="3448050" cy="4031873"/>
          </a:xfrm>
          <a:custGeom>
            <a:avLst/>
            <a:gdLst>
              <a:gd name="connsiteX0" fmla="*/ 0 w 3448050"/>
              <a:gd name="connsiteY0" fmla="*/ 0 h 4031873"/>
              <a:gd name="connsiteX1" fmla="*/ 540194 w 3448050"/>
              <a:gd name="connsiteY1" fmla="*/ 0 h 4031873"/>
              <a:gd name="connsiteX2" fmla="*/ 1080389 w 3448050"/>
              <a:gd name="connsiteY2" fmla="*/ 0 h 4031873"/>
              <a:gd name="connsiteX3" fmla="*/ 1586103 w 3448050"/>
              <a:gd name="connsiteY3" fmla="*/ 0 h 4031873"/>
              <a:gd name="connsiteX4" fmla="*/ 2195259 w 3448050"/>
              <a:gd name="connsiteY4" fmla="*/ 0 h 4031873"/>
              <a:gd name="connsiteX5" fmla="*/ 2700972 w 3448050"/>
              <a:gd name="connsiteY5" fmla="*/ 0 h 4031873"/>
              <a:gd name="connsiteX6" fmla="*/ 3448050 w 3448050"/>
              <a:gd name="connsiteY6" fmla="*/ 0 h 4031873"/>
              <a:gd name="connsiteX7" fmla="*/ 3448050 w 3448050"/>
              <a:gd name="connsiteY7" fmla="*/ 616301 h 4031873"/>
              <a:gd name="connsiteX8" fmla="*/ 3448050 w 3448050"/>
              <a:gd name="connsiteY8" fmla="*/ 1111645 h 4031873"/>
              <a:gd name="connsiteX9" fmla="*/ 3448050 w 3448050"/>
              <a:gd name="connsiteY9" fmla="*/ 1727946 h 4031873"/>
              <a:gd name="connsiteX10" fmla="*/ 3448050 w 3448050"/>
              <a:gd name="connsiteY10" fmla="*/ 2384565 h 4031873"/>
              <a:gd name="connsiteX11" fmla="*/ 3448050 w 3448050"/>
              <a:gd name="connsiteY11" fmla="*/ 2879909 h 4031873"/>
              <a:gd name="connsiteX12" fmla="*/ 3448050 w 3448050"/>
              <a:gd name="connsiteY12" fmla="*/ 3334935 h 4031873"/>
              <a:gd name="connsiteX13" fmla="*/ 3448050 w 3448050"/>
              <a:gd name="connsiteY13" fmla="*/ 4031873 h 4031873"/>
              <a:gd name="connsiteX14" fmla="*/ 2838895 w 3448050"/>
              <a:gd name="connsiteY14" fmla="*/ 4031873 h 4031873"/>
              <a:gd name="connsiteX15" fmla="*/ 2298700 w 3448050"/>
              <a:gd name="connsiteY15" fmla="*/ 4031873 h 4031873"/>
              <a:gd name="connsiteX16" fmla="*/ 1724025 w 3448050"/>
              <a:gd name="connsiteY16" fmla="*/ 4031873 h 4031873"/>
              <a:gd name="connsiteX17" fmla="*/ 1183831 w 3448050"/>
              <a:gd name="connsiteY17" fmla="*/ 4031873 h 4031873"/>
              <a:gd name="connsiteX18" fmla="*/ 678117 w 3448050"/>
              <a:gd name="connsiteY18" fmla="*/ 4031873 h 4031873"/>
              <a:gd name="connsiteX19" fmla="*/ 0 w 3448050"/>
              <a:gd name="connsiteY19" fmla="*/ 4031873 h 4031873"/>
              <a:gd name="connsiteX20" fmla="*/ 0 w 3448050"/>
              <a:gd name="connsiteY20" fmla="*/ 3496210 h 4031873"/>
              <a:gd name="connsiteX21" fmla="*/ 0 w 3448050"/>
              <a:gd name="connsiteY21" fmla="*/ 3041184 h 4031873"/>
              <a:gd name="connsiteX22" fmla="*/ 0 w 3448050"/>
              <a:gd name="connsiteY22" fmla="*/ 2545840 h 4031873"/>
              <a:gd name="connsiteX23" fmla="*/ 0 w 3448050"/>
              <a:gd name="connsiteY23" fmla="*/ 1929539 h 4031873"/>
              <a:gd name="connsiteX24" fmla="*/ 0 w 3448050"/>
              <a:gd name="connsiteY24" fmla="*/ 1474514 h 4031873"/>
              <a:gd name="connsiteX25" fmla="*/ 0 w 3448050"/>
              <a:gd name="connsiteY25" fmla="*/ 938850 h 4031873"/>
              <a:gd name="connsiteX26" fmla="*/ 0 w 3448050"/>
              <a:gd name="connsiteY26" fmla="*/ 0 h 4031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48050" h="4031873" extrusionOk="0">
                <a:moveTo>
                  <a:pt x="0" y="0"/>
                </a:moveTo>
                <a:cubicBezTo>
                  <a:pt x="157500" y="-3919"/>
                  <a:pt x="426323" y="42999"/>
                  <a:pt x="540194" y="0"/>
                </a:cubicBezTo>
                <a:cubicBezTo>
                  <a:pt x="654065" y="-42999"/>
                  <a:pt x="869410" y="54020"/>
                  <a:pt x="1080389" y="0"/>
                </a:cubicBezTo>
                <a:cubicBezTo>
                  <a:pt x="1291368" y="-54020"/>
                  <a:pt x="1365730" y="54508"/>
                  <a:pt x="1586103" y="0"/>
                </a:cubicBezTo>
                <a:cubicBezTo>
                  <a:pt x="1806476" y="-54508"/>
                  <a:pt x="1950695" y="49564"/>
                  <a:pt x="2195259" y="0"/>
                </a:cubicBezTo>
                <a:cubicBezTo>
                  <a:pt x="2439823" y="-49564"/>
                  <a:pt x="2555075" y="15993"/>
                  <a:pt x="2700972" y="0"/>
                </a:cubicBezTo>
                <a:cubicBezTo>
                  <a:pt x="2846869" y="-15993"/>
                  <a:pt x="3286282" y="15248"/>
                  <a:pt x="3448050" y="0"/>
                </a:cubicBezTo>
                <a:cubicBezTo>
                  <a:pt x="3456455" y="263019"/>
                  <a:pt x="3411571" y="474639"/>
                  <a:pt x="3448050" y="616301"/>
                </a:cubicBezTo>
                <a:cubicBezTo>
                  <a:pt x="3484529" y="757963"/>
                  <a:pt x="3420219" y="993908"/>
                  <a:pt x="3448050" y="1111645"/>
                </a:cubicBezTo>
                <a:cubicBezTo>
                  <a:pt x="3475881" y="1229382"/>
                  <a:pt x="3425912" y="1590925"/>
                  <a:pt x="3448050" y="1727946"/>
                </a:cubicBezTo>
                <a:cubicBezTo>
                  <a:pt x="3470188" y="1864967"/>
                  <a:pt x="3418680" y="2216993"/>
                  <a:pt x="3448050" y="2384565"/>
                </a:cubicBezTo>
                <a:cubicBezTo>
                  <a:pt x="3477420" y="2552137"/>
                  <a:pt x="3432933" y="2685940"/>
                  <a:pt x="3448050" y="2879909"/>
                </a:cubicBezTo>
                <a:cubicBezTo>
                  <a:pt x="3463167" y="3073878"/>
                  <a:pt x="3417885" y="3110889"/>
                  <a:pt x="3448050" y="3334935"/>
                </a:cubicBezTo>
                <a:cubicBezTo>
                  <a:pt x="3478215" y="3558981"/>
                  <a:pt x="3445429" y="3778695"/>
                  <a:pt x="3448050" y="4031873"/>
                </a:cubicBezTo>
                <a:cubicBezTo>
                  <a:pt x="3258411" y="4040100"/>
                  <a:pt x="3103373" y="4024687"/>
                  <a:pt x="2838895" y="4031873"/>
                </a:cubicBezTo>
                <a:cubicBezTo>
                  <a:pt x="2574418" y="4039059"/>
                  <a:pt x="2568152" y="3969809"/>
                  <a:pt x="2298700" y="4031873"/>
                </a:cubicBezTo>
                <a:cubicBezTo>
                  <a:pt x="2029248" y="4093937"/>
                  <a:pt x="1926171" y="4007974"/>
                  <a:pt x="1724025" y="4031873"/>
                </a:cubicBezTo>
                <a:cubicBezTo>
                  <a:pt x="1521879" y="4055772"/>
                  <a:pt x="1314460" y="3986222"/>
                  <a:pt x="1183831" y="4031873"/>
                </a:cubicBezTo>
                <a:cubicBezTo>
                  <a:pt x="1053202" y="4077524"/>
                  <a:pt x="783422" y="4000152"/>
                  <a:pt x="678117" y="4031873"/>
                </a:cubicBezTo>
                <a:cubicBezTo>
                  <a:pt x="572812" y="4063594"/>
                  <a:pt x="238354" y="3974733"/>
                  <a:pt x="0" y="4031873"/>
                </a:cubicBezTo>
                <a:cubicBezTo>
                  <a:pt x="-36101" y="3802655"/>
                  <a:pt x="3422" y="3640543"/>
                  <a:pt x="0" y="3496210"/>
                </a:cubicBezTo>
                <a:cubicBezTo>
                  <a:pt x="-3422" y="3351877"/>
                  <a:pt x="53423" y="3190203"/>
                  <a:pt x="0" y="3041184"/>
                </a:cubicBezTo>
                <a:cubicBezTo>
                  <a:pt x="-53423" y="2892165"/>
                  <a:pt x="44532" y="2768849"/>
                  <a:pt x="0" y="2545840"/>
                </a:cubicBezTo>
                <a:cubicBezTo>
                  <a:pt x="-44532" y="2322831"/>
                  <a:pt x="50687" y="2190410"/>
                  <a:pt x="0" y="1929539"/>
                </a:cubicBezTo>
                <a:cubicBezTo>
                  <a:pt x="-50687" y="1668668"/>
                  <a:pt x="54138" y="1679990"/>
                  <a:pt x="0" y="1474514"/>
                </a:cubicBezTo>
                <a:cubicBezTo>
                  <a:pt x="-54138" y="1269038"/>
                  <a:pt x="27982" y="1110975"/>
                  <a:pt x="0" y="938850"/>
                </a:cubicBezTo>
                <a:cubicBezTo>
                  <a:pt x="-27982" y="766725"/>
                  <a:pt x="8825" y="227450"/>
                  <a:pt x="0" y="0"/>
                </a:cubicBezTo>
                <a:close/>
              </a:path>
            </a:pathLst>
          </a:custGeom>
          <a:noFill/>
          <a:ln>
            <a:solidFill>
              <a:schemeClr val="tx1"/>
            </a:solidFill>
            <a:extLst>
              <a:ext uri="{C807C97D-BFC1-408E-A445-0C87EB9F89A2}">
                <ask:lineSketchStyleProps xmlns:ask="http://schemas.microsoft.com/office/drawing/2018/sketchyshapes" sd="4175995460">
                  <a:prstGeom prst="rect">
                    <a:avLst/>
                  </a:prstGeom>
                  <ask:type>
                    <ask:lineSketchScribble/>
                  </ask:type>
                </ask:lineSketchStyleProps>
              </a:ext>
            </a:extLst>
          </a:ln>
        </p:spPr>
        <p:txBody>
          <a:bodyPr wrap="square" rtlCol="0">
            <a:spAutoFit/>
          </a:bodyPr>
          <a:lstStyle/>
          <a:p>
            <a:pPr algn="r" rtl="1"/>
            <a:r>
              <a:rPr lang="ar-AE" sz="3200" dirty="0"/>
              <a:t>-كيف بدأت المشكلة ؟</a:t>
            </a:r>
          </a:p>
          <a:p>
            <a:pPr algn="r" rtl="1"/>
            <a:r>
              <a:rPr lang="ar-AE" sz="3200" dirty="0"/>
              <a:t>-هل المشكلة بين الشخصية و نفسها ؟</a:t>
            </a:r>
          </a:p>
          <a:p>
            <a:pPr algn="r" rtl="1"/>
            <a:r>
              <a:rPr lang="ar-AE" sz="3200" dirty="0"/>
              <a:t>أم أن المشكلة بين الشخصية و شخصيات أخرى ؟</a:t>
            </a:r>
          </a:p>
          <a:p>
            <a:pPr algn="r" rtl="1"/>
            <a:r>
              <a:rPr lang="ar-AE" sz="3200" dirty="0"/>
              <a:t>-هل المشكلة نفسية معنوية أم مادية ؟</a:t>
            </a:r>
          </a:p>
        </p:txBody>
      </p:sp>
    </p:spTree>
    <p:extLst>
      <p:ext uri="{BB962C8B-B14F-4D97-AF65-F5344CB8AC3E}">
        <p14:creationId xmlns:p14="http://schemas.microsoft.com/office/powerpoint/2010/main" val="41903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E3712CD8-348C-4857-8997-883770B54738}"/>
              </a:ext>
            </a:extLst>
          </p:cNvPr>
          <p:cNvGraphicFramePr/>
          <p:nvPr>
            <p:extLst>
              <p:ext uri="{D42A27DB-BD31-4B8C-83A1-F6EECF244321}">
                <p14:modId xmlns:p14="http://schemas.microsoft.com/office/powerpoint/2010/main" val="2139625152"/>
              </p:ext>
            </p:extLst>
          </p:nvPr>
        </p:nvGraphicFramePr>
        <p:xfrm>
          <a:off x="1202421" y="219075"/>
          <a:ext cx="9787158" cy="64198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1670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0EBD0FF-CC03-4885-8B3A-C131A75565D8}"/>
              </a:ext>
            </a:extLst>
          </p:cNvPr>
          <p:cNvSpPr txBox="1"/>
          <p:nvPr/>
        </p:nvSpPr>
        <p:spPr>
          <a:xfrm>
            <a:off x="705679" y="0"/>
            <a:ext cx="9496425" cy="727571"/>
          </a:xfrm>
          <a:prstGeom prst="rect">
            <a:avLst/>
          </a:prstGeom>
          <a:noFill/>
        </p:spPr>
        <p:txBody>
          <a:bodyPr wrap="square">
            <a:spAutoFit/>
          </a:bodyPr>
          <a:lstStyle/>
          <a:p>
            <a:pPr marL="0" marR="0" lvl="0" indent="0" algn="ctr" defTabSz="914400" rtl="1" eaLnBrk="1" fontAlgn="auto" latinLnBrk="0" hangingPunct="1">
              <a:lnSpc>
                <a:spcPct val="200000"/>
              </a:lnSpc>
              <a:spcBef>
                <a:spcPts val="0"/>
              </a:spcBef>
              <a:spcAft>
                <a:spcPts val="0"/>
              </a:spcAft>
              <a:buClrTx/>
              <a:buSzTx/>
              <a:buFontTx/>
              <a:buNone/>
              <a:tabLst/>
              <a:defRPr sz="1800" b="0" i="0" u="none" strike="noStrike" kern="0" cap="none" spc="0" baseline="0">
                <a:solidFill>
                  <a:srgbClr val="000000"/>
                </a:solidFill>
                <a:uFillTx/>
              </a:defRPr>
            </a:pPr>
            <a:r>
              <a:rPr kumimoji="0" lang="ar-AE" sz="2400" b="1" i="0" u="none" strike="noStrike" kern="1200" cap="none" spc="0" normalizeH="0" baseline="0" noProof="0" dirty="0">
                <a:ln>
                  <a:noFill/>
                </a:ln>
                <a:solidFill>
                  <a:srgbClr val="FF0000"/>
                </a:solidFill>
                <a:effectLst/>
                <a:uLnTx/>
                <a:uFillTx/>
                <a:latin typeface="Calibri" pitchFamily="34"/>
                <a:cs typeface="Calibri" pitchFamily="34"/>
              </a:rPr>
              <a:t>شاهد الفيديو كي تكون مستعدًا لكتابة أحداث الوسط </a:t>
            </a:r>
            <a:r>
              <a:rPr lang="ar-AE" sz="2400" b="1" dirty="0">
                <a:solidFill>
                  <a:srgbClr val="FF0000"/>
                </a:solidFill>
                <a:latin typeface="Calibri" pitchFamily="34"/>
                <a:cs typeface="Calibri" pitchFamily="34"/>
              </a:rPr>
              <a:t>.</a:t>
            </a:r>
            <a:r>
              <a:rPr kumimoji="0" lang="ar-AE" sz="2400" b="1" i="0" u="none" strike="noStrike" kern="1200" cap="none" spc="0" normalizeH="0" baseline="0" noProof="0" dirty="0">
                <a:ln>
                  <a:noFill/>
                </a:ln>
                <a:solidFill>
                  <a:srgbClr val="FF0000"/>
                </a:solidFill>
                <a:effectLst/>
                <a:uLnTx/>
                <a:uFillTx/>
                <a:latin typeface="Calibri" pitchFamily="34"/>
                <a:cs typeface="Calibri" pitchFamily="34"/>
              </a:rPr>
              <a:t> </a:t>
            </a:r>
            <a:endParaRPr kumimoji="0" lang="en-US" sz="2400" b="1" i="0" u="none" strike="noStrike" kern="1200" cap="none" spc="0" normalizeH="0" baseline="0" noProof="0" dirty="0">
              <a:ln>
                <a:noFill/>
              </a:ln>
              <a:solidFill>
                <a:srgbClr val="FF0000"/>
              </a:solidFill>
              <a:effectLst/>
              <a:uLnTx/>
              <a:uFillTx/>
              <a:latin typeface="Calibri" pitchFamily="34"/>
              <a:cs typeface="Calibri" pitchFamily="34"/>
            </a:endParaRPr>
          </a:p>
        </p:txBody>
      </p:sp>
      <p:pic>
        <p:nvPicPr>
          <p:cNvPr id="2" name="videoplayback">
            <a:hlinkClick r:id="" action="ppaction://media"/>
            <a:extLst>
              <a:ext uri="{FF2B5EF4-FFF2-40B4-BE49-F238E27FC236}">
                <a16:creationId xmlns:a16="http://schemas.microsoft.com/office/drawing/2014/main" id="{B4DD7CF1-1519-4606-BCDB-704729F3981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47262" y="832249"/>
            <a:ext cx="10254076" cy="5646935"/>
          </a:xfrm>
          <a:prstGeom prst="rect">
            <a:avLst/>
          </a:prstGeom>
        </p:spPr>
      </p:pic>
      <p:grpSp>
        <p:nvGrpSpPr>
          <p:cNvPr id="4" name="Group 3">
            <a:extLst>
              <a:ext uri="{FF2B5EF4-FFF2-40B4-BE49-F238E27FC236}">
                <a16:creationId xmlns:a16="http://schemas.microsoft.com/office/drawing/2014/main" id="{D95D8370-7A43-4144-AAAC-D30BF0E4624E}"/>
              </a:ext>
            </a:extLst>
          </p:cNvPr>
          <p:cNvGrpSpPr/>
          <p:nvPr/>
        </p:nvGrpSpPr>
        <p:grpSpPr>
          <a:xfrm>
            <a:off x="11210773" y="1957096"/>
            <a:ext cx="749384" cy="4131138"/>
            <a:chOff x="7946408" y="1295400"/>
            <a:chExt cx="1051256" cy="3059845"/>
          </a:xfrm>
        </p:grpSpPr>
        <p:sp>
          <p:nvSpPr>
            <p:cNvPr id="5" name="TextBox 4">
              <a:extLst>
                <a:ext uri="{FF2B5EF4-FFF2-40B4-BE49-F238E27FC236}">
                  <a16:creationId xmlns:a16="http://schemas.microsoft.com/office/drawing/2014/main" id="{D51F648C-4DED-4E8F-91DC-D24672BB5EBE}"/>
                </a:ext>
              </a:extLst>
            </p:cNvPr>
            <p:cNvSpPr txBox="1"/>
            <p:nvPr/>
          </p:nvSpPr>
          <p:spPr>
            <a:xfrm>
              <a:off x="7946408" y="1295400"/>
              <a:ext cx="1051256" cy="341945"/>
            </a:xfrm>
            <a:prstGeom prst="rect">
              <a:avLst/>
            </a:prstGeom>
            <a:solidFill>
              <a:srgbClr val="00B050"/>
            </a:solidFill>
            <a:ln w="28575">
              <a:solidFill>
                <a:schemeClr val="bg1"/>
              </a:solidFill>
            </a:ln>
          </p:spPr>
          <p:txBody>
            <a:bodyPr wrap="square" rtlCol="1">
              <a:spAutoFit/>
            </a:bodyPr>
            <a:lstStyle/>
            <a:p>
              <a:pPr algn="ctr"/>
              <a:r>
                <a:rPr lang="ar-EG" sz="2400">
                  <a:latin typeface="Calibri" panose="020F0502020204030204" pitchFamily="34" charset="0"/>
                  <a:cs typeface="Calibri" panose="020F0502020204030204" pitchFamily="34" charset="0"/>
                </a:rPr>
                <a:t>أبدع</a:t>
              </a:r>
              <a:endParaRPr lang="ar-EG">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51403BD2-B374-4F50-829D-17763CA259AC}"/>
                </a:ext>
              </a:extLst>
            </p:cNvPr>
            <p:cNvSpPr txBox="1"/>
            <p:nvPr/>
          </p:nvSpPr>
          <p:spPr>
            <a:xfrm>
              <a:off x="7946408" y="1838980"/>
              <a:ext cx="1051256" cy="341945"/>
            </a:xfrm>
            <a:prstGeom prst="rect">
              <a:avLst/>
            </a:prstGeom>
            <a:solidFill>
              <a:srgbClr val="92D050"/>
            </a:solidFill>
            <a:ln w="28575">
              <a:solidFill>
                <a:schemeClr val="bg1"/>
              </a:solidFill>
            </a:ln>
          </p:spPr>
          <p:txBody>
            <a:bodyPr wrap="square" rtlCol="1">
              <a:spAutoFit/>
            </a:bodyPr>
            <a:lstStyle/>
            <a:p>
              <a:pPr algn="ctr"/>
              <a:r>
                <a:rPr lang="ar-EG" sz="2400">
                  <a:latin typeface="Calibri" panose="020F0502020204030204" pitchFamily="34" charset="0"/>
                  <a:cs typeface="Calibri" panose="020F0502020204030204" pitchFamily="34" charset="0"/>
                </a:rPr>
                <a:t>أقيّم</a:t>
              </a:r>
              <a:endParaRPr lang="ar-EG">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3871F352-1650-4D3A-992D-74510AFDE210}"/>
                </a:ext>
              </a:extLst>
            </p:cNvPr>
            <p:cNvSpPr txBox="1"/>
            <p:nvPr/>
          </p:nvSpPr>
          <p:spPr>
            <a:xfrm>
              <a:off x="7946408" y="2382560"/>
              <a:ext cx="1051256" cy="341945"/>
            </a:xfrm>
            <a:prstGeom prst="rect">
              <a:avLst/>
            </a:prstGeom>
            <a:solidFill>
              <a:srgbClr val="FFC000"/>
            </a:solidFill>
            <a:ln w="28575">
              <a:solidFill>
                <a:schemeClr val="bg1"/>
              </a:solidFill>
            </a:ln>
          </p:spPr>
          <p:txBody>
            <a:bodyPr wrap="square" rtlCol="1">
              <a:spAutoFit/>
            </a:bodyPr>
            <a:lstStyle/>
            <a:p>
              <a:pPr algn="ctr"/>
              <a:r>
                <a:rPr lang="ar-EG" sz="2400">
                  <a:latin typeface="Calibri" panose="020F0502020204030204" pitchFamily="34" charset="0"/>
                  <a:cs typeface="Calibri" panose="020F0502020204030204" pitchFamily="34" charset="0"/>
                </a:rPr>
                <a:t>أحلل</a:t>
              </a:r>
              <a:endParaRPr lang="ar-EG">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7F846E1B-9436-4212-88D0-5DF8CBEB4002}"/>
                </a:ext>
              </a:extLst>
            </p:cNvPr>
            <p:cNvSpPr txBox="1"/>
            <p:nvPr/>
          </p:nvSpPr>
          <p:spPr>
            <a:xfrm>
              <a:off x="7946408" y="2926140"/>
              <a:ext cx="1051256" cy="341945"/>
            </a:xfrm>
            <a:prstGeom prst="rect">
              <a:avLst/>
            </a:prstGeom>
            <a:solidFill>
              <a:srgbClr val="FFFF00"/>
            </a:solidFill>
            <a:ln w="28575">
              <a:solidFill>
                <a:schemeClr val="bg1"/>
              </a:solidFill>
            </a:ln>
          </p:spPr>
          <p:txBody>
            <a:bodyPr wrap="square" rtlCol="1">
              <a:spAutoFit/>
            </a:bodyPr>
            <a:lstStyle/>
            <a:p>
              <a:pPr algn="ctr"/>
              <a:r>
                <a:rPr lang="ar-EG" sz="2400">
                  <a:latin typeface="Calibri" panose="020F0502020204030204" pitchFamily="34" charset="0"/>
                  <a:cs typeface="Calibri" panose="020F0502020204030204" pitchFamily="34" charset="0"/>
                </a:rPr>
                <a:t>أطب</a:t>
              </a:r>
              <a:r>
                <a:rPr lang="ar-AE" sz="2400">
                  <a:latin typeface="Calibri" panose="020F0502020204030204" pitchFamily="34" charset="0"/>
                  <a:cs typeface="Calibri" panose="020F0502020204030204" pitchFamily="34" charset="0"/>
                </a:rPr>
                <a:t>ّ</a:t>
              </a:r>
              <a:r>
                <a:rPr lang="ar-EG" sz="2400">
                  <a:latin typeface="Calibri" panose="020F0502020204030204" pitchFamily="34" charset="0"/>
                  <a:cs typeface="Calibri" panose="020F0502020204030204" pitchFamily="34" charset="0"/>
                </a:rPr>
                <a:t>ق</a:t>
              </a:r>
              <a:endParaRPr lang="ar-EG">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3B39140F-10FC-43D1-8F12-380929DD3246}"/>
                </a:ext>
              </a:extLst>
            </p:cNvPr>
            <p:cNvSpPr txBox="1"/>
            <p:nvPr/>
          </p:nvSpPr>
          <p:spPr>
            <a:xfrm>
              <a:off x="7946408" y="3469720"/>
              <a:ext cx="1051256" cy="341945"/>
            </a:xfrm>
            <a:prstGeom prst="rect">
              <a:avLst/>
            </a:prstGeom>
            <a:solidFill>
              <a:srgbClr val="F53D0B"/>
            </a:solidFill>
            <a:ln w="28575">
              <a:solidFill>
                <a:schemeClr val="bg1"/>
              </a:solidFill>
            </a:ln>
          </p:spPr>
          <p:txBody>
            <a:bodyPr wrap="square" rtlCol="1">
              <a:spAutoFit/>
            </a:bodyPr>
            <a:lstStyle/>
            <a:p>
              <a:pPr algn="ctr"/>
              <a:r>
                <a:rPr lang="ar-EG" sz="2400">
                  <a:latin typeface="Calibri" panose="020F0502020204030204" pitchFamily="34" charset="0"/>
                  <a:cs typeface="Calibri" panose="020F0502020204030204" pitchFamily="34" charset="0"/>
                </a:rPr>
                <a:t>أفهم</a:t>
              </a:r>
              <a:endParaRPr lang="ar-EG">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F81D4350-97A7-4702-B19F-A0D8E7A79032}"/>
                </a:ext>
              </a:extLst>
            </p:cNvPr>
            <p:cNvSpPr txBox="1"/>
            <p:nvPr/>
          </p:nvSpPr>
          <p:spPr>
            <a:xfrm>
              <a:off x="7946408" y="4013300"/>
              <a:ext cx="1051256" cy="341945"/>
            </a:xfrm>
            <a:prstGeom prst="rect">
              <a:avLst/>
            </a:prstGeom>
            <a:solidFill>
              <a:srgbClr val="FF0000"/>
            </a:solidFill>
            <a:ln w="28575">
              <a:solidFill>
                <a:schemeClr val="bg1"/>
              </a:solidFill>
            </a:ln>
          </p:spPr>
          <p:txBody>
            <a:bodyPr wrap="square" rtlCol="1">
              <a:spAutoFit/>
            </a:bodyPr>
            <a:lstStyle/>
            <a:p>
              <a:pPr algn="ctr"/>
              <a:r>
                <a:rPr lang="ar-EG" sz="2400">
                  <a:latin typeface="Calibri" panose="020F0502020204030204" pitchFamily="34" charset="0"/>
                  <a:cs typeface="Calibri" panose="020F0502020204030204" pitchFamily="34" charset="0"/>
                </a:rPr>
                <a:t>أتذك</a:t>
              </a:r>
              <a:r>
                <a:rPr lang="ar-AE" sz="2400">
                  <a:latin typeface="Calibri" panose="020F0502020204030204" pitchFamily="34" charset="0"/>
                  <a:cs typeface="Calibri" panose="020F0502020204030204" pitchFamily="34" charset="0"/>
                </a:rPr>
                <a:t>ّ</a:t>
              </a:r>
              <a:r>
                <a:rPr lang="ar-EG" sz="2400">
                  <a:latin typeface="Calibri" panose="020F0502020204030204" pitchFamily="34" charset="0"/>
                  <a:cs typeface="Calibri" panose="020F0502020204030204" pitchFamily="34" charset="0"/>
                </a:rPr>
                <a:t>ر</a:t>
              </a:r>
              <a:endParaRPr lang="ar-EG">
                <a:latin typeface="Calibri" panose="020F0502020204030204" pitchFamily="34" charset="0"/>
                <a:cs typeface="Calibri" panose="020F0502020204030204" pitchFamily="34" charset="0"/>
              </a:endParaRPr>
            </a:p>
          </p:txBody>
        </p:sp>
      </p:grpSp>
      <p:cxnSp>
        <p:nvCxnSpPr>
          <p:cNvPr id="12" name="Straight Arrow Connector 11">
            <a:extLst>
              <a:ext uri="{FF2B5EF4-FFF2-40B4-BE49-F238E27FC236}">
                <a16:creationId xmlns:a16="http://schemas.microsoft.com/office/drawing/2014/main" id="{8A258512-4326-4134-92F8-A2437E48D2C0}"/>
              </a:ext>
            </a:extLst>
          </p:cNvPr>
          <p:cNvCxnSpPr>
            <a:cxnSpLocks/>
          </p:cNvCxnSpPr>
          <p:nvPr/>
        </p:nvCxnSpPr>
        <p:spPr>
          <a:xfrm>
            <a:off x="10792089" y="4904243"/>
            <a:ext cx="381740" cy="219264"/>
          </a:xfrm>
          <a:prstGeom prst="straightConnector1">
            <a:avLst/>
          </a:prstGeom>
          <a:ln w="57150">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74070184"/>
      </p:ext>
    </p:extLst>
  </p:cSld>
  <p:clrMapOvr>
    <a:masterClrMapping/>
  </p:clrMapOvr>
  <mc:AlternateContent xmlns:mc="http://schemas.openxmlformats.org/markup-compatibility/2006" xmlns:p15="http://schemas.microsoft.com/office/powerpoint/2012/main">
    <mc:Choice Requires="p15">
      <p:transition spd="slow">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21" fill="hold" display="0">
                  <p:stCondLst>
                    <p:cond delay="indefinite"/>
                  </p:stCondLst>
                </p:cTn>
                <p:tgtEl>
                  <p:spTgt spid="2"/>
                </p:tgtEl>
              </p:cMediaNode>
            </p:video>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549102A2-AF06-459D-AA9B-6E5E9DC38923}"/>
              </a:ext>
            </a:extLst>
          </p:cNvPr>
          <p:cNvGraphicFramePr>
            <a:graphicFrameLocks noGrp="1"/>
          </p:cNvGraphicFramePr>
          <p:nvPr>
            <p:ph idx="1"/>
            <p:extLst>
              <p:ext uri="{D42A27DB-BD31-4B8C-83A1-F6EECF244321}">
                <p14:modId xmlns:p14="http://schemas.microsoft.com/office/powerpoint/2010/main" val="1156943629"/>
              </p:ext>
            </p:extLst>
          </p:nvPr>
        </p:nvGraphicFramePr>
        <p:xfrm>
          <a:off x="495300" y="771525"/>
          <a:ext cx="10972800" cy="5673789"/>
        </p:xfrm>
        <a:graphic>
          <a:graphicData uri="http://schemas.openxmlformats.org/drawingml/2006/table">
            <a:tbl>
              <a:tblPr firstRow="1" bandRow="1">
                <a:tableStyleId>{5940675A-B579-460E-94D1-54222C63F5DA}</a:tableStyleId>
              </a:tblPr>
              <a:tblGrid>
                <a:gridCol w="10972800">
                  <a:extLst>
                    <a:ext uri="{9D8B030D-6E8A-4147-A177-3AD203B41FA5}">
                      <a16:colId xmlns:a16="http://schemas.microsoft.com/office/drawing/2014/main" val="2513637496"/>
                    </a:ext>
                  </a:extLst>
                </a:gridCol>
              </a:tblGrid>
              <a:tr h="6381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AE" sz="2800" dirty="0">
                          <a:solidFill>
                            <a:srgbClr val="FF0000"/>
                          </a:solidFill>
                          <a:latin typeface="Calibri" panose="020F0502020204030204" pitchFamily="34" charset="0"/>
                          <a:cs typeface="Calibri" panose="020F0502020204030204" pitchFamily="34" charset="0"/>
                        </a:rPr>
                        <a:t>مهمة 1: بعد أن تعرفت عناصر وسط القصة ، اقرأ النّص ثم حدد العبارات التي تدل عليها </a:t>
                      </a:r>
                      <a:endParaRPr lang="en-GB" sz="2800" dirty="0">
                        <a:solidFill>
                          <a:srgbClr val="FF0000"/>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307785213"/>
                  </a:ext>
                </a:extLst>
              </a:tr>
              <a:tr h="2114550">
                <a:tc>
                  <a:txBody>
                    <a:bodyPr/>
                    <a:lstStyle/>
                    <a:p>
                      <a:pPr algn="just" rtl="1">
                        <a:lnSpc>
                          <a:spcPct val="150000"/>
                        </a:lnSpc>
                      </a:pPr>
                      <a:r>
                        <a:rPr lang="ar-AE" sz="32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ar-AE" sz="18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ar-AE" sz="40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كُنْتُ أرتدي حذاءً </a:t>
                      </a:r>
                      <a:r>
                        <a:rPr lang="ar-AE" sz="36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رياضيًّا مُميّزًا، أهداني إيّاه والدي في عيدِ ميلادي العاشِر، ولكنَّ عليًّا لايملكُ مِثْلَهُ ، فقد كانت تخرجُ أصابعُ قدمِه من حذائه المُمزق، وكان هذا المنظرُ يؤلمني كثيرًا، بدأتُ أفكرُ ليلَ نهارٍ لأجد حلًا لهذه المُشكلة.أودُّ أن أرسُمَ الابتسامة على وجههِ، ولكن كيف يُمكنني ذلك؟</a:t>
                      </a:r>
                    </a:p>
                    <a:p>
                      <a:pPr algn="just" rtl="1">
                        <a:lnSpc>
                          <a:spcPct val="150000"/>
                        </a:lnSpc>
                      </a:pPr>
                      <a:r>
                        <a:rPr lang="ar-AE" sz="36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وفي </a:t>
                      </a:r>
                      <a:r>
                        <a:rPr lang="ar-AE" sz="360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إحدى المرّاتِ بعدما أوصلته إلى بيته، تساءلت في قرارةِ نفسي كيف أنزَعُ البُؤسَ عن صديقي ياتُرى؟</a:t>
                      </a:r>
                      <a:endParaRPr lang="en-GB" sz="3600" dirty="0"/>
                    </a:p>
                  </a:txBody>
                  <a:tcPr/>
                </a:tc>
                <a:extLst>
                  <a:ext uri="{0D108BD9-81ED-4DB2-BD59-A6C34878D82A}">
                    <a16:rowId xmlns:a16="http://schemas.microsoft.com/office/drawing/2014/main" val="927630989"/>
                  </a:ext>
                </a:extLst>
              </a:tr>
            </a:tbl>
          </a:graphicData>
        </a:graphic>
      </p:graphicFrame>
    </p:spTree>
    <p:extLst>
      <p:ext uri="{BB962C8B-B14F-4D97-AF65-F5344CB8AC3E}">
        <p14:creationId xmlns:p14="http://schemas.microsoft.com/office/powerpoint/2010/main" val="2978420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16471E7A-4BD7-4E5B-9326-0FD2E33D6713}"/>
              </a:ext>
            </a:extLst>
          </p:cNvPr>
          <p:cNvGraphicFramePr>
            <a:graphicFrameLocks noGrp="1"/>
          </p:cNvGraphicFramePr>
          <p:nvPr/>
        </p:nvGraphicFramePr>
        <p:xfrm>
          <a:off x="3329127" y="1394774"/>
          <a:ext cx="4927105" cy="5124416"/>
        </p:xfrm>
        <a:graphic>
          <a:graphicData uri="http://schemas.openxmlformats.org/drawingml/2006/table">
            <a:tbl>
              <a:tblPr firstRow="1" bandRow="1"/>
              <a:tblGrid>
                <a:gridCol w="4927105">
                  <a:extLst>
                    <a:ext uri="{9D8B030D-6E8A-4147-A177-3AD203B41FA5}">
                      <a16:colId xmlns:a16="http://schemas.microsoft.com/office/drawing/2014/main" val="20000"/>
                    </a:ext>
                  </a:extLst>
                </a:gridCol>
              </a:tblGrid>
              <a:tr h="46585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ar-AE" sz="2400" b="1" dirty="0">
                          <a:highlight>
                            <a:srgbClr val="FFFF00"/>
                          </a:highlight>
                          <a:latin typeface="Sakkal Majalla" panose="02000000000000000000" pitchFamily="2" charset="-78"/>
                          <a:cs typeface="Sakkal Majalla" panose="02000000000000000000" pitchFamily="2" charset="-78"/>
                        </a:rPr>
                        <a:t>مَعايير</a:t>
                      </a:r>
                      <a:r>
                        <a:rPr lang="ar-AE" sz="2400" b="1" baseline="0" dirty="0">
                          <a:highlight>
                            <a:srgbClr val="FFFF00"/>
                          </a:highlight>
                          <a:latin typeface="Sakkal Majalla" panose="02000000000000000000" pitchFamily="2" charset="-78"/>
                          <a:cs typeface="Sakkal Majalla" panose="02000000000000000000" pitchFamily="2" charset="-78"/>
                        </a:rPr>
                        <a:t> كِتابَة النّص السّردي - الوسط</a:t>
                      </a:r>
                      <a:endParaRPr lang="en-GB" sz="2400" b="1" dirty="0">
                        <a:highlight>
                          <a:srgbClr val="FFFF00"/>
                        </a:highlight>
                        <a:latin typeface="Sakkal Majalla" panose="02000000000000000000" pitchFamily="2" charset="-78"/>
                        <a:cs typeface="Sakkal Majalla" panose="02000000000000000000" pitchFamily="2" charset="-78"/>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6585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24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تَرك مَسافَة بادِئَة بِـمِقدار كَلِمَة في بِداية الفقرة   </a:t>
                      </a:r>
                      <a:endParaRPr kumimoji="0" lang="en-GB" sz="24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6585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AE" sz="2400" b="1" i="0" u="none" strike="noStrike" kern="1200" cap="none" spc="0" normalizeH="0" baseline="0" noProof="0">
                          <a:ln>
                            <a:noFill/>
                          </a:ln>
                          <a:solidFill>
                            <a:prstClr val="black"/>
                          </a:solidFill>
                          <a:effectLst/>
                          <a:uLnTx/>
                          <a:uFillTx/>
                          <a:latin typeface="Sakkal Majalla" panose="02000000000000000000" pitchFamily="2" charset="-78"/>
                          <a:ea typeface="+mn-ea"/>
                          <a:cs typeface="Sakkal Majalla" panose="02000000000000000000" pitchFamily="2" charset="-78"/>
                        </a:rPr>
                        <a:t>وصف الشّخصيات الرئيسة و الثانوية .</a:t>
                      </a:r>
                      <a:endParaRPr kumimoji="0" lang="en-GB" sz="2400" b="1" i="0" u="none" strike="noStrike" kern="1200" cap="none" spc="0" normalizeH="0" baseline="0" noProof="0">
                        <a:ln>
                          <a:noFill/>
                        </a:ln>
                        <a:solidFill>
                          <a:prstClr val="black"/>
                        </a:solidFill>
                        <a:effectLst/>
                        <a:uLnTx/>
                        <a:uFillTx/>
                        <a:latin typeface="Sakkal Majalla" panose="02000000000000000000" pitchFamily="2" charset="-78"/>
                        <a:ea typeface="+mn-ea"/>
                        <a:cs typeface="Sakkal Majalla" panose="02000000000000000000" pitchFamily="2" charset="-78"/>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6585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AE" sz="2400" b="1" i="0" u="none" strike="noStrike" kern="1200" cap="none" spc="0" normalizeH="0" baseline="0" noProof="0">
                          <a:ln>
                            <a:noFill/>
                          </a:ln>
                          <a:solidFill>
                            <a:prstClr val="black"/>
                          </a:solidFill>
                          <a:effectLst/>
                          <a:uLnTx/>
                          <a:uFillTx/>
                          <a:latin typeface="Sakkal Majalla" panose="02000000000000000000" pitchFamily="2" charset="-78"/>
                          <a:ea typeface="+mn-ea"/>
                          <a:cs typeface="Sakkal Majalla" panose="02000000000000000000" pitchFamily="2" charset="-78"/>
                        </a:rPr>
                        <a:t>سرد الأحداث .</a:t>
                      </a:r>
                      <a:endParaRPr kumimoji="0" lang="en-GB" sz="2400" b="1" i="0" u="none" strike="noStrike" kern="1200" cap="none" spc="0" normalizeH="0" baseline="0" noProof="0">
                        <a:ln>
                          <a:noFill/>
                        </a:ln>
                        <a:solidFill>
                          <a:prstClr val="black"/>
                        </a:solidFill>
                        <a:effectLst/>
                        <a:uLnTx/>
                        <a:uFillTx/>
                        <a:latin typeface="Sakkal Majalla" panose="02000000000000000000" pitchFamily="2" charset="-78"/>
                        <a:ea typeface="+mn-ea"/>
                        <a:cs typeface="Sakkal Majalla" panose="02000000000000000000" pitchFamily="2" charset="-78"/>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6585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AE" sz="2400" b="1" i="0" u="none" strike="noStrike" kern="1200" cap="none" spc="0" normalizeH="0" baseline="0" noProof="0">
                          <a:ln>
                            <a:noFill/>
                          </a:ln>
                          <a:solidFill>
                            <a:prstClr val="black"/>
                          </a:solidFill>
                          <a:effectLst/>
                          <a:uLnTx/>
                          <a:uFillTx/>
                          <a:latin typeface="Sakkal Majalla" panose="02000000000000000000" pitchFamily="2" charset="-78"/>
                          <a:ea typeface="+mn-ea"/>
                          <a:cs typeface="Sakkal Majalla" panose="02000000000000000000" pitchFamily="2" charset="-78"/>
                        </a:rPr>
                        <a:t>تحديد العقدة .</a:t>
                      </a:r>
                      <a:endParaRPr kumimoji="0" lang="en-GB" sz="2400" b="1" i="0" u="none" strike="noStrike" kern="1200" cap="none" spc="0" normalizeH="0" baseline="0" noProof="0">
                        <a:ln>
                          <a:noFill/>
                        </a:ln>
                        <a:solidFill>
                          <a:prstClr val="black"/>
                        </a:solidFill>
                        <a:effectLst/>
                        <a:uLnTx/>
                        <a:uFillTx/>
                        <a:latin typeface="Sakkal Majalla" panose="02000000000000000000" pitchFamily="2" charset="-78"/>
                        <a:ea typeface="+mn-ea"/>
                        <a:cs typeface="Sakkal Majalla" panose="02000000000000000000" pitchFamily="2" charset="-78"/>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6585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AE" sz="2400" b="1" i="0" u="none" strike="noStrike" kern="1200" cap="none" spc="0" normalizeH="0" baseline="0" noProof="0">
                          <a:ln>
                            <a:noFill/>
                          </a:ln>
                          <a:solidFill>
                            <a:prstClr val="black"/>
                          </a:solidFill>
                          <a:effectLst/>
                          <a:uLnTx/>
                          <a:uFillTx/>
                          <a:latin typeface="Sakkal Majalla" panose="02000000000000000000" pitchFamily="2" charset="-78"/>
                          <a:ea typeface="+mn-ea"/>
                          <a:cs typeface="Sakkal Majalla" panose="02000000000000000000" pitchFamily="2" charset="-78"/>
                        </a:rPr>
                        <a:t>توظيف تقنيات القصة (الوصف ، السّرد ، الحوار)</a:t>
                      </a:r>
                      <a:endParaRPr kumimoji="0" lang="en-GB" sz="2400" b="1" i="0" u="none" strike="noStrike" kern="1200" cap="none" spc="0" normalizeH="0" baseline="0" noProof="0">
                        <a:ln>
                          <a:noFill/>
                        </a:ln>
                        <a:solidFill>
                          <a:prstClr val="black"/>
                        </a:solidFill>
                        <a:effectLst/>
                        <a:uLnTx/>
                        <a:uFillTx/>
                        <a:latin typeface="Sakkal Majalla" panose="02000000000000000000" pitchFamily="2" charset="-78"/>
                        <a:ea typeface="+mn-ea"/>
                        <a:cs typeface="Sakkal Majalla" panose="02000000000000000000" pitchFamily="2" charset="-7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811342"/>
                  </a:ext>
                </a:extLst>
              </a:tr>
              <a:tr h="46585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AE" sz="2400" b="1" i="0" u="none" strike="noStrike" kern="1200" cap="none" spc="0" normalizeH="0" baseline="0" noProof="0">
                          <a:ln>
                            <a:noFill/>
                          </a:ln>
                          <a:solidFill>
                            <a:prstClr val="black"/>
                          </a:solidFill>
                          <a:effectLst/>
                          <a:uLnTx/>
                          <a:uFillTx/>
                          <a:latin typeface="Sakkal Majalla" panose="02000000000000000000" pitchFamily="2" charset="-78"/>
                          <a:ea typeface="+mn-ea"/>
                          <a:cs typeface="Sakkal Majalla" panose="02000000000000000000" pitchFamily="2" charset="-78"/>
                        </a:rPr>
                        <a:t>التنويع بين الأساليب الإنشائية و الخبرية .</a:t>
                      </a:r>
                      <a:endParaRPr kumimoji="0" lang="en-GB" sz="2400" b="1" i="0" u="none" strike="noStrike" kern="1200" cap="none" spc="0" normalizeH="0" baseline="0" noProof="0">
                        <a:ln>
                          <a:noFill/>
                        </a:ln>
                        <a:solidFill>
                          <a:prstClr val="black"/>
                        </a:solidFill>
                        <a:effectLst/>
                        <a:uLnTx/>
                        <a:uFillTx/>
                        <a:latin typeface="Sakkal Majalla" panose="02000000000000000000" pitchFamily="2" charset="-78"/>
                        <a:ea typeface="+mn-ea"/>
                        <a:cs typeface="Sakkal Majalla" panose="02000000000000000000" pitchFamily="2" charset="-7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1524139"/>
                  </a:ext>
                </a:extLst>
              </a:tr>
              <a:tr h="46585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AE" sz="2400" b="1" i="0" u="none" strike="noStrike" kern="1200" cap="none" spc="0" normalizeH="0" baseline="0" noProof="0">
                          <a:ln>
                            <a:noFill/>
                          </a:ln>
                          <a:solidFill>
                            <a:prstClr val="black"/>
                          </a:solidFill>
                          <a:effectLst/>
                          <a:uLnTx/>
                          <a:uFillTx/>
                          <a:latin typeface="Sakkal Majalla" panose="02000000000000000000" pitchFamily="2" charset="-78"/>
                          <a:ea typeface="+mn-ea"/>
                          <a:cs typeface="Sakkal Majalla" panose="02000000000000000000" pitchFamily="2" charset="-78"/>
                        </a:rPr>
                        <a:t>توظيف التّعبيرات المجازية .</a:t>
                      </a:r>
                      <a:endParaRPr kumimoji="0" lang="en-GB" sz="2400" b="1" i="0" u="none" strike="noStrike" kern="1200" cap="none" spc="0" normalizeH="0" baseline="0" noProof="0">
                        <a:ln>
                          <a:noFill/>
                        </a:ln>
                        <a:solidFill>
                          <a:prstClr val="black"/>
                        </a:solidFill>
                        <a:effectLst/>
                        <a:uLnTx/>
                        <a:uFillTx/>
                        <a:latin typeface="Sakkal Majalla" panose="02000000000000000000" pitchFamily="2" charset="-78"/>
                        <a:ea typeface="+mn-ea"/>
                        <a:cs typeface="Sakkal Majalla" panose="02000000000000000000" pitchFamily="2" charset="-7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6181610"/>
                  </a:ext>
                </a:extLst>
              </a:tr>
              <a:tr h="46585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AE" sz="2400" b="1" i="0" u="none" strike="noStrike" kern="1200" cap="none" spc="0" normalizeH="0" baseline="0" noProof="0">
                          <a:ln>
                            <a:noFill/>
                          </a:ln>
                          <a:solidFill>
                            <a:prstClr val="black"/>
                          </a:solidFill>
                          <a:effectLst/>
                          <a:uLnTx/>
                          <a:uFillTx/>
                          <a:latin typeface="Sakkal Majalla" panose="02000000000000000000" pitchFamily="2" charset="-78"/>
                          <a:ea typeface="+mn-ea"/>
                          <a:cs typeface="Sakkal Majalla" panose="02000000000000000000" pitchFamily="2" charset="-78"/>
                        </a:rPr>
                        <a:t>توظيف أدوات الرّبط ( في البداية ، وبعدها ، ولكنّ...)</a:t>
                      </a:r>
                      <a:endParaRPr kumimoji="0" lang="en-GB" sz="2400" b="1" i="0" u="none" strike="noStrike" kern="1200" cap="none" spc="0" normalizeH="0" baseline="0" noProof="0">
                        <a:ln>
                          <a:noFill/>
                        </a:ln>
                        <a:solidFill>
                          <a:prstClr val="black"/>
                        </a:solidFill>
                        <a:effectLst/>
                        <a:uLnTx/>
                        <a:uFillTx/>
                        <a:latin typeface="Sakkal Majalla" panose="02000000000000000000" pitchFamily="2" charset="-78"/>
                        <a:ea typeface="+mn-ea"/>
                        <a:cs typeface="Sakkal Majalla" panose="02000000000000000000" pitchFamily="2" charset="-7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5073074"/>
                  </a:ext>
                </a:extLst>
              </a:tr>
              <a:tr h="46585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AE" sz="2400" b="1" i="0" u="none" strike="noStrike" kern="1200" cap="none" spc="0" normalizeH="0" baseline="0" noProof="0">
                          <a:ln>
                            <a:noFill/>
                          </a:ln>
                          <a:solidFill>
                            <a:prstClr val="black"/>
                          </a:solidFill>
                          <a:effectLst/>
                          <a:uLnTx/>
                          <a:uFillTx/>
                          <a:latin typeface="Sakkal Majalla" panose="02000000000000000000" pitchFamily="2" charset="-78"/>
                          <a:ea typeface="+mn-ea"/>
                          <a:cs typeface="Sakkal Majalla" panose="02000000000000000000" pitchFamily="2" charset="-78"/>
                        </a:rPr>
                        <a:t>الالتزام بالسلامة اللغوية و الإملائية .</a:t>
                      </a:r>
                      <a:endParaRPr kumimoji="0" lang="en-GB" sz="2400" b="1" i="0" u="none" strike="noStrike" kern="1200" cap="none" spc="0" normalizeH="0" baseline="0" noProof="0">
                        <a:ln>
                          <a:noFill/>
                        </a:ln>
                        <a:solidFill>
                          <a:prstClr val="black"/>
                        </a:solidFill>
                        <a:effectLst/>
                        <a:uLnTx/>
                        <a:uFillTx/>
                        <a:latin typeface="Sakkal Majalla" panose="02000000000000000000" pitchFamily="2" charset="-78"/>
                        <a:ea typeface="+mn-ea"/>
                        <a:cs typeface="Sakkal Majalla" panose="02000000000000000000" pitchFamily="2" charset="-7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4110123"/>
                  </a:ext>
                </a:extLst>
              </a:tr>
              <a:tr h="46585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AE" sz="24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توظيف علامات التّرقيم بشكل صحيح .</a:t>
                      </a:r>
                      <a:endParaRPr kumimoji="0" lang="en-GB" sz="24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65415682"/>
                  </a:ext>
                </a:extLst>
              </a:tr>
            </a:tbl>
          </a:graphicData>
        </a:graphic>
      </p:graphicFrame>
      <p:sp>
        <p:nvSpPr>
          <p:cNvPr id="14" name="TextBox 13">
            <a:extLst>
              <a:ext uri="{FF2B5EF4-FFF2-40B4-BE49-F238E27FC236}">
                <a16:creationId xmlns:a16="http://schemas.microsoft.com/office/drawing/2014/main" id="{85B1F78A-A6C9-4946-B471-2958489F37C6}"/>
              </a:ext>
            </a:extLst>
          </p:cNvPr>
          <p:cNvSpPr txBox="1"/>
          <p:nvPr/>
        </p:nvSpPr>
        <p:spPr>
          <a:xfrm>
            <a:off x="3695330" y="338810"/>
            <a:ext cx="6094520" cy="769441"/>
          </a:xfrm>
          <a:prstGeom prst="rect">
            <a:avLst/>
          </a:prstGeom>
          <a:noFill/>
        </p:spPr>
        <p:txBody>
          <a:bodyPr wrap="square">
            <a:spAutoFit/>
          </a:bodyPr>
          <a:lstStyle/>
          <a:p>
            <a:r>
              <a:rPr kumimoji="0" lang="ar-AE" sz="4400" b="0" i="0" u="none" strike="noStrike" kern="1200" cap="none" spc="0" normalizeH="0" baseline="0" noProof="0">
                <a:ln>
                  <a:noFill/>
                </a:ln>
                <a:solidFill>
                  <a:srgbClr val="C00000"/>
                </a:solidFill>
                <a:effectLst/>
                <a:uLnTx/>
                <a:uFillTx/>
                <a:latin typeface="Sakkal Majalla" panose="02000000000000000000" pitchFamily="2" charset="-78"/>
                <a:ea typeface="+mj-ea"/>
                <a:cs typeface="Sakkal Majalla" panose="02000000000000000000" pitchFamily="2" charset="-78"/>
              </a:rPr>
              <a:t>النص السّردي – الوســط </a:t>
            </a:r>
            <a:endParaRPr lang="en-GB"/>
          </a:p>
        </p:txBody>
      </p:sp>
    </p:spTree>
    <p:extLst>
      <p:ext uri="{BB962C8B-B14F-4D97-AF65-F5344CB8AC3E}">
        <p14:creationId xmlns:p14="http://schemas.microsoft.com/office/powerpoint/2010/main" val="17153973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1104</TotalTime>
  <Words>1008</Words>
  <Application>Microsoft Office PowerPoint</Application>
  <PresentationFormat>Widescreen</PresentationFormat>
  <Paragraphs>222</Paragraphs>
  <Slides>31</Slides>
  <Notes>0</Notes>
  <HiddenSlides>0</HiddenSlides>
  <MMClips>2</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31</vt:i4>
      </vt:variant>
    </vt:vector>
  </HeadingPairs>
  <TitlesOfParts>
    <vt:vector size="39" baseType="lpstr">
      <vt:lpstr>Arial</vt:lpstr>
      <vt:lpstr>Calibri</vt:lpstr>
      <vt:lpstr>Calibri Light</vt:lpstr>
      <vt:lpstr>Sakkal Majalla</vt:lpstr>
      <vt:lpstr>Times New Roman</vt:lpstr>
      <vt:lpstr>Office Theme</vt:lpstr>
      <vt:lpstr>2_Office Theme</vt:lpstr>
      <vt:lpstr>1_Retrospect</vt:lpstr>
      <vt:lpstr>عنوان الدّرس</vt:lpstr>
      <vt:lpstr>PowerPoint Presentation</vt:lpstr>
      <vt:lpstr>PowerPoint Presentation</vt:lpstr>
      <vt:lpstr>النص السّردي – الوســط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د</vt:lpstr>
      <vt:lpstr>عنوان الدّرس</vt:lpstr>
      <vt:lpstr>PowerPoint Presentation</vt:lpstr>
      <vt:lpstr>PowerPoint Presentation</vt:lpstr>
      <vt:lpstr>PowerPoint Presentation</vt:lpstr>
      <vt:lpstr>PowerPoint Presentation</vt:lpstr>
      <vt:lpstr>PowerPoint Presentation</vt:lpstr>
      <vt:lpstr>النّص السّردي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اللّغة العربيّة – الصّف السّابع</dc:title>
  <dc:creator>Fatima Hasan</dc:creator>
  <cp:lastModifiedBy>Kheira Zouar</cp:lastModifiedBy>
  <cp:revision>7</cp:revision>
  <cp:lastPrinted>2021-10-25T03:47:56Z</cp:lastPrinted>
  <dcterms:created xsi:type="dcterms:W3CDTF">2020-09-21T17:03:50Z</dcterms:created>
  <dcterms:modified xsi:type="dcterms:W3CDTF">2024-05-10T07:26:39Z</dcterms:modified>
</cp:coreProperties>
</file>