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64" r:id="rId5"/>
    <p:sldId id="312" r:id="rId6"/>
    <p:sldId id="257" r:id="rId7"/>
    <p:sldId id="281" r:id="rId8"/>
    <p:sldId id="314" r:id="rId9"/>
    <p:sldId id="336" r:id="rId10"/>
    <p:sldId id="351" r:id="rId11"/>
    <p:sldId id="304" r:id="rId12"/>
    <p:sldId id="300" r:id="rId13"/>
    <p:sldId id="352" r:id="rId14"/>
    <p:sldId id="353" r:id="rId15"/>
    <p:sldId id="354" r:id="rId16"/>
    <p:sldId id="355" r:id="rId17"/>
    <p:sldId id="357" r:id="rId18"/>
    <p:sldId id="315" r:id="rId19"/>
    <p:sldId id="345" r:id="rId20"/>
    <p:sldId id="342" r:id="rId21"/>
    <p:sldId id="358" r:id="rId22"/>
    <p:sldId id="35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660"/>
  </p:normalViewPr>
  <p:slideViewPr>
    <p:cSldViewPr snapToGrid="0">
      <p:cViewPr varScale="1">
        <p:scale>
          <a:sx n="58" d="100"/>
          <a:sy n="58" d="100"/>
        </p:scale>
        <p:origin x="97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Mitchell" userId="17dd9d3a-9f6b-4a21-b2ca-36059f4b673b" providerId="ADAL" clId="{612DB727-3ACA-4541-885F-099E97335E13}"/>
    <pc:docChg chg="undo custSel addSld delSld modSld">
      <pc:chgData name="Michael Mitchell" userId="17dd9d3a-9f6b-4a21-b2ca-36059f4b673b" providerId="ADAL" clId="{612DB727-3ACA-4541-885F-099E97335E13}" dt="2022-05-26T04:21:19.708" v="1157" actId="20577"/>
      <pc:docMkLst>
        <pc:docMk/>
      </pc:docMkLst>
      <pc:sldChg chg="addSp delSp modSp mod">
        <pc:chgData name="Michael Mitchell" userId="17dd9d3a-9f6b-4a21-b2ca-36059f4b673b" providerId="ADAL" clId="{612DB727-3ACA-4541-885F-099E97335E13}" dt="2022-05-26T02:36:34.069" v="65" actId="1076"/>
        <pc:sldMkLst>
          <pc:docMk/>
          <pc:sldMk cId="0" sldId="257"/>
        </pc:sldMkLst>
        <pc:spChg chg="mod">
          <ac:chgData name="Michael Mitchell" userId="17dd9d3a-9f6b-4a21-b2ca-36059f4b673b" providerId="ADAL" clId="{612DB727-3ACA-4541-885F-099E97335E13}" dt="2022-05-26T02:35:13.490" v="45"/>
          <ac:spMkLst>
            <pc:docMk/>
            <pc:sldMk cId="0" sldId="257"/>
            <ac:spMk id="129" creationId="{00000000-0000-0000-0000-000000000000}"/>
          </ac:spMkLst>
        </pc:spChg>
        <pc:picChg chg="add mod">
          <ac:chgData name="Michael Mitchell" userId="17dd9d3a-9f6b-4a21-b2ca-36059f4b673b" providerId="ADAL" clId="{612DB727-3ACA-4541-885F-099E97335E13}" dt="2022-05-26T02:36:34.069" v="65" actId="1076"/>
          <ac:picMkLst>
            <pc:docMk/>
            <pc:sldMk cId="0" sldId="257"/>
            <ac:picMk id="2" creationId="{373EFDE9-F767-99A9-7E09-273FC411E83D}"/>
          </ac:picMkLst>
        </pc:picChg>
        <pc:picChg chg="add del mod">
          <ac:chgData name="Michael Mitchell" userId="17dd9d3a-9f6b-4a21-b2ca-36059f4b673b" providerId="ADAL" clId="{612DB727-3ACA-4541-885F-099E97335E13}" dt="2022-05-26T02:36:05.152" v="59" actId="478"/>
          <ac:picMkLst>
            <pc:docMk/>
            <pc:sldMk cId="0" sldId="257"/>
            <ac:picMk id="3" creationId="{35B11558-57A7-2EE0-78D2-C637CD10A273}"/>
          </ac:picMkLst>
        </pc:picChg>
        <pc:picChg chg="add mod">
          <ac:chgData name="Michael Mitchell" userId="17dd9d3a-9f6b-4a21-b2ca-36059f4b673b" providerId="ADAL" clId="{612DB727-3ACA-4541-885F-099E97335E13}" dt="2022-05-26T02:36:34.069" v="65" actId="1076"/>
          <ac:picMkLst>
            <pc:docMk/>
            <pc:sldMk cId="0" sldId="257"/>
            <ac:picMk id="4" creationId="{C5D35BC2-0EA3-D5F6-9C3D-F73F2BA8F079}"/>
          </ac:picMkLst>
        </pc:picChg>
        <pc:picChg chg="add mod">
          <ac:chgData name="Michael Mitchell" userId="17dd9d3a-9f6b-4a21-b2ca-36059f4b673b" providerId="ADAL" clId="{612DB727-3ACA-4541-885F-099E97335E13}" dt="2022-05-26T02:36:34.069" v="65" actId="1076"/>
          <ac:picMkLst>
            <pc:docMk/>
            <pc:sldMk cId="0" sldId="257"/>
            <ac:picMk id="5" creationId="{B0190F2E-0C82-B2EA-E628-076CC2B7B281}"/>
          </ac:picMkLst>
        </pc:picChg>
        <pc:picChg chg="del">
          <ac:chgData name="Michael Mitchell" userId="17dd9d3a-9f6b-4a21-b2ca-36059f4b673b" providerId="ADAL" clId="{612DB727-3ACA-4541-885F-099E97335E13}" dt="2022-05-26T02:35:15.054" v="46" actId="478"/>
          <ac:picMkLst>
            <pc:docMk/>
            <pc:sldMk cId="0" sldId="257"/>
            <ac:picMk id="1026" creationId="{2C6F2B20-61A0-C733-9627-A826D3C6DB95}"/>
          </ac:picMkLst>
        </pc:picChg>
      </pc:sldChg>
      <pc:sldChg chg="modSp mod">
        <pc:chgData name="Michael Mitchell" userId="17dd9d3a-9f6b-4a21-b2ca-36059f4b673b" providerId="ADAL" clId="{612DB727-3ACA-4541-885F-099E97335E13}" dt="2022-05-26T02:45:34.151" v="515" actId="20577"/>
        <pc:sldMkLst>
          <pc:docMk/>
          <pc:sldMk cId="814101911" sldId="264"/>
        </pc:sldMkLst>
        <pc:spChg chg="mod">
          <ac:chgData name="Michael Mitchell" userId="17dd9d3a-9f6b-4a21-b2ca-36059f4b673b" providerId="ADAL" clId="{612DB727-3ACA-4541-885F-099E97335E13}" dt="2022-05-26T02:45:34.151" v="515" actId="20577"/>
          <ac:spMkLst>
            <pc:docMk/>
            <pc:sldMk cId="814101911" sldId="264"/>
            <ac:spMk id="5" creationId="{7377C2D5-CA73-4136-B5B4-3F1034207F38}"/>
          </ac:spMkLst>
        </pc:spChg>
      </pc:sldChg>
      <pc:sldChg chg="modSp mod">
        <pc:chgData name="Michael Mitchell" userId="17dd9d3a-9f6b-4a21-b2ca-36059f4b673b" providerId="ADAL" clId="{612DB727-3ACA-4541-885F-099E97335E13}" dt="2022-05-26T03:10:35.775" v="1083" actId="20577"/>
        <pc:sldMkLst>
          <pc:docMk/>
          <pc:sldMk cId="1128162180" sldId="281"/>
        </pc:sldMkLst>
        <pc:spChg chg="mod">
          <ac:chgData name="Michael Mitchell" userId="17dd9d3a-9f6b-4a21-b2ca-36059f4b673b" providerId="ADAL" clId="{612DB727-3ACA-4541-885F-099E97335E13}" dt="2022-05-26T03:10:35.775" v="1083" actId="20577"/>
          <ac:spMkLst>
            <pc:docMk/>
            <pc:sldMk cId="1128162180" sldId="281"/>
            <ac:spMk id="3" creationId="{AD8CD7A6-B824-4FB2-9E74-1817D34FA483}"/>
          </ac:spMkLst>
        </pc:spChg>
        <pc:picChg chg="mod">
          <ac:chgData name="Michael Mitchell" userId="17dd9d3a-9f6b-4a21-b2ca-36059f4b673b" providerId="ADAL" clId="{612DB727-3ACA-4541-885F-099E97335E13}" dt="2022-05-26T02:45:51.839" v="516" actId="14826"/>
          <ac:picMkLst>
            <pc:docMk/>
            <pc:sldMk cId="1128162180" sldId="281"/>
            <ac:picMk id="7170" creationId="{EB3EB1F6-6EB4-4513-9432-1294A683D8D7}"/>
          </ac:picMkLst>
        </pc:picChg>
      </pc:sldChg>
      <pc:sldChg chg="modSp mod">
        <pc:chgData name="Michael Mitchell" userId="17dd9d3a-9f6b-4a21-b2ca-36059f4b673b" providerId="ADAL" clId="{612DB727-3ACA-4541-885F-099E97335E13}" dt="2022-05-26T04:21:19.708" v="1157" actId="20577"/>
        <pc:sldMkLst>
          <pc:docMk/>
          <pc:sldMk cId="0" sldId="300"/>
        </pc:sldMkLst>
        <pc:spChg chg="mod">
          <ac:chgData name="Michael Mitchell" userId="17dd9d3a-9f6b-4a21-b2ca-36059f4b673b" providerId="ADAL" clId="{612DB727-3ACA-4541-885F-099E97335E13}" dt="2022-05-26T04:21:19.708" v="1157" actId="20577"/>
          <ac:spMkLst>
            <pc:docMk/>
            <pc:sldMk cId="0" sldId="300"/>
            <ac:spMk id="155" creationId="{00000000-0000-0000-0000-000000000000}"/>
          </ac:spMkLst>
        </pc:spChg>
        <pc:picChg chg="mod">
          <ac:chgData name="Michael Mitchell" userId="17dd9d3a-9f6b-4a21-b2ca-36059f4b673b" providerId="ADAL" clId="{612DB727-3ACA-4541-885F-099E97335E13}" dt="2022-05-26T04:20:37.797" v="1131" actId="14826"/>
          <ac:picMkLst>
            <pc:docMk/>
            <pc:sldMk cId="0" sldId="300"/>
            <ac:picMk id="4" creationId="{0DD331E7-1B2D-13E2-9F03-3347EE87B11A}"/>
          </ac:picMkLst>
        </pc:picChg>
      </pc:sldChg>
      <pc:sldChg chg="addSp delSp modSp mod">
        <pc:chgData name="Michael Mitchell" userId="17dd9d3a-9f6b-4a21-b2ca-36059f4b673b" providerId="ADAL" clId="{612DB727-3ACA-4541-885F-099E97335E13}" dt="2022-05-26T02:40:54.573" v="373" actId="1076"/>
        <pc:sldMkLst>
          <pc:docMk/>
          <pc:sldMk cId="2996254071" sldId="314"/>
        </pc:sldMkLst>
        <pc:spChg chg="mod">
          <ac:chgData name="Michael Mitchell" userId="17dd9d3a-9f6b-4a21-b2ca-36059f4b673b" providerId="ADAL" clId="{612DB727-3ACA-4541-885F-099E97335E13}" dt="2022-05-26T02:40:54.573" v="373" actId="1076"/>
          <ac:spMkLst>
            <pc:docMk/>
            <pc:sldMk cId="2996254071" sldId="314"/>
            <ac:spMk id="6" creationId="{51DF89CF-5756-DC45-5252-E4650E1274B8}"/>
          </ac:spMkLst>
        </pc:spChg>
        <pc:spChg chg="mod">
          <ac:chgData name="Michael Mitchell" userId="17dd9d3a-9f6b-4a21-b2ca-36059f4b673b" providerId="ADAL" clId="{612DB727-3ACA-4541-885F-099E97335E13}" dt="2022-05-26T02:39:46.894" v="300" actId="20577"/>
          <ac:spMkLst>
            <pc:docMk/>
            <pc:sldMk cId="2996254071" sldId="314"/>
            <ac:spMk id="7" creationId="{153BAFB5-BA85-4503-95A2-022D0488CAC5}"/>
          </ac:spMkLst>
        </pc:spChg>
        <pc:picChg chg="add del">
          <ac:chgData name="Michael Mitchell" userId="17dd9d3a-9f6b-4a21-b2ca-36059f4b673b" providerId="ADAL" clId="{612DB727-3ACA-4541-885F-099E97335E13}" dt="2022-05-26T02:38:29.115" v="220" actId="478"/>
          <ac:picMkLst>
            <pc:docMk/>
            <pc:sldMk cId="2996254071" sldId="314"/>
            <ac:picMk id="3" creationId="{5DC26ADE-B7AD-1F0B-A239-9FFEBDA77464}"/>
          </ac:picMkLst>
        </pc:picChg>
        <pc:picChg chg="mod modCrop">
          <ac:chgData name="Michael Mitchell" userId="17dd9d3a-9f6b-4a21-b2ca-36059f4b673b" providerId="ADAL" clId="{612DB727-3ACA-4541-885F-099E97335E13}" dt="2022-05-26T02:39:29.341" v="273" actId="1076"/>
          <ac:picMkLst>
            <pc:docMk/>
            <pc:sldMk cId="2996254071" sldId="314"/>
            <ac:picMk id="4" creationId="{ED4757F0-7CD3-7B92-C6C5-48131530A853}"/>
          </ac:picMkLst>
        </pc:picChg>
      </pc:sldChg>
      <pc:sldChg chg="addSp delSp modSp add mod">
        <pc:chgData name="Michael Mitchell" userId="17dd9d3a-9f6b-4a21-b2ca-36059f4b673b" providerId="ADAL" clId="{612DB727-3ACA-4541-885F-099E97335E13}" dt="2022-05-26T03:07:13.308" v="978" actId="1076"/>
        <pc:sldMkLst>
          <pc:docMk/>
          <pc:sldMk cId="954996582" sldId="315"/>
        </pc:sldMkLst>
        <pc:spChg chg="mod">
          <ac:chgData name="Michael Mitchell" userId="17dd9d3a-9f6b-4a21-b2ca-36059f4b673b" providerId="ADAL" clId="{612DB727-3ACA-4541-885F-099E97335E13}" dt="2022-05-26T03:04:36.733" v="974" actId="1076"/>
          <ac:spMkLst>
            <pc:docMk/>
            <pc:sldMk cId="954996582" sldId="315"/>
            <ac:spMk id="4" creationId="{98A0BA94-AA2D-070F-1061-46783A4A05CA}"/>
          </ac:spMkLst>
        </pc:spChg>
        <pc:spChg chg="mod">
          <ac:chgData name="Michael Mitchell" userId="17dd9d3a-9f6b-4a21-b2ca-36059f4b673b" providerId="ADAL" clId="{612DB727-3ACA-4541-885F-099E97335E13}" dt="2022-05-26T03:01:33.990" v="830" actId="20577"/>
          <ac:spMkLst>
            <pc:docMk/>
            <pc:sldMk cId="954996582" sldId="315"/>
            <ac:spMk id="6" creationId="{00AA0DCF-0369-C17B-4A1C-845DD4D467FD}"/>
          </ac:spMkLst>
        </pc:spChg>
        <pc:spChg chg="mod">
          <ac:chgData name="Michael Mitchell" userId="17dd9d3a-9f6b-4a21-b2ca-36059f4b673b" providerId="ADAL" clId="{612DB727-3ACA-4541-885F-099E97335E13}" dt="2022-05-26T03:00:53.004" v="756" actId="20577"/>
          <ac:spMkLst>
            <pc:docMk/>
            <pc:sldMk cId="954996582" sldId="315"/>
            <ac:spMk id="7" creationId="{153BAFB5-BA85-4503-95A2-022D0488CAC5}"/>
          </ac:spMkLst>
        </pc:spChg>
        <pc:picChg chg="add mod">
          <ac:chgData name="Michael Mitchell" userId="17dd9d3a-9f6b-4a21-b2ca-36059f4b673b" providerId="ADAL" clId="{612DB727-3ACA-4541-885F-099E97335E13}" dt="2022-05-26T03:07:13.308" v="978" actId="1076"/>
          <ac:picMkLst>
            <pc:docMk/>
            <pc:sldMk cId="954996582" sldId="315"/>
            <ac:picMk id="2" creationId="{8164682B-0959-E7E7-36A7-220A9B57A982}"/>
          </ac:picMkLst>
        </pc:picChg>
        <pc:picChg chg="del">
          <ac:chgData name="Michael Mitchell" userId="17dd9d3a-9f6b-4a21-b2ca-36059f4b673b" providerId="ADAL" clId="{612DB727-3ACA-4541-885F-099E97335E13}" dt="2022-05-26T03:02:22.210" v="899" actId="478"/>
          <ac:picMkLst>
            <pc:docMk/>
            <pc:sldMk cId="954996582" sldId="315"/>
            <ac:picMk id="9218" creationId="{0B5175CE-1187-640A-B56F-2CBBAD3157C1}"/>
          </ac:picMkLst>
        </pc:picChg>
      </pc:sldChg>
      <pc:sldChg chg="del">
        <pc:chgData name="Michael Mitchell" userId="17dd9d3a-9f6b-4a21-b2ca-36059f4b673b" providerId="ADAL" clId="{612DB727-3ACA-4541-885F-099E97335E13}" dt="2022-05-26T02:44:29.565" v="510" actId="47"/>
        <pc:sldMkLst>
          <pc:docMk/>
          <pc:sldMk cId="1991244220" sldId="334"/>
        </pc:sldMkLst>
      </pc:sldChg>
      <pc:sldChg chg="modSp add mod">
        <pc:chgData name="Michael Mitchell" userId="17dd9d3a-9f6b-4a21-b2ca-36059f4b673b" providerId="ADAL" clId="{612DB727-3ACA-4541-885F-099E97335E13}" dt="2022-05-26T02:42:32.133" v="508" actId="20577"/>
        <pc:sldMkLst>
          <pc:docMk/>
          <pc:sldMk cId="2839629106" sldId="336"/>
        </pc:sldMkLst>
        <pc:spChg chg="mod">
          <ac:chgData name="Michael Mitchell" userId="17dd9d3a-9f6b-4a21-b2ca-36059f4b673b" providerId="ADAL" clId="{612DB727-3ACA-4541-885F-099E97335E13}" dt="2022-05-26T02:42:32.133" v="508" actId="20577"/>
          <ac:spMkLst>
            <pc:docMk/>
            <pc:sldMk cId="2839629106" sldId="336"/>
            <ac:spMk id="4" creationId="{98A0BA94-AA2D-070F-1061-46783A4A05CA}"/>
          </ac:spMkLst>
        </pc:spChg>
      </pc:sldChg>
      <pc:sldChg chg="modSp del mod">
        <pc:chgData name="Michael Mitchell" userId="17dd9d3a-9f6b-4a21-b2ca-36059f4b673b" providerId="ADAL" clId="{612DB727-3ACA-4541-885F-099E97335E13}" dt="2022-05-26T02:41:54.458" v="383" actId="47"/>
        <pc:sldMkLst>
          <pc:docMk/>
          <pc:sldMk cId="1873509134" sldId="342"/>
        </pc:sldMkLst>
        <pc:spChg chg="mod">
          <ac:chgData name="Michael Mitchell" userId="17dd9d3a-9f6b-4a21-b2ca-36059f4b673b" providerId="ADAL" clId="{612DB727-3ACA-4541-885F-099E97335E13}" dt="2022-05-26T02:41:15.039" v="381" actId="20577"/>
          <ac:spMkLst>
            <pc:docMk/>
            <pc:sldMk cId="1873509134" sldId="342"/>
            <ac:spMk id="7" creationId="{153BAFB5-BA85-4503-95A2-022D0488CAC5}"/>
          </ac:spMkLst>
        </pc:spChg>
      </pc:sldChg>
      <pc:sldChg chg="modSp add mod">
        <pc:chgData name="Michael Mitchell" userId="17dd9d3a-9f6b-4a21-b2ca-36059f4b673b" providerId="ADAL" clId="{612DB727-3ACA-4541-885F-099E97335E13}" dt="2022-05-26T03:08:09.248" v="995" actId="20577"/>
        <pc:sldMkLst>
          <pc:docMk/>
          <pc:sldMk cId="2354202596" sldId="342"/>
        </pc:sldMkLst>
        <pc:spChg chg="mod">
          <ac:chgData name="Michael Mitchell" userId="17dd9d3a-9f6b-4a21-b2ca-36059f4b673b" providerId="ADAL" clId="{612DB727-3ACA-4541-885F-099E97335E13}" dt="2022-05-26T03:08:09.248" v="995" actId="20577"/>
          <ac:spMkLst>
            <pc:docMk/>
            <pc:sldMk cId="2354202596" sldId="342"/>
            <ac:spMk id="5" creationId="{9D530139-D7F7-07F4-C1EE-4628042A75D6}"/>
          </ac:spMkLst>
        </pc:spChg>
      </pc:sldChg>
      <pc:sldChg chg="del">
        <pc:chgData name="Michael Mitchell" userId="17dd9d3a-9f6b-4a21-b2ca-36059f4b673b" providerId="ADAL" clId="{612DB727-3ACA-4541-885F-099E97335E13}" dt="2022-05-26T02:44:29.565" v="510" actId="47"/>
        <pc:sldMkLst>
          <pc:docMk/>
          <pc:sldMk cId="2969634939" sldId="343"/>
        </pc:sldMkLst>
      </pc:sldChg>
      <pc:sldChg chg="del">
        <pc:chgData name="Michael Mitchell" userId="17dd9d3a-9f6b-4a21-b2ca-36059f4b673b" providerId="ADAL" clId="{612DB727-3ACA-4541-885F-099E97335E13}" dt="2022-05-26T02:44:29.565" v="510" actId="47"/>
        <pc:sldMkLst>
          <pc:docMk/>
          <pc:sldMk cId="1894047997" sldId="344"/>
        </pc:sldMkLst>
      </pc:sldChg>
      <pc:sldChg chg="add">
        <pc:chgData name="Michael Mitchell" userId="17dd9d3a-9f6b-4a21-b2ca-36059f4b673b" providerId="ADAL" clId="{612DB727-3ACA-4541-885F-099E97335E13}" dt="2022-05-26T03:07:43.707" v="979"/>
        <pc:sldMkLst>
          <pc:docMk/>
          <pc:sldMk cId="402208126" sldId="345"/>
        </pc:sldMkLst>
      </pc:sldChg>
      <pc:sldChg chg="del">
        <pc:chgData name="Michael Mitchell" userId="17dd9d3a-9f6b-4a21-b2ca-36059f4b673b" providerId="ADAL" clId="{612DB727-3ACA-4541-885F-099E97335E13}" dt="2022-05-26T02:44:29.565" v="510" actId="47"/>
        <pc:sldMkLst>
          <pc:docMk/>
          <pc:sldMk cId="3496283123" sldId="345"/>
        </pc:sldMkLst>
      </pc:sldChg>
      <pc:sldChg chg="del">
        <pc:chgData name="Michael Mitchell" userId="17dd9d3a-9f6b-4a21-b2ca-36059f4b673b" providerId="ADAL" clId="{612DB727-3ACA-4541-885F-099E97335E13}" dt="2022-05-26T02:44:29.565" v="510" actId="47"/>
        <pc:sldMkLst>
          <pc:docMk/>
          <pc:sldMk cId="2048389249" sldId="346"/>
        </pc:sldMkLst>
      </pc:sldChg>
      <pc:sldChg chg="del">
        <pc:chgData name="Michael Mitchell" userId="17dd9d3a-9f6b-4a21-b2ca-36059f4b673b" providerId="ADAL" clId="{612DB727-3ACA-4541-885F-099E97335E13}" dt="2022-05-26T02:44:29.565" v="510" actId="47"/>
        <pc:sldMkLst>
          <pc:docMk/>
          <pc:sldMk cId="3398670491" sldId="347"/>
        </pc:sldMkLst>
      </pc:sldChg>
      <pc:sldChg chg="del">
        <pc:chgData name="Michael Mitchell" userId="17dd9d3a-9f6b-4a21-b2ca-36059f4b673b" providerId="ADAL" clId="{612DB727-3ACA-4541-885F-099E97335E13}" dt="2022-05-26T02:44:29.565" v="510" actId="47"/>
        <pc:sldMkLst>
          <pc:docMk/>
          <pc:sldMk cId="672743944" sldId="348"/>
        </pc:sldMkLst>
      </pc:sldChg>
      <pc:sldChg chg="del">
        <pc:chgData name="Michael Mitchell" userId="17dd9d3a-9f6b-4a21-b2ca-36059f4b673b" providerId="ADAL" clId="{612DB727-3ACA-4541-885F-099E97335E13}" dt="2022-05-26T02:44:29.565" v="510" actId="47"/>
        <pc:sldMkLst>
          <pc:docMk/>
          <pc:sldMk cId="644361552" sldId="349"/>
        </pc:sldMkLst>
      </pc:sldChg>
      <pc:sldChg chg="del">
        <pc:chgData name="Michael Mitchell" userId="17dd9d3a-9f6b-4a21-b2ca-36059f4b673b" providerId="ADAL" clId="{612DB727-3ACA-4541-885F-099E97335E13}" dt="2022-05-26T02:44:29.565" v="510" actId="47"/>
        <pc:sldMkLst>
          <pc:docMk/>
          <pc:sldMk cId="4051514406" sldId="350"/>
        </pc:sldMkLst>
      </pc:sldChg>
      <pc:sldChg chg="add">
        <pc:chgData name="Michael Mitchell" userId="17dd9d3a-9f6b-4a21-b2ca-36059f4b673b" providerId="ADAL" clId="{612DB727-3ACA-4541-885F-099E97335E13}" dt="2022-05-26T02:44:10.682" v="509"/>
        <pc:sldMkLst>
          <pc:docMk/>
          <pc:sldMk cId="2609955496" sldId="351"/>
        </pc:sldMkLst>
      </pc:sldChg>
      <pc:sldChg chg="modSp add mod">
        <pc:chgData name="Michael Mitchell" userId="17dd9d3a-9f6b-4a21-b2ca-36059f4b673b" providerId="ADAL" clId="{612DB727-3ACA-4541-885F-099E97335E13}" dt="2022-05-26T02:46:37.497" v="537" actId="20577"/>
        <pc:sldMkLst>
          <pc:docMk/>
          <pc:sldMk cId="1302707823" sldId="352"/>
        </pc:sldMkLst>
        <pc:spChg chg="mod">
          <ac:chgData name="Michael Mitchell" userId="17dd9d3a-9f6b-4a21-b2ca-36059f4b673b" providerId="ADAL" clId="{612DB727-3ACA-4541-885F-099E97335E13}" dt="2022-05-26T02:46:37.497" v="537" actId="20577"/>
          <ac:spMkLst>
            <pc:docMk/>
            <pc:sldMk cId="1302707823" sldId="352"/>
            <ac:spMk id="5" creationId="{7377C2D5-CA73-4136-B5B4-3F1034207F38}"/>
          </ac:spMkLst>
        </pc:spChg>
      </pc:sldChg>
      <pc:sldChg chg="delSp add setBg delDesignElem">
        <pc:chgData name="Michael Mitchell" userId="17dd9d3a-9f6b-4a21-b2ca-36059f4b673b" providerId="ADAL" clId="{612DB727-3ACA-4541-885F-099E97335E13}" dt="2022-05-26T02:46:05.525" v="518"/>
        <pc:sldMkLst>
          <pc:docMk/>
          <pc:sldMk cId="2981473414" sldId="353"/>
        </pc:sldMkLst>
        <pc:spChg chg="del">
          <ac:chgData name="Michael Mitchell" userId="17dd9d3a-9f6b-4a21-b2ca-36059f4b673b" providerId="ADAL" clId="{612DB727-3ACA-4541-885F-099E97335E13}" dt="2022-05-26T02:46:05.525" v="518"/>
          <ac:spMkLst>
            <pc:docMk/>
            <pc:sldMk cId="2981473414" sldId="353"/>
            <ac:spMk id="71" creationId="{42A4FC2C-047E-45A5-965D-8E1E3BF09BC6}"/>
          </ac:spMkLst>
        </pc:spChg>
      </pc:sldChg>
      <pc:sldChg chg="delSp modSp add mod">
        <pc:chgData name="Michael Mitchell" userId="17dd9d3a-9f6b-4a21-b2ca-36059f4b673b" providerId="ADAL" clId="{612DB727-3ACA-4541-885F-099E97335E13}" dt="2022-05-26T02:47:54.904" v="649" actId="20577"/>
        <pc:sldMkLst>
          <pc:docMk/>
          <pc:sldMk cId="4113692118" sldId="354"/>
        </pc:sldMkLst>
        <pc:spChg chg="mod">
          <ac:chgData name="Michael Mitchell" userId="17dd9d3a-9f6b-4a21-b2ca-36059f4b673b" providerId="ADAL" clId="{612DB727-3ACA-4541-885F-099E97335E13}" dt="2022-05-26T02:47:54.904" v="649" actId="20577"/>
          <ac:spMkLst>
            <pc:docMk/>
            <pc:sldMk cId="4113692118" sldId="354"/>
            <ac:spMk id="129" creationId="{00000000-0000-0000-0000-000000000000}"/>
          </ac:spMkLst>
        </pc:spChg>
        <pc:picChg chg="mod">
          <ac:chgData name="Michael Mitchell" userId="17dd9d3a-9f6b-4a21-b2ca-36059f4b673b" providerId="ADAL" clId="{612DB727-3ACA-4541-885F-099E97335E13}" dt="2022-05-26T02:47:38.771" v="551" actId="1076"/>
          <ac:picMkLst>
            <pc:docMk/>
            <pc:sldMk cId="4113692118" sldId="354"/>
            <ac:picMk id="2" creationId="{373EFDE9-F767-99A9-7E09-273FC411E83D}"/>
          </ac:picMkLst>
        </pc:picChg>
        <pc:picChg chg="mod">
          <ac:chgData name="Michael Mitchell" userId="17dd9d3a-9f6b-4a21-b2ca-36059f4b673b" providerId="ADAL" clId="{612DB727-3ACA-4541-885F-099E97335E13}" dt="2022-05-26T02:47:38.771" v="551" actId="1076"/>
          <ac:picMkLst>
            <pc:docMk/>
            <pc:sldMk cId="4113692118" sldId="354"/>
            <ac:picMk id="4" creationId="{C5D35BC2-0EA3-D5F6-9C3D-F73F2BA8F079}"/>
          </ac:picMkLst>
        </pc:picChg>
        <pc:picChg chg="del mod">
          <ac:chgData name="Michael Mitchell" userId="17dd9d3a-9f6b-4a21-b2ca-36059f4b673b" providerId="ADAL" clId="{612DB727-3ACA-4541-885F-099E97335E13}" dt="2022-05-26T02:47:18.881" v="543" actId="478"/>
          <ac:picMkLst>
            <pc:docMk/>
            <pc:sldMk cId="4113692118" sldId="354"/>
            <ac:picMk id="5" creationId="{B0190F2E-0C82-B2EA-E628-076CC2B7B281}"/>
          </ac:picMkLst>
        </pc:picChg>
      </pc:sldChg>
      <pc:sldChg chg="modSp add mod">
        <pc:chgData name="Michael Mitchell" userId="17dd9d3a-9f6b-4a21-b2ca-36059f4b673b" providerId="ADAL" clId="{612DB727-3ACA-4541-885F-099E97335E13}" dt="2022-05-26T03:11:07.800" v="1130" actId="20577"/>
        <pc:sldMkLst>
          <pc:docMk/>
          <pc:sldMk cId="475940871" sldId="355"/>
        </pc:sldMkLst>
        <pc:spChg chg="mod">
          <ac:chgData name="Michael Mitchell" userId="17dd9d3a-9f6b-4a21-b2ca-36059f4b673b" providerId="ADAL" clId="{612DB727-3ACA-4541-885F-099E97335E13}" dt="2022-05-26T03:11:07.800" v="1130" actId="20577"/>
          <ac:spMkLst>
            <pc:docMk/>
            <pc:sldMk cId="475940871" sldId="355"/>
            <ac:spMk id="3" creationId="{AD8CD7A6-B824-4FB2-9E74-1817D34FA483}"/>
          </ac:spMkLst>
        </pc:spChg>
      </pc:sldChg>
      <pc:sldChg chg="add del">
        <pc:chgData name="Michael Mitchell" userId="17dd9d3a-9f6b-4a21-b2ca-36059f4b673b" providerId="ADAL" clId="{612DB727-3ACA-4541-885F-099E97335E13}" dt="2022-05-26T03:07:46.128" v="980" actId="47"/>
        <pc:sldMkLst>
          <pc:docMk/>
          <pc:sldMk cId="4051805234" sldId="356"/>
        </pc:sldMkLst>
      </pc:sldChg>
      <pc:sldChg chg="addSp delSp modSp add mod delAnim modNotesTx">
        <pc:chgData name="Michael Mitchell" userId="17dd9d3a-9f6b-4a21-b2ca-36059f4b673b" providerId="ADAL" clId="{612DB727-3ACA-4541-885F-099E97335E13}" dt="2022-05-26T02:59:53.986" v="733" actId="313"/>
        <pc:sldMkLst>
          <pc:docMk/>
          <pc:sldMk cId="604843688" sldId="357"/>
        </pc:sldMkLst>
        <pc:spChg chg="add del">
          <ac:chgData name="Michael Mitchell" userId="17dd9d3a-9f6b-4a21-b2ca-36059f4b673b" providerId="ADAL" clId="{612DB727-3ACA-4541-885F-099E97335E13}" dt="2022-05-26T02:56:58.176" v="662" actId="22"/>
          <ac:spMkLst>
            <pc:docMk/>
            <pc:sldMk cId="604843688" sldId="357"/>
            <ac:spMk id="5" creationId="{809AF726-D923-88AA-1868-2244783E3B44}"/>
          </ac:spMkLst>
        </pc:spChg>
        <pc:spChg chg="mod">
          <ac:chgData name="Michael Mitchell" userId="17dd9d3a-9f6b-4a21-b2ca-36059f4b673b" providerId="ADAL" clId="{612DB727-3ACA-4541-885F-099E97335E13}" dt="2022-05-26T02:49:03.947" v="659" actId="20577"/>
          <ac:spMkLst>
            <pc:docMk/>
            <pc:sldMk cId="604843688" sldId="357"/>
            <ac:spMk id="7" creationId="{153BAFB5-BA85-4503-95A2-022D0488CAC5}"/>
          </ac:spMkLst>
        </pc:spChg>
        <pc:spChg chg="add mod">
          <ac:chgData name="Michael Mitchell" userId="17dd9d3a-9f6b-4a21-b2ca-36059f4b673b" providerId="ADAL" clId="{612DB727-3ACA-4541-885F-099E97335E13}" dt="2022-05-26T02:59:53.986" v="733" actId="313"/>
          <ac:spMkLst>
            <pc:docMk/>
            <pc:sldMk cId="604843688" sldId="357"/>
            <ac:spMk id="9" creationId="{163FD5F6-BEEA-D290-38A4-EE4F3578FF4C}"/>
          </ac:spMkLst>
        </pc:spChg>
        <pc:picChg chg="add mod">
          <ac:chgData name="Michael Mitchell" userId="17dd9d3a-9f6b-4a21-b2ca-36059f4b673b" providerId="ADAL" clId="{612DB727-3ACA-4541-885F-099E97335E13}" dt="2022-05-26T02:59:42.901" v="731" actId="14100"/>
          <ac:picMkLst>
            <pc:docMk/>
            <pc:sldMk cId="604843688" sldId="357"/>
            <ac:picMk id="4" creationId="{1780E18C-B60E-0257-4258-54D4B16E2114}"/>
          </ac:picMkLst>
        </pc:picChg>
        <pc:picChg chg="add del mod">
          <ac:chgData name="Michael Mitchell" userId="17dd9d3a-9f6b-4a21-b2ca-36059f4b673b" providerId="ADAL" clId="{612DB727-3ACA-4541-885F-099E97335E13}" dt="2022-05-26T02:59:20.611" v="703" actId="478"/>
          <ac:picMkLst>
            <pc:docMk/>
            <pc:sldMk cId="604843688" sldId="357"/>
            <ac:picMk id="8" creationId="{162C953C-881B-ED2A-FCED-8781568DC216}"/>
          </ac:picMkLst>
        </pc:picChg>
        <pc:picChg chg="del">
          <ac:chgData name="Michael Mitchell" userId="17dd9d3a-9f6b-4a21-b2ca-36059f4b673b" providerId="ADAL" clId="{612DB727-3ACA-4541-885F-099E97335E13}" dt="2022-05-26T02:56:56.438" v="660" actId="478"/>
          <ac:picMkLst>
            <pc:docMk/>
            <pc:sldMk cId="604843688" sldId="357"/>
            <ac:picMk id="11" creationId="{967C00A8-92D1-2DEB-55C6-34569998A8C8}"/>
          </ac:picMkLst>
        </pc:picChg>
      </pc:sldChg>
      <pc:sldChg chg="add">
        <pc:chgData name="Michael Mitchell" userId="17dd9d3a-9f6b-4a21-b2ca-36059f4b673b" providerId="ADAL" clId="{612DB727-3ACA-4541-885F-099E97335E13}" dt="2022-05-26T03:08:28.448" v="996"/>
        <pc:sldMkLst>
          <pc:docMk/>
          <pc:sldMk cId="3492937663" sldId="358"/>
        </pc:sldMkLst>
      </pc:sldChg>
      <pc:sldChg chg="modSp add mod">
        <pc:chgData name="Michael Mitchell" userId="17dd9d3a-9f6b-4a21-b2ca-36059f4b673b" providerId="ADAL" clId="{612DB727-3ACA-4541-885F-099E97335E13}" dt="2022-05-26T03:10:01.224" v="1059" actId="1076"/>
        <pc:sldMkLst>
          <pc:docMk/>
          <pc:sldMk cId="0" sldId="359"/>
        </pc:sldMkLst>
        <pc:spChg chg="mod">
          <ac:chgData name="Michael Mitchell" userId="17dd9d3a-9f6b-4a21-b2ca-36059f4b673b" providerId="ADAL" clId="{612DB727-3ACA-4541-885F-099E97335E13}" dt="2022-05-26T03:08:59.996" v="1056" actId="20577"/>
          <ac:spMkLst>
            <pc:docMk/>
            <pc:sldMk cId="0" sldId="359"/>
            <ac:spMk id="155" creationId="{00000000-0000-0000-0000-000000000000}"/>
          </ac:spMkLst>
        </pc:spChg>
        <pc:picChg chg="mod">
          <ac:chgData name="Michael Mitchell" userId="17dd9d3a-9f6b-4a21-b2ca-36059f4b673b" providerId="ADAL" clId="{612DB727-3ACA-4541-885F-099E97335E13}" dt="2022-05-26T03:10:01.224" v="1059" actId="1076"/>
          <ac:picMkLst>
            <pc:docMk/>
            <pc:sldMk cId="0" sldId="359"/>
            <ac:picMk id="4" creationId="{0DD331E7-1B2D-13E2-9F03-3347EE87B11A}"/>
          </ac:picMkLst>
        </pc:picChg>
      </pc:sldChg>
    </pc:docChg>
  </pc:docChgLst>
  <pc:docChgLst>
    <pc:chgData name="Michael Mitchell" userId="17dd9d3a-9f6b-4a21-b2ca-36059f4b673b" providerId="ADAL" clId="{0AA6E75A-43EA-430B-9B5A-F82CF62810AC}"/>
    <pc:docChg chg="modSld">
      <pc:chgData name="Michael Mitchell" userId="17dd9d3a-9f6b-4a21-b2ca-36059f4b673b" providerId="ADAL" clId="{0AA6E75A-43EA-430B-9B5A-F82CF62810AC}" dt="2023-04-24T10:24:49.096" v="118" actId="20577"/>
      <pc:docMkLst>
        <pc:docMk/>
      </pc:docMkLst>
      <pc:sldChg chg="modSp mod">
        <pc:chgData name="Michael Mitchell" userId="17dd9d3a-9f6b-4a21-b2ca-36059f4b673b" providerId="ADAL" clId="{0AA6E75A-43EA-430B-9B5A-F82CF62810AC}" dt="2023-04-24T10:24:49.096" v="118" actId="20577"/>
        <pc:sldMkLst>
          <pc:docMk/>
          <pc:sldMk cId="2839629106" sldId="336"/>
        </pc:sldMkLst>
        <pc:spChg chg="mod">
          <ac:chgData name="Michael Mitchell" userId="17dd9d3a-9f6b-4a21-b2ca-36059f4b673b" providerId="ADAL" clId="{0AA6E75A-43EA-430B-9B5A-F82CF62810AC}" dt="2023-04-24T10:24:49.096" v="118" actId="20577"/>
          <ac:spMkLst>
            <pc:docMk/>
            <pc:sldMk cId="2839629106" sldId="336"/>
            <ac:spMk id="4" creationId="{98A0BA94-AA2D-070F-1061-46783A4A05C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59488-02CE-4F49-8F00-37292E3AB894}" type="datetimeFigureOut">
              <a:rPr lang="en-GB" smtClean="0"/>
              <a:t>24/04/2023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249C5C-72B0-4C5B-B9FE-26C90F753BC9}" type="slidenum">
              <a:rPr lang="en-GB" smtClean="0"/>
              <a:t>‹#›</a:t>
            </a:fld>
            <a:endParaRPr lang="en-GB"/>
          </a:p>
        </p:txBody>
      </p:sp>
    </p:spTree>
    <p:extLst>
      <p:ext uri="{BB962C8B-B14F-4D97-AF65-F5344CB8AC3E}">
        <p14:creationId xmlns:p14="http://schemas.microsoft.com/office/powerpoint/2010/main" val="3798027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widewalls.ch/magazine/andre-kertesz-photography-jeu-de-paum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8C15C5-0688-5345-99FC-721E08AD15D5}" type="slidenum">
              <a:rPr lang="en-US" smtClean="0"/>
              <a:t>1</a:t>
            </a:fld>
            <a:endParaRPr lang="en-US"/>
          </a:p>
        </p:txBody>
      </p:sp>
    </p:spTree>
    <p:extLst>
      <p:ext uri="{BB962C8B-B14F-4D97-AF65-F5344CB8AC3E}">
        <p14:creationId xmlns:p14="http://schemas.microsoft.com/office/powerpoint/2010/main" val="3121035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249C5C-72B0-4C5B-B9FE-26C90F753BC9}" type="slidenum">
              <a:rPr lang="en-GB" smtClean="0"/>
              <a:t>5</a:t>
            </a:fld>
            <a:endParaRPr lang="en-GB"/>
          </a:p>
        </p:txBody>
      </p:sp>
    </p:spTree>
    <p:extLst>
      <p:ext uri="{BB962C8B-B14F-4D97-AF65-F5344CB8AC3E}">
        <p14:creationId xmlns:p14="http://schemas.microsoft.com/office/powerpoint/2010/main" val="759146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249C5C-72B0-4C5B-B9FE-26C90F753BC9}" type="slidenum">
              <a:rPr lang="en-GB" smtClean="0"/>
              <a:t>6</a:t>
            </a:fld>
            <a:endParaRPr lang="en-GB"/>
          </a:p>
        </p:txBody>
      </p:sp>
    </p:spTree>
    <p:extLst>
      <p:ext uri="{BB962C8B-B14F-4D97-AF65-F5344CB8AC3E}">
        <p14:creationId xmlns:p14="http://schemas.microsoft.com/office/powerpoint/2010/main" val="3726859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8C15C5-0688-5345-99FC-721E08AD15D5}" type="slidenum">
              <a:rPr lang="en-US" smtClean="0"/>
              <a:t>10</a:t>
            </a:fld>
            <a:endParaRPr lang="en-US"/>
          </a:p>
        </p:txBody>
      </p:sp>
    </p:spTree>
    <p:extLst>
      <p:ext uri="{BB962C8B-B14F-4D97-AF65-F5344CB8AC3E}">
        <p14:creationId xmlns:p14="http://schemas.microsoft.com/office/powerpoint/2010/main" val="72038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70 Years of André </a:t>
            </a:r>
            <a:r>
              <a:rPr lang="en-US" dirty="0" err="1">
                <a:hlinkClick r:id="rId3"/>
              </a:rPr>
              <a:t>Kertész's</a:t>
            </a:r>
            <a:r>
              <a:rPr lang="en-US" dirty="0">
                <a:hlinkClick r:id="rId3"/>
              </a:rPr>
              <a:t> Photography Surveyed | </a:t>
            </a:r>
            <a:r>
              <a:rPr lang="en-US" dirty="0" err="1">
                <a:hlinkClick r:id="rId3"/>
              </a:rPr>
              <a:t>Widewalls</a:t>
            </a:r>
            <a:endParaRPr lang="en-GB" dirty="0"/>
          </a:p>
        </p:txBody>
      </p:sp>
      <p:sp>
        <p:nvSpPr>
          <p:cNvPr id="4" name="Slide Number Placeholder 3"/>
          <p:cNvSpPr>
            <a:spLocks noGrp="1"/>
          </p:cNvSpPr>
          <p:nvPr>
            <p:ph type="sldNum" sz="quarter" idx="5"/>
          </p:nvPr>
        </p:nvSpPr>
        <p:spPr/>
        <p:txBody>
          <a:bodyPr/>
          <a:lstStyle/>
          <a:p>
            <a:fld id="{10249C5C-72B0-4C5B-B9FE-26C90F753BC9}" type="slidenum">
              <a:rPr lang="en-GB" smtClean="0"/>
              <a:t>14</a:t>
            </a:fld>
            <a:endParaRPr lang="en-GB"/>
          </a:p>
        </p:txBody>
      </p:sp>
    </p:spTree>
    <p:extLst>
      <p:ext uri="{BB962C8B-B14F-4D97-AF65-F5344CB8AC3E}">
        <p14:creationId xmlns:p14="http://schemas.microsoft.com/office/powerpoint/2010/main" val="759146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249C5C-72B0-4C5B-B9FE-26C90F753BC9}" type="slidenum">
              <a:rPr lang="en-GB" smtClean="0"/>
              <a:t>15</a:t>
            </a:fld>
            <a:endParaRPr lang="en-GB"/>
          </a:p>
        </p:txBody>
      </p:sp>
    </p:spTree>
    <p:extLst>
      <p:ext uri="{BB962C8B-B14F-4D97-AF65-F5344CB8AC3E}">
        <p14:creationId xmlns:p14="http://schemas.microsoft.com/office/powerpoint/2010/main" val="848063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249C5C-72B0-4C5B-B9FE-26C90F753BC9}" type="slidenum">
              <a:rPr lang="en-GB" smtClean="0"/>
              <a:t>17</a:t>
            </a:fld>
            <a:endParaRPr lang="en-GB"/>
          </a:p>
        </p:txBody>
      </p:sp>
    </p:spTree>
    <p:extLst>
      <p:ext uri="{BB962C8B-B14F-4D97-AF65-F5344CB8AC3E}">
        <p14:creationId xmlns:p14="http://schemas.microsoft.com/office/powerpoint/2010/main" val="128783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74C5F-92E5-4F8C-A90D-74B4C0A6F9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12B17F6-267A-497B-A47F-39E7E086BB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ABFE365-768A-4889-B635-0225767E6C33}"/>
              </a:ext>
            </a:extLst>
          </p:cNvPr>
          <p:cNvSpPr>
            <a:spLocks noGrp="1"/>
          </p:cNvSpPr>
          <p:nvPr>
            <p:ph type="dt" sz="half" idx="10"/>
          </p:nvPr>
        </p:nvSpPr>
        <p:spPr/>
        <p:txBody>
          <a:bodyPr/>
          <a:lstStyle/>
          <a:p>
            <a:fld id="{F8813359-D727-466F-B66C-AED5E10A0001}" type="datetimeFigureOut">
              <a:rPr lang="en-GB" smtClean="0"/>
              <a:t>24/04/2023</a:t>
            </a:fld>
            <a:endParaRPr lang="en-GB"/>
          </a:p>
        </p:txBody>
      </p:sp>
      <p:sp>
        <p:nvSpPr>
          <p:cNvPr id="5" name="Footer Placeholder 4">
            <a:extLst>
              <a:ext uri="{FF2B5EF4-FFF2-40B4-BE49-F238E27FC236}">
                <a16:creationId xmlns:a16="http://schemas.microsoft.com/office/drawing/2014/main" id="{840D0167-05E2-470D-8160-C3DACF66A1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C74C1E-0F13-4EA6-B14B-8E9C95709CBE}"/>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3796991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14F92-7611-4A5D-8F69-D7E98879842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5133C96-0FC0-48C3-897F-33382CDAAB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992418-0A2B-4828-B195-6777A21B6A3F}"/>
              </a:ext>
            </a:extLst>
          </p:cNvPr>
          <p:cNvSpPr>
            <a:spLocks noGrp="1"/>
          </p:cNvSpPr>
          <p:nvPr>
            <p:ph type="dt" sz="half" idx="10"/>
          </p:nvPr>
        </p:nvSpPr>
        <p:spPr/>
        <p:txBody>
          <a:bodyPr/>
          <a:lstStyle/>
          <a:p>
            <a:fld id="{F8813359-D727-466F-B66C-AED5E10A0001}" type="datetimeFigureOut">
              <a:rPr lang="en-GB" smtClean="0"/>
              <a:t>24/04/2023</a:t>
            </a:fld>
            <a:endParaRPr lang="en-GB"/>
          </a:p>
        </p:txBody>
      </p:sp>
      <p:sp>
        <p:nvSpPr>
          <p:cNvPr id="5" name="Footer Placeholder 4">
            <a:extLst>
              <a:ext uri="{FF2B5EF4-FFF2-40B4-BE49-F238E27FC236}">
                <a16:creationId xmlns:a16="http://schemas.microsoft.com/office/drawing/2014/main" id="{1D6423D3-7E59-4DEA-B808-978BE0F8F5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53321E-62C9-49E0-AEC8-79E16BB2410E}"/>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3039752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CB99FD-A1EF-4419-B6E4-A7E0A7AE35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B47F4F-7D44-4941-BE7F-7F86AD2226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BB2DC7-9A89-4FAA-A095-B946A1D18E3C}"/>
              </a:ext>
            </a:extLst>
          </p:cNvPr>
          <p:cNvSpPr>
            <a:spLocks noGrp="1"/>
          </p:cNvSpPr>
          <p:nvPr>
            <p:ph type="dt" sz="half" idx="10"/>
          </p:nvPr>
        </p:nvSpPr>
        <p:spPr/>
        <p:txBody>
          <a:bodyPr/>
          <a:lstStyle/>
          <a:p>
            <a:fld id="{F8813359-D727-466F-B66C-AED5E10A0001}" type="datetimeFigureOut">
              <a:rPr lang="en-GB" smtClean="0"/>
              <a:t>24/04/2023</a:t>
            </a:fld>
            <a:endParaRPr lang="en-GB"/>
          </a:p>
        </p:txBody>
      </p:sp>
      <p:sp>
        <p:nvSpPr>
          <p:cNvPr id="5" name="Footer Placeholder 4">
            <a:extLst>
              <a:ext uri="{FF2B5EF4-FFF2-40B4-BE49-F238E27FC236}">
                <a16:creationId xmlns:a16="http://schemas.microsoft.com/office/drawing/2014/main" id="{141FF321-9235-426E-8918-36FC94B285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C4294D-3A03-47D6-AEFA-F2870E889F11}"/>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2079079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1842538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8FD26-C47C-45F5-BC07-68514C7709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984FBD7-798B-4599-9474-7A6839548C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A24030-81D8-447A-BD84-730BC574AFF8}"/>
              </a:ext>
            </a:extLst>
          </p:cNvPr>
          <p:cNvSpPr>
            <a:spLocks noGrp="1"/>
          </p:cNvSpPr>
          <p:nvPr>
            <p:ph type="dt" sz="half" idx="10"/>
          </p:nvPr>
        </p:nvSpPr>
        <p:spPr/>
        <p:txBody>
          <a:bodyPr/>
          <a:lstStyle/>
          <a:p>
            <a:fld id="{F8813359-D727-466F-B66C-AED5E10A0001}" type="datetimeFigureOut">
              <a:rPr lang="en-GB" smtClean="0"/>
              <a:t>24/04/2023</a:t>
            </a:fld>
            <a:endParaRPr lang="en-GB"/>
          </a:p>
        </p:txBody>
      </p:sp>
      <p:sp>
        <p:nvSpPr>
          <p:cNvPr id="5" name="Footer Placeholder 4">
            <a:extLst>
              <a:ext uri="{FF2B5EF4-FFF2-40B4-BE49-F238E27FC236}">
                <a16:creationId xmlns:a16="http://schemas.microsoft.com/office/drawing/2014/main" id="{C898BEB5-B8A8-4CB1-B57B-CE98629A81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9C3ACB-51E1-432A-8FE4-DEFD1E0860BE}"/>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741393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ABC3E-E5A0-4D11-A6F4-22BEE38BC2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070F743-FDEE-4993-901D-1B5CB578D8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FCD1E1-E5A2-43A7-9E8B-D326EA7FEDB9}"/>
              </a:ext>
            </a:extLst>
          </p:cNvPr>
          <p:cNvSpPr>
            <a:spLocks noGrp="1"/>
          </p:cNvSpPr>
          <p:nvPr>
            <p:ph type="dt" sz="half" idx="10"/>
          </p:nvPr>
        </p:nvSpPr>
        <p:spPr/>
        <p:txBody>
          <a:bodyPr/>
          <a:lstStyle/>
          <a:p>
            <a:fld id="{F8813359-D727-466F-B66C-AED5E10A0001}" type="datetimeFigureOut">
              <a:rPr lang="en-GB" smtClean="0"/>
              <a:t>24/04/2023</a:t>
            </a:fld>
            <a:endParaRPr lang="en-GB"/>
          </a:p>
        </p:txBody>
      </p:sp>
      <p:sp>
        <p:nvSpPr>
          <p:cNvPr id="5" name="Footer Placeholder 4">
            <a:extLst>
              <a:ext uri="{FF2B5EF4-FFF2-40B4-BE49-F238E27FC236}">
                <a16:creationId xmlns:a16="http://schemas.microsoft.com/office/drawing/2014/main" id="{0B7FF2D1-F431-40FE-8FDC-446B626C38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CB25A9-FA13-43B3-8356-4ECA912B7779}"/>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4134685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41A22-EAD6-4DF7-B4BB-11BF0D718BE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6B0B8E7-65C6-4BDE-AFBB-32C8C3122B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62A6227-0910-4E35-B016-648794C727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3FA629D-0C9C-4145-A32D-78B697E5C7C4}"/>
              </a:ext>
            </a:extLst>
          </p:cNvPr>
          <p:cNvSpPr>
            <a:spLocks noGrp="1"/>
          </p:cNvSpPr>
          <p:nvPr>
            <p:ph type="dt" sz="half" idx="10"/>
          </p:nvPr>
        </p:nvSpPr>
        <p:spPr/>
        <p:txBody>
          <a:bodyPr/>
          <a:lstStyle/>
          <a:p>
            <a:fld id="{F8813359-D727-466F-B66C-AED5E10A0001}" type="datetimeFigureOut">
              <a:rPr lang="en-GB" smtClean="0"/>
              <a:t>24/04/2023</a:t>
            </a:fld>
            <a:endParaRPr lang="en-GB"/>
          </a:p>
        </p:txBody>
      </p:sp>
      <p:sp>
        <p:nvSpPr>
          <p:cNvPr id="6" name="Footer Placeholder 5">
            <a:extLst>
              <a:ext uri="{FF2B5EF4-FFF2-40B4-BE49-F238E27FC236}">
                <a16:creationId xmlns:a16="http://schemas.microsoft.com/office/drawing/2014/main" id="{8AE55CF9-5D40-4AD0-BAAD-77B7FC6160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AFE2D3-A91F-429D-8FD5-090EDA7B999F}"/>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1924446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21218-00F7-4835-8F83-A7A532DFF05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8872AD-99F7-4AD2-A5EA-951D09359F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3014D6-AA14-4ED4-866E-B8C1BF59B9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76EEB9E-BAD0-4D77-9195-E1CE1A5E09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192E45-A033-41F5-A226-A3971F44C9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82B78F0-7670-4D23-A19A-606BBB4E10EE}"/>
              </a:ext>
            </a:extLst>
          </p:cNvPr>
          <p:cNvSpPr>
            <a:spLocks noGrp="1"/>
          </p:cNvSpPr>
          <p:nvPr>
            <p:ph type="dt" sz="half" idx="10"/>
          </p:nvPr>
        </p:nvSpPr>
        <p:spPr/>
        <p:txBody>
          <a:bodyPr/>
          <a:lstStyle/>
          <a:p>
            <a:fld id="{F8813359-D727-466F-B66C-AED5E10A0001}" type="datetimeFigureOut">
              <a:rPr lang="en-GB" smtClean="0"/>
              <a:t>24/04/2023</a:t>
            </a:fld>
            <a:endParaRPr lang="en-GB"/>
          </a:p>
        </p:txBody>
      </p:sp>
      <p:sp>
        <p:nvSpPr>
          <p:cNvPr id="8" name="Footer Placeholder 7">
            <a:extLst>
              <a:ext uri="{FF2B5EF4-FFF2-40B4-BE49-F238E27FC236}">
                <a16:creationId xmlns:a16="http://schemas.microsoft.com/office/drawing/2014/main" id="{33A134DD-1DE3-4471-8B41-1CB7BDE6929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2B5FE7E-36EA-48E5-9DA4-CEC20E497ACF}"/>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3891115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4EB11-30C0-4658-99B1-765FF30FE9F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3F646D3-0C67-4533-832E-2453EAA6017F}"/>
              </a:ext>
            </a:extLst>
          </p:cNvPr>
          <p:cNvSpPr>
            <a:spLocks noGrp="1"/>
          </p:cNvSpPr>
          <p:nvPr>
            <p:ph type="dt" sz="half" idx="10"/>
          </p:nvPr>
        </p:nvSpPr>
        <p:spPr/>
        <p:txBody>
          <a:bodyPr/>
          <a:lstStyle/>
          <a:p>
            <a:fld id="{F8813359-D727-466F-B66C-AED5E10A0001}" type="datetimeFigureOut">
              <a:rPr lang="en-GB" smtClean="0"/>
              <a:t>24/04/2023</a:t>
            </a:fld>
            <a:endParaRPr lang="en-GB"/>
          </a:p>
        </p:txBody>
      </p:sp>
      <p:sp>
        <p:nvSpPr>
          <p:cNvPr id="4" name="Footer Placeholder 3">
            <a:extLst>
              <a:ext uri="{FF2B5EF4-FFF2-40B4-BE49-F238E27FC236}">
                <a16:creationId xmlns:a16="http://schemas.microsoft.com/office/drawing/2014/main" id="{0BC7BD79-6A10-4FE6-980F-0722AD572B4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3F64A00-0659-4584-871C-A17DADF01504}"/>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2527344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4CFB18-8260-45D7-B868-E2CBFB397DF2}"/>
              </a:ext>
            </a:extLst>
          </p:cNvPr>
          <p:cNvSpPr>
            <a:spLocks noGrp="1"/>
          </p:cNvSpPr>
          <p:nvPr>
            <p:ph type="dt" sz="half" idx="10"/>
          </p:nvPr>
        </p:nvSpPr>
        <p:spPr/>
        <p:txBody>
          <a:bodyPr/>
          <a:lstStyle/>
          <a:p>
            <a:fld id="{F8813359-D727-466F-B66C-AED5E10A0001}" type="datetimeFigureOut">
              <a:rPr lang="en-GB" smtClean="0"/>
              <a:t>24/04/2023</a:t>
            </a:fld>
            <a:endParaRPr lang="en-GB"/>
          </a:p>
        </p:txBody>
      </p:sp>
      <p:sp>
        <p:nvSpPr>
          <p:cNvPr id="3" name="Footer Placeholder 2">
            <a:extLst>
              <a:ext uri="{FF2B5EF4-FFF2-40B4-BE49-F238E27FC236}">
                <a16:creationId xmlns:a16="http://schemas.microsoft.com/office/drawing/2014/main" id="{115BA1DE-7E73-4D32-BD86-53DE34FEB5E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EDBC552-02B2-48F7-A5AB-853F41BB58B2}"/>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605998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8E376-5580-4800-8124-0DD906361C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9C757BB-5090-4F1A-B4E4-44F9818750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F759309-E9C1-4BE9-8518-E3388089A4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E7521F-19C7-4930-96EE-76278015081C}"/>
              </a:ext>
            </a:extLst>
          </p:cNvPr>
          <p:cNvSpPr>
            <a:spLocks noGrp="1"/>
          </p:cNvSpPr>
          <p:nvPr>
            <p:ph type="dt" sz="half" idx="10"/>
          </p:nvPr>
        </p:nvSpPr>
        <p:spPr/>
        <p:txBody>
          <a:bodyPr/>
          <a:lstStyle/>
          <a:p>
            <a:fld id="{F8813359-D727-466F-B66C-AED5E10A0001}" type="datetimeFigureOut">
              <a:rPr lang="en-GB" smtClean="0"/>
              <a:t>24/04/2023</a:t>
            </a:fld>
            <a:endParaRPr lang="en-GB"/>
          </a:p>
        </p:txBody>
      </p:sp>
      <p:sp>
        <p:nvSpPr>
          <p:cNvPr id="6" name="Footer Placeholder 5">
            <a:extLst>
              <a:ext uri="{FF2B5EF4-FFF2-40B4-BE49-F238E27FC236}">
                <a16:creationId xmlns:a16="http://schemas.microsoft.com/office/drawing/2014/main" id="{8B3281C9-20A7-4FF9-A6CE-0BF0660EDF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77ACBD2-D7F3-4886-BE06-85E9EF3B5189}"/>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4284778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E3601-E3A7-48B9-9A47-8383B3D668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EF71151-39EB-4850-9B5A-2397602A56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436C90C-F3B7-4C5A-BEAE-C3690D984B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A0C800-F4F6-4E45-8D12-9857318022AE}"/>
              </a:ext>
            </a:extLst>
          </p:cNvPr>
          <p:cNvSpPr>
            <a:spLocks noGrp="1"/>
          </p:cNvSpPr>
          <p:nvPr>
            <p:ph type="dt" sz="half" idx="10"/>
          </p:nvPr>
        </p:nvSpPr>
        <p:spPr/>
        <p:txBody>
          <a:bodyPr/>
          <a:lstStyle/>
          <a:p>
            <a:fld id="{F8813359-D727-466F-B66C-AED5E10A0001}" type="datetimeFigureOut">
              <a:rPr lang="en-GB" smtClean="0"/>
              <a:t>24/04/2023</a:t>
            </a:fld>
            <a:endParaRPr lang="en-GB"/>
          </a:p>
        </p:txBody>
      </p:sp>
      <p:sp>
        <p:nvSpPr>
          <p:cNvPr id="6" name="Footer Placeholder 5">
            <a:extLst>
              <a:ext uri="{FF2B5EF4-FFF2-40B4-BE49-F238E27FC236}">
                <a16:creationId xmlns:a16="http://schemas.microsoft.com/office/drawing/2014/main" id="{58797B1F-3184-4488-A957-9AB0C9EB3E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5BEE51-568B-49BA-B8DF-83D9D8EBBA71}"/>
              </a:ext>
            </a:extLst>
          </p:cNvPr>
          <p:cNvSpPr>
            <a:spLocks noGrp="1"/>
          </p:cNvSpPr>
          <p:nvPr>
            <p:ph type="sldNum" sz="quarter" idx="12"/>
          </p:nvPr>
        </p:nvSpPr>
        <p:spPr/>
        <p:txBody>
          <a:bodyPr/>
          <a:lstStyle/>
          <a:p>
            <a:fld id="{02CF0191-AE0D-4798-916D-21C71657EE42}" type="slidenum">
              <a:rPr lang="en-GB" smtClean="0"/>
              <a:t>‹#›</a:t>
            </a:fld>
            <a:endParaRPr lang="en-GB"/>
          </a:p>
        </p:txBody>
      </p:sp>
    </p:spTree>
    <p:extLst>
      <p:ext uri="{BB962C8B-B14F-4D97-AF65-F5344CB8AC3E}">
        <p14:creationId xmlns:p14="http://schemas.microsoft.com/office/powerpoint/2010/main" val="506290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ECACB3-8674-4E9F-88FB-D43104263A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8FF4745-7B86-4155-845B-A828255FA9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585AD4-22C4-451C-9F09-117A92C898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813359-D727-466F-B66C-AED5E10A0001}" type="datetimeFigureOut">
              <a:rPr lang="en-GB" smtClean="0"/>
              <a:t>24/04/2023</a:t>
            </a:fld>
            <a:endParaRPr lang="en-GB"/>
          </a:p>
        </p:txBody>
      </p:sp>
      <p:sp>
        <p:nvSpPr>
          <p:cNvPr id="5" name="Footer Placeholder 4">
            <a:extLst>
              <a:ext uri="{FF2B5EF4-FFF2-40B4-BE49-F238E27FC236}">
                <a16:creationId xmlns:a16="http://schemas.microsoft.com/office/drawing/2014/main" id="{C4C6CDE7-41F4-472C-B773-EE81A004E3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6FD8433-33F6-405C-9196-91623F0440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CF0191-AE0D-4798-916D-21C71657EE42}" type="slidenum">
              <a:rPr lang="en-GB" smtClean="0"/>
              <a:t>‹#›</a:t>
            </a:fld>
            <a:endParaRPr lang="en-GB"/>
          </a:p>
        </p:txBody>
      </p:sp>
    </p:spTree>
    <p:extLst>
      <p:ext uri="{BB962C8B-B14F-4D97-AF65-F5344CB8AC3E}">
        <p14:creationId xmlns:p14="http://schemas.microsoft.com/office/powerpoint/2010/main" val="1296826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ideo" Target="https://www.youtube.com/embed/SUSRl3PwGE4?feature=oembed" TargetMode="Externa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0FEF38-1CE1-09E8-2869-39E42E6E468D}"/>
              </a:ext>
            </a:extLst>
          </p:cNvPr>
          <p:cNvPicPr>
            <a:picLocks noChangeAspect="1"/>
          </p:cNvPicPr>
          <p:nvPr/>
        </p:nvPicPr>
        <p:blipFill rotWithShape="1">
          <a:blip r:embed="rId3">
            <a:alphaModFix amt="54000"/>
            <a:extLst>
              <a:ext uri="{28A0092B-C50C-407E-A947-70E740481C1C}">
                <a14:useLocalDpi xmlns:a14="http://schemas.microsoft.com/office/drawing/2010/main" val="0"/>
              </a:ext>
            </a:extLst>
          </a:blip>
          <a:srcRect t="7896" b="7896"/>
          <a:stretch/>
        </p:blipFill>
        <p:spPr>
          <a:xfrm>
            <a:off x="0" y="-1"/>
            <a:ext cx="12207583" cy="6858001"/>
          </a:xfrm>
          <a:prstGeom prst="rect">
            <a:avLst/>
          </a:prstGeom>
          <a:pattFill prst="pct70">
            <a:fgClr>
              <a:srgbClr val="0070C0"/>
            </a:fgClr>
            <a:bgClr>
              <a:schemeClr val="accent1">
                <a:lumMod val="20000"/>
                <a:lumOff val="80000"/>
              </a:schemeClr>
            </a:bgClr>
          </a:pattFill>
        </p:spPr>
      </p:pic>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a:xfrm>
            <a:off x="470121" y="2400152"/>
            <a:ext cx="11251756" cy="2319867"/>
          </a:xfrm>
        </p:spPr>
        <p:txBody>
          <a:bodyPr anchor="ctr">
            <a:noAutofit/>
          </a:bodyPr>
          <a:lstStyle/>
          <a:p>
            <a:r>
              <a:rPr lang="en-US" sz="9600" b="1" dirty="0">
                <a:solidFill>
                  <a:schemeClr val="bg1"/>
                </a:solidFill>
                <a:latin typeface="Kartika" panose="020B0502040204020203" pitchFamily="18" charset="0"/>
                <a:cs typeface="Kartika" panose="020B0502040204020203" pitchFamily="18" charset="0"/>
              </a:rPr>
              <a:t>Pattern Project</a:t>
            </a:r>
            <a:endParaRPr lang="en-US" sz="9600" b="1" dirty="0">
              <a:solidFill>
                <a:schemeClr val="bg1"/>
              </a:solidFill>
            </a:endParaRPr>
          </a:p>
        </p:txBody>
      </p:sp>
      <p:sp>
        <p:nvSpPr>
          <p:cNvPr id="4" name="Rectangle 4">
            <a:extLst>
              <a:ext uri="{FF2B5EF4-FFF2-40B4-BE49-F238E27FC236}">
                <a16:creationId xmlns:a16="http://schemas.microsoft.com/office/drawing/2014/main" id="{89FC7265-123C-45C4-9B26-43F256F3C57D}"/>
              </a:ext>
            </a:extLst>
          </p:cNvPr>
          <p:cNvSpPr>
            <a:spLocks noChangeArrowheads="1"/>
          </p:cNvSpPr>
          <p:nvPr/>
        </p:nvSpPr>
        <p:spPr bwMode="auto">
          <a:xfrm>
            <a:off x="470122" y="437582"/>
            <a:ext cx="11033759"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5400" b="1" dirty="0">
                <a:solidFill>
                  <a:schemeClr val="accent5">
                    <a:lumMod val="20000"/>
                    <a:lumOff val="80000"/>
                  </a:schemeClr>
                </a:solidFill>
                <a:latin typeface="Balloonist" pitchFamily="2" charset="0"/>
              </a:rPr>
              <a:t>Year 10: GCSE Photography</a:t>
            </a:r>
          </a:p>
        </p:txBody>
      </p:sp>
      <p:sp>
        <p:nvSpPr>
          <p:cNvPr id="5" name="Rectangle 4">
            <a:extLst>
              <a:ext uri="{FF2B5EF4-FFF2-40B4-BE49-F238E27FC236}">
                <a16:creationId xmlns:a16="http://schemas.microsoft.com/office/drawing/2014/main" id="{7377C2D5-CA73-4136-B5B4-3F1034207F38}"/>
              </a:ext>
            </a:extLst>
          </p:cNvPr>
          <p:cNvSpPr>
            <a:spLocks noChangeArrowheads="1"/>
          </p:cNvSpPr>
          <p:nvPr/>
        </p:nvSpPr>
        <p:spPr bwMode="auto">
          <a:xfrm>
            <a:off x="579119" y="4911846"/>
            <a:ext cx="1103375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5400" b="1" dirty="0">
                <a:solidFill>
                  <a:schemeClr val="accent5">
                    <a:lumMod val="20000"/>
                    <a:lumOff val="80000"/>
                  </a:schemeClr>
                </a:solidFill>
                <a:latin typeface="Balloonist" pitchFamily="2" charset="0"/>
              </a:rPr>
              <a:t>Lesson 13 &amp; 14: Experimenting with Shadow Photography</a:t>
            </a:r>
          </a:p>
        </p:txBody>
      </p:sp>
    </p:spTree>
    <p:extLst>
      <p:ext uri="{BB962C8B-B14F-4D97-AF65-F5344CB8AC3E}">
        <p14:creationId xmlns:p14="http://schemas.microsoft.com/office/powerpoint/2010/main" val="814101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0FEF38-1CE1-09E8-2869-39E42E6E468D}"/>
              </a:ext>
            </a:extLst>
          </p:cNvPr>
          <p:cNvPicPr>
            <a:picLocks noChangeAspect="1"/>
          </p:cNvPicPr>
          <p:nvPr/>
        </p:nvPicPr>
        <p:blipFill rotWithShape="1">
          <a:blip r:embed="rId3">
            <a:alphaModFix amt="54000"/>
            <a:extLst>
              <a:ext uri="{28A0092B-C50C-407E-A947-70E740481C1C}">
                <a14:useLocalDpi xmlns:a14="http://schemas.microsoft.com/office/drawing/2010/main" val="0"/>
              </a:ext>
            </a:extLst>
          </a:blip>
          <a:srcRect t="7896" b="7896"/>
          <a:stretch/>
        </p:blipFill>
        <p:spPr>
          <a:xfrm>
            <a:off x="0" y="-1"/>
            <a:ext cx="12207583" cy="6858001"/>
          </a:xfrm>
          <a:prstGeom prst="rect">
            <a:avLst/>
          </a:prstGeom>
          <a:pattFill prst="pct70">
            <a:fgClr>
              <a:srgbClr val="0070C0"/>
            </a:fgClr>
            <a:bgClr>
              <a:schemeClr val="accent1">
                <a:lumMod val="20000"/>
                <a:lumOff val="80000"/>
              </a:schemeClr>
            </a:bgClr>
          </a:pattFill>
        </p:spPr>
      </p:pic>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a:xfrm>
            <a:off x="470121" y="2400152"/>
            <a:ext cx="11251756" cy="2319867"/>
          </a:xfrm>
        </p:spPr>
        <p:txBody>
          <a:bodyPr anchor="ctr">
            <a:noAutofit/>
          </a:bodyPr>
          <a:lstStyle/>
          <a:p>
            <a:r>
              <a:rPr lang="en-US" sz="9600" b="1" dirty="0">
                <a:solidFill>
                  <a:schemeClr val="bg1"/>
                </a:solidFill>
                <a:latin typeface="Kartika" panose="020B0502040204020203" pitchFamily="18" charset="0"/>
                <a:cs typeface="Kartika" panose="020B0502040204020203" pitchFamily="18" charset="0"/>
              </a:rPr>
              <a:t>Pattern Project</a:t>
            </a:r>
            <a:endParaRPr lang="en-US" sz="9600" b="1" dirty="0">
              <a:solidFill>
                <a:schemeClr val="bg1"/>
              </a:solidFill>
            </a:endParaRPr>
          </a:p>
        </p:txBody>
      </p:sp>
      <p:sp>
        <p:nvSpPr>
          <p:cNvPr id="4" name="Rectangle 4">
            <a:extLst>
              <a:ext uri="{FF2B5EF4-FFF2-40B4-BE49-F238E27FC236}">
                <a16:creationId xmlns:a16="http://schemas.microsoft.com/office/drawing/2014/main" id="{89FC7265-123C-45C4-9B26-43F256F3C57D}"/>
              </a:ext>
            </a:extLst>
          </p:cNvPr>
          <p:cNvSpPr>
            <a:spLocks noChangeArrowheads="1"/>
          </p:cNvSpPr>
          <p:nvPr/>
        </p:nvSpPr>
        <p:spPr bwMode="auto">
          <a:xfrm>
            <a:off x="470122" y="437582"/>
            <a:ext cx="11033759"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5400" b="1" dirty="0">
                <a:solidFill>
                  <a:schemeClr val="accent5">
                    <a:lumMod val="20000"/>
                    <a:lumOff val="80000"/>
                  </a:schemeClr>
                </a:solidFill>
                <a:latin typeface="Balloonist" pitchFamily="2" charset="0"/>
              </a:rPr>
              <a:t>Year 10: GCSE Photography</a:t>
            </a:r>
          </a:p>
        </p:txBody>
      </p:sp>
      <p:sp>
        <p:nvSpPr>
          <p:cNvPr id="5" name="Rectangle 4">
            <a:extLst>
              <a:ext uri="{FF2B5EF4-FFF2-40B4-BE49-F238E27FC236}">
                <a16:creationId xmlns:a16="http://schemas.microsoft.com/office/drawing/2014/main" id="{7377C2D5-CA73-4136-B5B4-3F1034207F38}"/>
              </a:ext>
            </a:extLst>
          </p:cNvPr>
          <p:cNvSpPr>
            <a:spLocks noChangeArrowheads="1"/>
          </p:cNvSpPr>
          <p:nvPr/>
        </p:nvSpPr>
        <p:spPr bwMode="auto">
          <a:xfrm>
            <a:off x="579119" y="4911846"/>
            <a:ext cx="1103375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5400" b="1" dirty="0">
                <a:solidFill>
                  <a:schemeClr val="accent5">
                    <a:lumMod val="20000"/>
                    <a:lumOff val="80000"/>
                  </a:schemeClr>
                </a:solidFill>
                <a:latin typeface="Balloonist" pitchFamily="2" charset="0"/>
              </a:rPr>
              <a:t>Lesson 15: Introducing Andre </a:t>
            </a:r>
            <a:r>
              <a:rPr lang="en-GB" altLang="en-US" sz="5400" b="1" dirty="0" err="1">
                <a:solidFill>
                  <a:schemeClr val="accent5">
                    <a:lumMod val="20000"/>
                    <a:lumOff val="80000"/>
                  </a:schemeClr>
                </a:solidFill>
                <a:latin typeface="Balloonist" pitchFamily="2" charset="0"/>
              </a:rPr>
              <a:t>Kertesz</a:t>
            </a:r>
            <a:endParaRPr lang="en-GB" altLang="en-US" sz="5400" b="1" dirty="0">
              <a:solidFill>
                <a:schemeClr val="accent5">
                  <a:lumMod val="20000"/>
                  <a:lumOff val="80000"/>
                </a:schemeClr>
              </a:solidFill>
              <a:latin typeface="Balloonist" pitchFamily="2" charset="0"/>
            </a:endParaRPr>
          </a:p>
        </p:txBody>
      </p:sp>
    </p:spTree>
    <p:extLst>
      <p:ext uri="{BB962C8B-B14F-4D97-AF65-F5344CB8AC3E}">
        <p14:creationId xmlns:p14="http://schemas.microsoft.com/office/powerpoint/2010/main" val="1302707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ture">
            <a:extLst>
              <a:ext uri="{FF2B5EF4-FFF2-40B4-BE49-F238E27FC236}">
                <a16:creationId xmlns:a16="http://schemas.microsoft.com/office/drawing/2014/main" id="{FCD61DAC-D0C1-5474-8B40-A9BE7B2AA4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473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What can you tell me about this image?"/>
          <p:cNvSpPr txBox="1">
            <a:spLocks noGrp="1"/>
          </p:cNvSpPr>
          <p:nvPr>
            <p:ph type="subTitle" sz="quarter" idx="1"/>
          </p:nvPr>
        </p:nvSpPr>
        <p:spPr>
          <a:xfrm>
            <a:off x="1666035" y="6382445"/>
            <a:ext cx="8859930" cy="431875"/>
          </a:xfrm>
          <a:prstGeom prst="rect">
            <a:avLst/>
          </a:prstGeom>
        </p:spPr>
        <p:txBody>
          <a:bodyPr/>
          <a:lstStyle>
            <a:lvl1pPr>
              <a:defRPr>
                <a:latin typeface="Gill Sans"/>
                <a:ea typeface="Gill Sans"/>
                <a:cs typeface="Gill Sans"/>
                <a:sym typeface="Gill Sans"/>
              </a:defRPr>
            </a:lvl1pPr>
          </a:lstStyle>
          <a:p>
            <a:r>
              <a:rPr lang="en-US" dirty="0"/>
              <a:t>What are the similarities between these photographs?</a:t>
            </a:r>
            <a:endParaRPr dirty="0"/>
          </a:p>
        </p:txBody>
      </p:sp>
      <p:pic>
        <p:nvPicPr>
          <p:cNvPr id="2" name="Picture 1">
            <a:extLst>
              <a:ext uri="{FF2B5EF4-FFF2-40B4-BE49-F238E27FC236}">
                <a16:creationId xmlns:a16="http://schemas.microsoft.com/office/drawing/2014/main" id="{373EFDE9-F767-99A9-7E09-273FC411E8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67820" y="1608370"/>
            <a:ext cx="5066598" cy="3369287"/>
          </a:xfrm>
          <a:prstGeom prst="rect">
            <a:avLst/>
          </a:prstGeom>
        </p:spPr>
      </p:pic>
      <p:pic>
        <p:nvPicPr>
          <p:cNvPr id="4" name="Picture 3">
            <a:extLst>
              <a:ext uri="{FF2B5EF4-FFF2-40B4-BE49-F238E27FC236}">
                <a16:creationId xmlns:a16="http://schemas.microsoft.com/office/drawing/2014/main" id="{C5D35BC2-0EA3-D5F6-9C3D-F73F2BA8F07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932473" y="1608371"/>
            <a:ext cx="5625954" cy="3364320"/>
          </a:xfrm>
          <a:prstGeom prst="rect">
            <a:avLst/>
          </a:prstGeom>
        </p:spPr>
      </p:pic>
    </p:spTree>
    <p:extLst>
      <p:ext uri="{BB962C8B-B14F-4D97-AF65-F5344CB8AC3E}">
        <p14:creationId xmlns:p14="http://schemas.microsoft.com/office/powerpoint/2010/main" val="4113692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EAA31-FE4F-4EF5-A173-12343C242E15}"/>
              </a:ext>
            </a:extLst>
          </p:cNvPr>
          <p:cNvSpPr>
            <a:spLocks noGrp="1"/>
          </p:cNvSpPr>
          <p:nvPr>
            <p:ph type="title"/>
          </p:nvPr>
        </p:nvSpPr>
        <p:spPr>
          <a:xfrm>
            <a:off x="382655" y="272657"/>
            <a:ext cx="5846560" cy="2429446"/>
          </a:xfrm>
        </p:spPr>
        <p:txBody>
          <a:bodyPr>
            <a:normAutofit/>
          </a:bodyPr>
          <a:lstStyle/>
          <a:p>
            <a:r>
              <a:rPr lang="en-US" sz="6600" dirty="0">
                <a:solidFill>
                  <a:schemeClr val="accent1"/>
                </a:solidFill>
                <a:latin typeface="Bahnschrift" panose="020B0502040204020203" pitchFamily="34" charset="0"/>
                <a:cs typeface="Aharoni" panose="02010803020104030203" pitchFamily="2" charset="-79"/>
              </a:rPr>
              <a:t>Learning Intentions</a:t>
            </a:r>
            <a:endParaRPr lang="en-GB" sz="6600" dirty="0">
              <a:solidFill>
                <a:schemeClr val="accent1"/>
              </a:solidFill>
              <a:latin typeface="Cavolini" panose="03000502040302020204" pitchFamily="66" charset="0"/>
              <a:cs typeface="Cavolini" panose="03000502040302020204" pitchFamily="66" charset="0"/>
            </a:endParaRPr>
          </a:p>
        </p:txBody>
      </p:sp>
      <p:sp>
        <p:nvSpPr>
          <p:cNvPr id="3" name="Content Placeholder 2">
            <a:extLst>
              <a:ext uri="{FF2B5EF4-FFF2-40B4-BE49-F238E27FC236}">
                <a16:creationId xmlns:a16="http://schemas.microsoft.com/office/drawing/2014/main" id="{AD8CD7A6-B824-4FB2-9E74-1817D34FA483}"/>
              </a:ext>
            </a:extLst>
          </p:cNvPr>
          <p:cNvSpPr>
            <a:spLocks noGrp="1"/>
          </p:cNvSpPr>
          <p:nvPr>
            <p:ph idx="1"/>
          </p:nvPr>
        </p:nvSpPr>
        <p:spPr>
          <a:xfrm>
            <a:off x="382655" y="2781916"/>
            <a:ext cx="5580131" cy="3444223"/>
          </a:xfrm>
        </p:spPr>
        <p:txBody>
          <a:bodyPr>
            <a:normAutofit/>
          </a:bodyPr>
          <a:lstStyle/>
          <a:p>
            <a:pPr marL="0" indent="0">
              <a:buNone/>
              <a:defRPr sz="2200">
                <a:solidFill>
                  <a:srgbClr val="FFFFFF"/>
                </a:solidFill>
                <a:latin typeface="Gill Sans"/>
                <a:ea typeface="Gill Sans"/>
                <a:cs typeface="Gill Sans"/>
                <a:sym typeface="Gill Sans"/>
              </a:defRPr>
            </a:pPr>
            <a:r>
              <a:rPr lang="en-US" sz="3000" dirty="0">
                <a:solidFill>
                  <a:schemeClr val="tx2"/>
                </a:solidFill>
              </a:rPr>
              <a:t>To explore the shadow photography work of Andre </a:t>
            </a:r>
            <a:r>
              <a:rPr lang="en-US" sz="3000" dirty="0" err="1">
                <a:solidFill>
                  <a:schemeClr val="tx2"/>
                </a:solidFill>
              </a:rPr>
              <a:t>Kertesz</a:t>
            </a:r>
            <a:r>
              <a:rPr lang="en-US" sz="3000" dirty="0">
                <a:solidFill>
                  <a:schemeClr val="tx2"/>
                </a:solidFill>
              </a:rPr>
              <a:t>.</a:t>
            </a:r>
          </a:p>
        </p:txBody>
      </p:sp>
      <p:pic>
        <p:nvPicPr>
          <p:cNvPr id="7170" name="Picture 2">
            <a:extLst>
              <a:ext uri="{FF2B5EF4-FFF2-40B4-BE49-F238E27FC236}">
                <a16:creationId xmlns:a16="http://schemas.microsoft.com/office/drawing/2014/main" id="{EB3EB1F6-6EB4-4513-9432-1294A683D8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596" r="6596"/>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940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53BAFB5-BA85-4503-95A2-022D0488CAC5}"/>
              </a:ext>
            </a:extLst>
          </p:cNvPr>
          <p:cNvSpPr>
            <a:spLocks noGrp="1"/>
          </p:cNvSpPr>
          <p:nvPr>
            <p:ph type="title"/>
          </p:nvPr>
        </p:nvSpPr>
        <p:spPr>
          <a:xfrm>
            <a:off x="434680" y="406317"/>
            <a:ext cx="11318956" cy="990967"/>
          </a:xfrm>
        </p:spPr>
        <p:txBody>
          <a:bodyPr>
            <a:noAutofit/>
          </a:bodyPr>
          <a:lstStyle/>
          <a:p>
            <a:r>
              <a:rPr lang="en-US" sz="5400" dirty="0">
                <a:solidFill>
                  <a:schemeClr val="accent4"/>
                </a:solidFill>
                <a:latin typeface="Bahnschrift" panose="020B0502040204020203" pitchFamily="34" charset="0"/>
                <a:cs typeface="Aharoni" panose="02010803020104030203" pitchFamily="2" charset="-79"/>
              </a:rPr>
              <a:t>Who was Andre </a:t>
            </a:r>
            <a:r>
              <a:rPr lang="en-US" sz="5400" dirty="0" err="1">
                <a:solidFill>
                  <a:schemeClr val="accent4"/>
                </a:solidFill>
                <a:latin typeface="Bahnschrift" panose="020B0502040204020203" pitchFamily="34" charset="0"/>
                <a:cs typeface="Aharoni" panose="02010803020104030203" pitchFamily="2" charset="-79"/>
              </a:rPr>
              <a:t>Kertesz</a:t>
            </a:r>
            <a:r>
              <a:rPr lang="en-US" sz="5400" dirty="0">
                <a:solidFill>
                  <a:schemeClr val="accent4"/>
                </a:solidFill>
                <a:latin typeface="Bahnschrift" panose="020B0502040204020203" pitchFamily="34" charset="0"/>
                <a:cs typeface="Aharoni" panose="02010803020104030203" pitchFamily="2" charset="-79"/>
              </a:rPr>
              <a:t>?</a:t>
            </a:r>
            <a:endParaRPr lang="en-GB" sz="5400" dirty="0">
              <a:solidFill>
                <a:schemeClr val="accent4"/>
              </a:solidFill>
              <a:latin typeface="Bahnschrift" panose="020B0502040204020203" pitchFamily="34" charset="0"/>
              <a:cs typeface="Aharoni" panose="02010803020104030203" pitchFamily="2" charset="-79"/>
            </a:endParaRPr>
          </a:p>
        </p:txBody>
      </p:sp>
      <p:pic>
        <p:nvPicPr>
          <p:cNvPr id="4" name="Picture 3" descr="Qr code&#10;&#10;Description automatically generated">
            <a:extLst>
              <a:ext uri="{FF2B5EF4-FFF2-40B4-BE49-F238E27FC236}">
                <a16:creationId xmlns:a16="http://schemas.microsoft.com/office/drawing/2014/main" id="{1780E18C-B60E-0257-4258-54D4B16E21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0827" y="1617692"/>
            <a:ext cx="3852809" cy="3852809"/>
          </a:xfrm>
          <a:prstGeom prst="rect">
            <a:avLst/>
          </a:prstGeom>
        </p:spPr>
      </p:pic>
      <p:sp>
        <p:nvSpPr>
          <p:cNvPr id="9" name="TextBox 8">
            <a:extLst>
              <a:ext uri="{FF2B5EF4-FFF2-40B4-BE49-F238E27FC236}">
                <a16:creationId xmlns:a16="http://schemas.microsoft.com/office/drawing/2014/main" id="{163FD5F6-BEEA-D290-38A4-EE4F3578FF4C}"/>
              </a:ext>
            </a:extLst>
          </p:cNvPr>
          <p:cNvSpPr txBox="1"/>
          <p:nvPr/>
        </p:nvSpPr>
        <p:spPr>
          <a:xfrm>
            <a:off x="434679" y="1627966"/>
            <a:ext cx="7342858" cy="4893647"/>
          </a:xfrm>
          <a:prstGeom prst="rect">
            <a:avLst/>
          </a:prstGeom>
          <a:noFill/>
        </p:spPr>
        <p:txBody>
          <a:bodyPr wrap="square">
            <a:spAutoFit/>
          </a:bodyPr>
          <a:lstStyle/>
          <a:p>
            <a:pPr>
              <a:defRPr sz="2500">
                <a:latin typeface="Gill Sans"/>
                <a:ea typeface="Gill Sans"/>
                <a:cs typeface="Gill Sans"/>
                <a:sym typeface="Gill Sans"/>
              </a:defRPr>
            </a:pPr>
            <a:r>
              <a:rPr lang="en-US" sz="2400" dirty="0">
                <a:solidFill>
                  <a:schemeClr val="accent1"/>
                </a:solidFill>
                <a:latin typeface="Bahnschrift SemiLight SemiConde" panose="020B0502040204020203" pitchFamily="34" charset="0"/>
              </a:rPr>
              <a:t>Andre </a:t>
            </a:r>
            <a:r>
              <a:rPr lang="en-US" sz="2400" dirty="0" err="1">
                <a:solidFill>
                  <a:schemeClr val="accent1"/>
                </a:solidFill>
                <a:latin typeface="Bahnschrift SemiLight SemiConde" panose="020B0502040204020203" pitchFamily="34" charset="0"/>
              </a:rPr>
              <a:t>Kertész</a:t>
            </a:r>
            <a:r>
              <a:rPr lang="en-US" sz="2400" dirty="0">
                <a:solidFill>
                  <a:schemeClr val="accent1"/>
                </a:solidFill>
                <a:latin typeface="Bahnschrift SemiLight SemiConde" panose="020B0502040204020203" pitchFamily="34" charset="0"/>
              </a:rPr>
              <a:t> was highly regarded as a still-life photographer. Nothing was too ordinary for his lens since he did not document but instead interpreted what was in front of him. He composed many still life's with the aim of transforming the mundane and ordinary - such as utensils, eyeglasses and pigeons- into something interesting and creative. He made use of bold monochrome (black and white) lines and the use of reflections and shadows as a means of creating a still life that was simplified, geometric and abstract. Though his still life's can be viewed as abstractions, the identity of the object(s) is never hidden.</a:t>
            </a:r>
          </a:p>
          <a:p>
            <a:pPr>
              <a:defRPr sz="2500">
                <a:latin typeface="Gill Sans"/>
                <a:ea typeface="Gill Sans"/>
                <a:cs typeface="Gill Sans"/>
                <a:sym typeface="Gill Sans"/>
              </a:defRPr>
            </a:pPr>
            <a:endParaRPr lang="en-US" sz="2400" dirty="0">
              <a:solidFill>
                <a:schemeClr val="accent1"/>
              </a:solidFill>
              <a:latin typeface="Bahnschrift SemiLight SemiConde" panose="020B0502040204020203" pitchFamily="34" charset="0"/>
            </a:endParaRPr>
          </a:p>
          <a:p>
            <a:pPr>
              <a:defRPr sz="2500">
                <a:latin typeface="Gill Sans"/>
                <a:ea typeface="Gill Sans"/>
                <a:cs typeface="Gill Sans"/>
                <a:sym typeface="Gill Sans"/>
              </a:defRPr>
            </a:pPr>
            <a:r>
              <a:rPr lang="en-US" sz="2400" dirty="0">
                <a:solidFill>
                  <a:schemeClr val="accent1"/>
                </a:solidFill>
                <a:latin typeface="Bahnschrift SemiLight SemiConde" panose="020B0502040204020203" pitchFamily="34" charset="0"/>
              </a:rPr>
              <a:t>Scan the QR code to find out more.</a:t>
            </a:r>
          </a:p>
        </p:txBody>
      </p:sp>
    </p:spTree>
    <p:extLst>
      <p:ext uri="{BB962C8B-B14F-4D97-AF65-F5344CB8AC3E}">
        <p14:creationId xmlns:p14="http://schemas.microsoft.com/office/powerpoint/2010/main" val="60484368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53BAFB5-BA85-4503-95A2-022D0488CAC5}"/>
              </a:ext>
            </a:extLst>
          </p:cNvPr>
          <p:cNvSpPr>
            <a:spLocks noGrp="1"/>
          </p:cNvSpPr>
          <p:nvPr>
            <p:ph type="title"/>
          </p:nvPr>
        </p:nvSpPr>
        <p:spPr>
          <a:xfrm>
            <a:off x="434680" y="406317"/>
            <a:ext cx="11318956" cy="990967"/>
          </a:xfrm>
        </p:spPr>
        <p:txBody>
          <a:bodyPr>
            <a:noAutofit/>
          </a:bodyPr>
          <a:lstStyle/>
          <a:p>
            <a:r>
              <a:rPr lang="en-US" sz="5400" dirty="0">
                <a:solidFill>
                  <a:schemeClr val="accent4"/>
                </a:solidFill>
                <a:latin typeface="Bahnschrift" panose="020B0502040204020203" pitchFamily="34" charset="0"/>
                <a:cs typeface="Aharoni" panose="02010803020104030203" pitchFamily="2" charset="-79"/>
              </a:rPr>
              <a:t>Task 1: Andre </a:t>
            </a:r>
            <a:r>
              <a:rPr lang="en-US" sz="5400" dirty="0" err="1">
                <a:solidFill>
                  <a:schemeClr val="accent4"/>
                </a:solidFill>
                <a:latin typeface="Bahnschrift" panose="020B0502040204020203" pitchFamily="34" charset="0"/>
                <a:cs typeface="Aharoni" panose="02010803020104030203" pitchFamily="2" charset="-79"/>
              </a:rPr>
              <a:t>Kertesz</a:t>
            </a:r>
            <a:r>
              <a:rPr lang="en-US" sz="5400" dirty="0">
                <a:solidFill>
                  <a:schemeClr val="accent4"/>
                </a:solidFill>
                <a:latin typeface="Bahnschrift" panose="020B0502040204020203" pitchFamily="34" charset="0"/>
                <a:cs typeface="Aharoni" panose="02010803020104030203" pitchFamily="2" charset="-79"/>
              </a:rPr>
              <a:t> Research</a:t>
            </a:r>
            <a:endParaRPr lang="en-GB" sz="5400" dirty="0">
              <a:solidFill>
                <a:schemeClr val="accent4"/>
              </a:solidFill>
              <a:latin typeface="Bahnschrift" panose="020B0502040204020203" pitchFamily="34" charset="0"/>
              <a:cs typeface="Aharoni" panose="02010803020104030203" pitchFamily="2" charset="-79"/>
            </a:endParaRPr>
          </a:p>
        </p:txBody>
      </p:sp>
      <p:sp>
        <p:nvSpPr>
          <p:cNvPr id="4" name="What can you NOW tell me about this photographer?…">
            <a:extLst>
              <a:ext uri="{FF2B5EF4-FFF2-40B4-BE49-F238E27FC236}">
                <a16:creationId xmlns:a16="http://schemas.microsoft.com/office/drawing/2014/main" id="{98A0BA94-AA2D-070F-1061-46783A4A05CA}"/>
              </a:ext>
            </a:extLst>
          </p:cNvPr>
          <p:cNvSpPr txBox="1"/>
          <p:nvPr/>
        </p:nvSpPr>
        <p:spPr>
          <a:xfrm>
            <a:off x="7031209" y="1888023"/>
            <a:ext cx="4573711" cy="154946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35719" tIns="35719" rIns="35719" bIns="35719" anchor="ctr">
            <a:spAutoFit/>
          </a:bodyPr>
          <a:lstStyle/>
          <a:p>
            <a:pPr>
              <a:defRPr sz="2500">
                <a:latin typeface="Gill Sans"/>
                <a:ea typeface="Gill Sans"/>
                <a:cs typeface="Gill Sans"/>
                <a:sym typeface="Gill Sans"/>
              </a:defRPr>
            </a:pPr>
            <a:r>
              <a:rPr lang="en-US" sz="1600" dirty="0">
                <a:solidFill>
                  <a:schemeClr val="accent1"/>
                </a:solidFill>
                <a:latin typeface="Bahnschrift SemiLight SemiConde" panose="020B0502040204020203" pitchFamily="34" charset="0"/>
              </a:rPr>
              <a:t>Write a paragraph about these photographs as a whole. Describe the way he uses shadows and patterns. Analyse them.</a:t>
            </a:r>
          </a:p>
          <a:p>
            <a:pPr marL="285750" indent="-285750">
              <a:buFont typeface="Arial" panose="020B0604020202020204" pitchFamily="34" charset="0"/>
              <a:buChar char="•"/>
              <a:defRPr sz="2500">
                <a:latin typeface="Gill Sans"/>
                <a:ea typeface="Gill Sans"/>
                <a:cs typeface="Gill Sans"/>
                <a:sym typeface="Gill Sans"/>
              </a:defRPr>
            </a:pPr>
            <a:r>
              <a:rPr lang="en-US" sz="1600" dirty="0">
                <a:solidFill>
                  <a:schemeClr val="accent1"/>
                </a:solidFill>
                <a:latin typeface="Bahnschrift SemiLight SemiConde" panose="020B0502040204020203" pitchFamily="34" charset="0"/>
              </a:rPr>
              <a:t>What makes them effective?</a:t>
            </a:r>
          </a:p>
          <a:p>
            <a:pPr marL="285750" indent="-285750">
              <a:buFont typeface="Arial" panose="020B0604020202020204" pitchFamily="34" charset="0"/>
              <a:buChar char="•"/>
              <a:defRPr sz="2500">
                <a:latin typeface="Gill Sans"/>
                <a:ea typeface="Gill Sans"/>
                <a:cs typeface="Gill Sans"/>
                <a:sym typeface="Gill Sans"/>
              </a:defRPr>
            </a:pPr>
            <a:r>
              <a:rPr lang="en-US" sz="1600" dirty="0">
                <a:solidFill>
                  <a:schemeClr val="accent1"/>
                </a:solidFill>
                <a:latin typeface="Bahnschrift SemiLight SemiConde" panose="020B0502040204020203" pitchFamily="34" charset="0"/>
              </a:rPr>
              <a:t>Which do you like best – what do you like about it?</a:t>
            </a:r>
          </a:p>
          <a:p>
            <a:pPr marL="285750" indent="-285750">
              <a:buFont typeface="Arial" panose="020B0604020202020204" pitchFamily="34" charset="0"/>
              <a:buChar char="•"/>
              <a:defRPr sz="2500">
                <a:latin typeface="Gill Sans"/>
                <a:ea typeface="Gill Sans"/>
                <a:cs typeface="Gill Sans"/>
                <a:sym typeface="Gill Sans"/>
              </a:defRPr>
            </a:pPr>
            <a:r>
              <a:rPr lang="en-US" sz="1600" dirty="0">
                <a:solidFill>
                  <a:schemeClr val="accent1"/>
                </a:solidFill>
                <a:latin typeface="Bahnschrift SemiLight SemiConde" panose="020B0502040204020203" pitchFamily="34" charset="0"/>
              </a:rPr>
              <a:t>How could you take inspiration from </a:t>
            </a:r>
            <a:r>
              <a:rPr lang="en-US" sz="1600" dirty="0" err="1">
                <a:solidFill>
                  <a:schemeClr val="accent1"/>
                </a:solidFill>
                <a:latin typeface="Bahnschrift SemiLight SemiConde" panose="020B0502040204020203" pitchFamily="34" charset="0"/>
              </a:rPr>
              <a:t>Kertesz’s</a:t>
            </a:r>
            <a:r>
              <a:rPr lang="en-US" sz="1600" dirty="0">
                <a:solidFill>
                  <a:schemeClr val="accent1"/>
                </a:solidFill>
                <a:latin typeface="Bahnschrift SemiLight SemiConde" panose="020B0502040204020203" pitchFamily="34" charset="0"/>
              </a:rPr>
              <a:t> style? </a:t>
            </a:r>
            <a:endParaRPr lang="en-US" sz="1600" b="1" dirty="0">
              <a:solidFill>
                <a:schemeClr val="accent1"/>
              </a:solidFill>
              <a:latin typeface="Bahnschrift SemiLight SemiConde" panose="020B0502040204020203" pitchFamily="34" charset="0"/>
            </a:endParaRPr>
          </a:p>
        </p:txBody>
      </p:sp>
      <p:sp>
        <p:nvSpPr>
          <p:cNvPr id="6" name="What can you NOW tell me about this photographer?…">
            <a:extLst>
              <a:ext uri="{FF2B5EF4-FFF2-40B4-BE49-F238E27FC236}">
                <a16:creationId xmlns:a16="http://schemas.microsoft.com/office/drawing/2014/main" id="{00AA0DCF-0369-C17B-4A1C-845DD4D467FD}"/>
              </a:ext>
            </a:extLst>
          </p:cNvPr>
          <p:cNvSpPr txBox="1"/>
          <p:nvPr/>
        </p:nvSpPr>
        <p:spPr>
          <a:xfrm>
            <a:off x="587080" y="1888023"/>
            <a:ext cx="5793172" cy="413478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35719" tIns="35719" rIns="35719" bIns="35719" anchor="ctr">
            <a:spAutoFit/>
          </a:bodyPr>
          <a:lstStyle/>
          <a:p>
            <a:pPr>
              <a:defRPr sz="2500">
                <a:latin typeface="Gill Sans"/>
                <a:ea typeface="Gill Sans"/>
                <a:cs typeface="Gill Sans"/>
                <a:sym typeface="Gill Sans"/>
              </a:defRPr>
            </a:pPr>
            <a:r>
              <a:rPr lang="en-US" sz="2400" dirty="0">
                <a:solidFill>
                  <a:schemeClr val="accent1"/>
                </a:solidFill>
                <a:latin typeface="Bahnschrift SemiLight SemiConde" panose="020B0502040204020203" pitchFamily="34" charset="0"/>
              </a:rPr>
              <a:t>Don’t not copy and paste or write up random information about the artist! You only get marks for your own analysis and observations.</a:t>
            </a:r>
          </a:p>
          <a:p>
            <a:pPr>
              <a:defRPr sz="2500">
                <a:latin typeface="Gill Sans"/>
                <a:ea typeface="Gill Sans"/>
                <a:cs typeface="Gill Sans"/>
                <a:sym typeface="Gill Sans"/>
              </a:defRPr>
            </a:pPr>
            <a:endParaRPr lang="en-US" sz="2400" dirty="0">
              <a:solidFill>
                <a:schemeClr val="accent1"/>
              </a:solidFill>
              <a:latin typeface="Bahnschrift SemiLight SemiConde" panose="020B0502040204020203" pitchFamily="34" charset="0"/>
            </a:endParaRPr>
          </a:p>
          <a:p>
            <a:pPr marL="457200" indent="-457200">
              <a:buAutoNum type="arabicParenR"/>
              <a:defRPr sz="2500">
                <a:latin typeface="Gill Sans"/>
                <a:ea typeface="Gill Sans"/>
                <a:cs typeface="Gill Sans"/>
                <a:sym typeface="Gill Sans"/>
              </a:defRPr>
            </a:pPr>
            <a:r>
              <a:rPr lang="en-US" sz="2400" dirty="0">
                <a:solidFill>
                  <a:schemeClr val="accent1"/>
                </a:solidFill>
                <a:latin typeface="Bahnschrift SemiLight SemiConde" panose="020B0502040204020203" pitchFamily="34" charset="0"/>
              </a:rPr>
              <a:t>Include 2-3 pictures of his work – choose images that are relevant to pattern.</a:t>
            </a:r>
          </a:p>
          <a:p>
            <a:pPr marL="457200" indent="-457200">
              <a:buAutoNum type="arabicParenR"/>
              <a:defRPr sz="2500">
                <a:latin typeface="Gill Sans"/>
                <a:ea typeface="Gill Sans"/>
                <a:cs typeface="Gill Sans"/>
                <a:sym typeface="Gill Sans"/>
              </a:defRPr>
            </a:pPr>
            <a:r>
              <a:rPr lang="en-US" sz="2400" dirty="0">
                <a:solidFill>
                  <a:schemeClr val="accent1"/>
                </a:solidFill>
                <a:latin typeface="Bahnschrift SemiLight SemiConde" panose="020B0502040204020203" pitchFamily="34" charset="0"/>
              </a:rPr>
              <a:t>First, use the ‘How do I analyse a photographer's work?’ handout to help you annotate the images you selected.</a:t>
            </a:r>
          </a:p>
          <a:p>
            <a:pPr marL="457200" indent="-457200">
              <a:buAutoNum type="arabicParenR"/>
              <a:defRPr sz="2500">
                <a:latin typeface="Gill Sans"/>
                <a:ea typeface="Gill Sans"/>
                <a:cs typeface="Gill Sans"/>
                <a:sym typeface="Gill Sans"/>
              </a:defRPr>
            </a:pPr>
            <a:r>
              <a:rPr lang="en-US" sz="2400" dirty="0">
                <a:solidFill>
                  <a:schemeClr val="accent1"/>
                </a:solidFill>
                <a:latin typeface="Bahnschrift SemiLight SemiConde" panose="020B0502040204020203" pitchFamily="34" charset="0"/>
              </a:rPr>
              <a:t>Then, add a paragraph using the questions opposite.</a:t>
            </a:r>
          </a:p>
        </p:txBody>
      </p:sp>
      <p:pic>
        <p:nvPicPr>
          <p:cNvPr id="2" name="Picture 1">
            <a:extLst>
              <a:ext uri="{FF2B5EF4-FFF2-40B4-BE49-F238E27FC236}">
                <a16:creationId xmlns:a16="http://schemas.microsoft.com/office/drawing/2014/main" id="{8164682B-0959-E7E7-36A7-220A9B57A982}"/>
              </a:ext>
            </a:extLst>
          </p:cNvPr>
          <p:cNvPicPr>
            <a:picLocks noChangeAspect="1"/>
          </p:cNvPicPr>
          <p:nvPr/>
        </p:nvPicPr>
        <p:blipFill>
          <a:blip r:embed="rId3"/>
          <a:stretch>
            <a:fillRect/>
          </a:stretch>
        </p:blipFill>
        <p:spPr>
          <a:xfrm>
            <a:off x="7179925" y="3673642"/>
            <a:ext cx="4202130" cy="3008082"/>
          </a:xfrm>
          <a:prstGeom prst="rect">
            <a:avLst/>
          </a:prstGeom>
        </p:spPr>
      </p:pic>
    </p:spTree>
    <p:extLst>
      <p:ext uri="{BB962C8B-B14F-4D97-AF65-F5344CB8AC3E}">
        <p14:creationId xmlns:p14="http://schemas.microsoft.com/office/powerpoint/2010/main" val="95499658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A64A7A-D19D-D17D-BCBC-53889A0BCA7F}"/>
              </a:ext>
            </a:extLst>
          </p:cNvPr>
          <p:cNvPicPr>
            <a:picLocks noChangeAspect="1"/>
          </p:cNvPicPr>
          <p:nvPr/>
        </p:nvPicPr>
        <p:blipFill>
          <a:blip r:embed="rId2"/>
          <a:stretch>
            <a:fillRect/>
          </a:stretch>
        </p:blipFill>
        <p:spPr>
          <a:xfrm>
            <a:off x="1767154" y="316747"/>
            <a:ext cx="8837975" cy="6224506"/>
          </a:xfrm>
          <a:prstGeom prst="rect">
            <a:avLst/>
          </a:prstGeom>
          <a:ln>
            <a:solidFill>
              <a:schemeClr val="tx1"/>
            </a:solidFill>
          </a:ln>
        </p:spPr>
      </p:pic>
    </p:spTree>
    <p:extLst>
      <p:ext uri="{BB962C8B-B14F-4D97-AF65-F5344CB8AC3E}">
        <p14:creationId xmlns:p14="http://schemas.microsoft.com/office/powerpoint/2010/main" val="40220812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53BAFB5-BA85-4503-95A2-022D0488CAC5}"/>
              </a:ext>
            </a:extLst>
          </p:cNvPr>
          <p:cNvSpPr>
            <a:spLocks noGrp="1"/>
          </p:cNvSpPr>
          <p:nvPr>
            <p:ph type="title"/>
          </p:nvPr>
        </p:nvSpPr>
        <p:spPr>
          <a:xfrm>
            <a:off x="434680" y="406317"/>
            <a:ext cx="11318956" cy="990967"/>
          </a:xfrm>
        </p:spPr>
        <p:txBody>
          <a:bodyPr>
            <a:noAutofit/>
          </a:bodyPr>
          <a:lstStyle/>
          <a:p>
            <a:r>
              <a:rPr lang="en-US" sz="5400" dirty="0">
                <a:solidFill>
                  <a:schemeClr val="accent4"/>
                </a:solidFill>
                <a:latin typeface="Bahnschrift" panose="020B0502040204020203" pitchFamily="34" charset="0"/>
                <a:cs typeface="Aharoni" panose="02010803020104030203" pitchFamily="2" charset="-79"/>
              </a:rPr>
              <a:t>Homework</a:t>
            </a:r>
            <a:endParaRPr lang="en-GB" sz="5400" dirty="0">
              <a:solidFill>
                <a:schemeClr val="accent4"/>
              </a:solidFill>
              <a:latin typeface="Bahnschrift" panose="020B0502040204020203" pitchFamily="34" charset="0"/>
              <a:cs typeface="Aharoni" panose="02010803020104030203" pitchFamily="2" charset="-79"/>
            </a:endParaRPr>
          </a:p>
        </p:txBody>
      </p:sp>
      <p:pic>
        <p:nvPicPr>
          <p:cNvPr id="2" name="Online Media 1" title="HOW TO GET A 9 IN GCSE PHOTOGRAPHY| Coursework Book 1">
            <a:hlinkClick r:id="" action="ppaction://media"/>
            <a:extLst>
              <a:ext uri="{FF2B5EF4-FFF2-40B4-BE49-F238E27FC236}">
                <a16:creationId xmlns:a16="http://schemas.microsoft.com/office/drawing/2014/main" id="{2F6A797A-0DE0-EE1C-46A2-0430CEE10124}"/>
              </a:ext>
            </a:extLst>
          </p:cNvPr>
          <p:cNvPicPr>
            <a:picLocks noRot="1" noChangeAspect="1"/>
          </p:cNvPicPr>
          <p:nvPr>
            <a:videoFile r:link="rId1"/>
          </p:nvPr>
        </p:nvPicPr>
        <p:blipFill>
          <a:blip r:embed="rId4"/>
          <a:stretch>
            <a:fillRect/>
          </a:stretch>
        </p:blipFill>
        <p:spPr>
          <a:xfrm>
            <a:off x="3417339" y="1695236"/>
            <a:ext cx="8418491" cy="4756447"/>
          </a:xfrm>
          <a:prstGeom prst="rect">
            <a:avLst/>
          </a:prstGeom>
        </p:spPr>
      </p:pic>
      <p:sp>
        <p:nvSpPr>
          <p:cNvPr id="5" name="What can you NOW tell me about this photographer?…">
            <a:extLst>
              <a:ext uri="{FF2B5EF4-FFF2-40B4-BE49-F238E27FC236}">
                <a16:creationId xmlns:a16="http://schemas.microsoft.com/office/drawing/2014/main" id="{9D530139-D7F7-07F4-C1EE-4628042A75D6}"/>
              </a:ext>
            </a:extLst>
          </p:cNvPr>
          <p:cNvSpPr txBox="1"/>
          <p:nvPr/>
        </p:nvSpPr>
        <p:spPr>
          <a:xfrm>
            <a:off x="506600" y="2215991"/>
            <a:ext cx="2534552" cy="191879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35719" tIns="35719" rIns="35719" bIns="35719" anchor="ctr">
            <a:spAutoFit/>
          </a:bodyPr>
          <a:lstStyle/>
          <a:p>
            <a:pPr>
              <a:defRPr sz="2500">
                <a:latin typeface="Gill Sans"/>
                <a:ea typeface="Gill Sans"/>
                <a:cs typeface="Gill Sans"/>
                <a:sym typeface="Gill Sans"/>
              </a:defRPr>
            </a:pPr>
            <a:r>
              <a:rPr lang="en-US" sz="2400" dirty="0">
                <a:solidFill>
                  <a:schemeClr val="accent1"/>
                </a:solidFill>
                <a:latin typeface="Bahnschrift SemiLight SemiConde" panose="020B0502040204020203" pitchFamily="34" charset="0"/>
              </a:rPr>
              <a:t>Complete your write up for Task 1 in your black sketchbook.</a:t>
            </a:r>
          </a:p>
          <a:p>
            <a:pPr>
              <a:defRPr sz="2500">
                <a:latin typeface="Gill Sans"/>
                <a:ea typeface="Gill Sans"/>
                <a:cs typeface="Gill Sans"/>
                <a:sym typeface="Gill Sans"/>
              </a:defRPr>
            </a:pPr>
            <a:endParaRPr lang="en-US" sz="2400" dirty="0">
              <a:solidFill>
                <a:schemeClr val="accent1"/>
              </a:solidFill>
              <a:latin typeface="Bahnschrift SemiLight SemiConde" panose="020B0502040204020203" pitchFamily="34" charset="0"/>
            </a:endParaRPr>
          </a:p>
          <a:p>
            <a:pPr>
              <a:defRPr sz="2500">
                <a:latin typeface="Gill Sans"/>
                <a:ea typeface="Gill Sans"/>
                <a:cs typeface="Gill Sans"/>
                <a:sym typeface="Gill Sans"/>
              </a:defRPr>
            </a:pPr>
            <a:r>
              <a:rPr lang="en-US" sz="2400" dirty="0">
                <a:solidFill>
                  <a:schemeClr val="accent1"/>
                </a:solidFill>
                <a:latin typeface="Bahnschrift SemiLight SemiConde" panose="020B0502040204020203" pitchFamily="34" charset="0"/>
              </a:rPr>
              <a:t>Title: Andre </a:t>
            </a:r>
            <a:r>
              <a:rPr lang="en-US" sz="2400" dirty="0" err="1">
                <a:solidFill>
                  <a:schemeClr val="accent1"/>
                </a:solidFill>
                <a:latin typeface="Bahnschrift SemiLight SemiConde" panose="020B0502040204020203" pitchFamily="34" charset="0"/>
              </a:rPr>
              <a:t>Keretsz</a:t>
            </a:r>
            <a:r>
              <a:rPr lang="en-US" sz="2400" dirty="0">
                <a:solidFill>
                  <a:schemeClr val="accent1"/>
                </a:solidFill>
                <a:latin typeface="Bahnschrift SemiLight SemiConde" panose="020B0502040204020203" pitchFamily="34" charset="0"/>
              </a:rPr>
              <a:t>.</a:t>
            </a:r>
          </a:p>
        </p:txBody>
      </p:sp>
    </p:spTree>
    <p:extLst>
      <p:ext uri="{BB962C8B-B14F-4D97-AF65-F5344CB8AC3E}">
        <p14:creationId xmlns:p14="http://schemas.microsoft.com/office/powerpoint/2010/main" val="23542025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53BAFB5-BA85-4503-95A2-022D0488CAC5}"/>
              </a:ext>
            </a:extLst>
          </p:cNvPr>
          <p:cNvSpPr>
            <a:spLocks noGrp="1"/>
          </p:cNvSpPr>
          <p:nvPr>
            <p:ph type="title"/>
          </p:nvPr>
        </p:nvSpPr>
        <p:spPr>
          <a:xfrm>
            <a:off x="287676" y="303577"/>
            <a:ext cx="11006109" cy="621098"/>
          </a:xfrm>
        </p:spPr>
        <p:txBody>
          <a:bodyPr>
            <a:normAutofit fontScale="90000"/>
          </a:bodyPr>
          <a:lstStyle/>
          <a:p>
            <a:pPr algn="ctr"/>
            <a:r>
              <a:rPr lang="en-US" sz="4800" dirty="0">
                <a:solidFill>
                  <a:schemeClr val="accent1"/>
                </a:solidFill>
                <a:latin typeface="Bahnschrift" panose="020B0502040204020203" pitchFamily="34" charset="0"/>
                <a:cs typeface="Aharoni" panose="02010803020104030203" pitchFamily="2" charset="-79"/>
              </a:rPr>
              <a:t>Assessment Objectives</a:t>
            </a:r>
            <a:endParaRPr lang="en-GB" sz="4800" dirty="0">
              <a:solidFill>
                <a:schemeClr val="accent1"/>
              </a:solidFill>
              <a:latin typeface="Bahnschrift" panose="020B0502040204020203" pitchFamily="34" charset="0"/>
              <a:cs typeface="Aharoni" panose="02010803020104030203" pitchFamily="2" charset="-79"/>
            </a:endParaRPr>
          </a:p>
        </p:txBody>
      </p:sp>
      <p:pic>
        <p:nvPicPr>
          <p:cNvPr id="1026" name="Picture 2">
            <a:extLst>
              <a:ext uri="{FF2B5EF4-FFF2-40B4-BE49-F238E27FC236}">
                <a16:creationId xmlns:a16="http://schemas.microsoft.com/office/drawing/2014/main" id="{7B133BC1-F41F-2C62-8A6A-DF9AB194D7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038" b="9363"/>
          <a:stretch/>
        </p:blipFill>
        <p:spPr bwMode="auto">
          <a:xfrm>
            <a:off x="1148973" y="1160979"/>
            <a:ext cx="9894054" cy="5594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93766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What can you NOW tell me about this photographer?…"/>
          <p:cNvSpPr txBox="1"/>
          <p:nvPr/>
        </p:nvSpPr>
        <p:spPr>
          <a:xfrm>
            <a:off x="604417" y="4080060"/>
            <a:ext cx="4626802" cy="136479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35719" tIns="35719" rIns="35719" bIns="35719" anchor="ctr">
            <a:spAutoFit/>
          </a:bodyPr>
          <a:lstStyle/>
          <a:p>
            <a:pPr>
              <a:defRPr sz="2500">
                <a:latin typeface="Gill Sans"/>
                <a:ea typeface="Gill Sans"/>
                <a:cs typeface="Gill Sans"/>
                <a:sym typeface="Gill Sans"/>
              </a:defRPr>
            </a:pPr>
            <a:r>
              <a:rPr lang="en-US" sz="2800" dirty="0">
                <a:solidFill>
                  <a:schemeClr val="accent4"/>
                </a:solidFill>
                <a:latin typeface="Bahnschrift SemiLight SemiConde" panose="020B0502040204020203" pitchFamily="34" charset="0"/>
              </a:rPr>
              <a:t>Share with the person next to you – what do you like about </a:t>
            </a:r>
            <a:r>
              <a:rPr lang="en-US" sz="2800" dirty="0" err="1">
                <a:solidFill>
                  <a:schemeClr val="accent4"/>
                </a:solidFill>
                <a:latin typeface="Bahnschrift SemiLight SemiConde" panose="020B0502040204020203" pitchFamily="34" charset="0"/>
              </a:rPr>
              <a:t>Keretsz</a:t>
            </a:r>
            <a:r>
              <a:rPr lang="en-US" sz="2800" dirty="0">
                <a:solidFill>
                  <a:schemeClr val="accent4"/>
                </a:solidFill>
                <a:latin typeface="Bahnschrift SemiLight SemiConde" panose="020B0502040204020203" pitchFamily="34" charset="0"/>
              </a:rPr>
              <a:t> shadow photography?</a:t>
            </a:r>
          </a:p>
        </p:txBody>
      </p:sp>
      <p:sp>
        <p:nvSpPr>
          <p:cNvPr id="5" name="Title 1">
            <a:extLst>
              <a:ext uri="{FF2B5EF4-FFF2-40B4-BE49-F238E27FC236}">
                <a16:creationId xmlns:a16="http://schemas.microsoft.com/office/drawing/2014/main" id="{5EEECA02-CE34-4C87-9355-E877664A7AC3}"/>
              </a:ext>
            </a:extLst>
          </p:cNvPr>
          <p:cNvSpPr txBox="1">
            <a:spLocks/>
          </p:cNvSpPr>
          <p:nvPr/>
        </p:nvSpPr>
        <p:spPr>
          <a:xfrm>
            <a:off x="435101" y="1355133"/>
            <a:ext cx="7503943" cy="234533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5600" dirty="0">
                <a:solidFill>
                  <a:schemeClr val="accent1"/>
                </a:solidFill>
                <a:latin typeface="Bahnschrift" panose="020B0502040204020203" pitchFamily="34" charset="0"/>
                <a:cs typeface="Aharoni" panose="02010803020104030203" pitchFamily="2" charset="-79"/>
              </a:rPr>
              <a:t>EXIT</a:t>
            </a:r>
            <a:endParaRPr lang="en-GB" sz="3600" dirty="0">
              <a:solidFill>
                <a:schemeClr val="accent1"/>
              </a:solidFill>
              <a:latin typeface="Bahnschrift" panose="020B0502040204020203" pitchFamily="34" charset="0"/>
              <a:cs typeface="Aharoni" panose="02010803020104030203" pitchFamily="2" charset="-79"/>
            </a:endParaRPr>
          </a:p>
        </p:txBody>
      </p:sp>
      <p:pic>
        <p:nvPicPr>
          <p:cNvPr id="4" name="Picture 3">
            <a:extLst>
              <a:ext uri="{FF2B5EF4-FFF2-40B4-BE49-F238E27FC236}">
                <a16:creationId xmlns:a16="http://schemas.microsoft.com/office/drawing/2014/main" id="{0DD331E7-1B2D-13E2-9F03-3347EE87B11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83219" y="633405"/>
            <a:ext cx="4193392" cy="559119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Picture">
            <a:extLst>
              <a:ext uri="{FF2B5EF4-FFF2-40B4-BE49-F238E27FC236}">
                <a16:creationId xmlns:a16="http://schemas.microsoft.com/office/drawing/2014/main" id="{FCD61DAC-D0C1-5474-8B40-A9BE7B2AA4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519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What can you tell me about this image?"/>
          <p:cNvSpPr txBox="1">
            <a:spLocks noGrp="1"/>
          </p:cNvSpPr>
          <p:nvPr>
            <p:ph type="subTitle" sz="quarter" idx="1"/>
          </p:nvPr>
        </p:nvSpPr>
        <p:spPr>
          <a:xfrm>
            <a:off x="1666035" y="6382445"/>
            <a:ext cx="8859930" cy="431875"/>
          </a:xfrm>
          <a:prstGeom prst="rect">
            <a:avLst/>
          </a:prstGeom>
        </p:spPr>
        <p:txBody>
          <a:bodyPr/>
          <a:lstStyle>
            <a:lvl1pPr>
              <a:defRPr>
                <a:latin typeface="Gill Sans"/>
                <a:ea typeface="Gill Sans"/>
                <a:cs typeface="Gill Sans"/>
                <a:sym typeface="Gill Sans"/>
              </a:defRPr>
            </a:lvl1pPr>
          </a:lstStyle>
          <a:p>
            <a:r>
              <a:rPr lang="en-US" dirty="0"/>
              <a:t>What has been used to create these patterns?</a:t>
            </a:r>
            <a:endParaRPr dirty="0"/>
          </a:p>
        </p:txBody>
      </p:sp>
      <p:pic>
        <p:nvPicPr>
          <p:cNvPr id="2" name="Picture 1">
            <a:extLst>
              <a:ext uri="{FF2B5EF4-FFF2-40B4-BE49-F238E27FC236}">
                <a16:creationId xmlns:a16="http://schemas.microsoft.com/office/drawing/2014/main" id="{373EFDE9-F767-99A9-7E09-273FC411E83D}"/>
              </a:ext>
            </a:extLst>
          </p:cNvPr>
          <p:cNvPicPr>
            <a:picLocks noChangeAspect="1"/>
          </p:cNvPicPr>
          <p:nvPr/>
        </p:nvPicPr>
        <p:blipFill>
          <a:blip r:embed="rId2"/>
          <a:stretch>
            <a:fillRect/>
          </a:stretch>
        </p:blipFill>
        <p:spPr>
          <a:xfrm>
            <a:off x="530831" y="1046733"/>
            <a:ext cx="3843766" cy="3843766"/>
          </a:xfrm>
          <a:prstGeom prst="rect">
            <a:avLst/>
          </a:prstGeom>
        </p:spPr>
      </p:pic>
      <p:pic>
        <p:nvPicPr>
          <p:cNvPr id="4" name="Picture 3">
            <a:extLst>
              <a:ext uri="{FF2B5EF4-FFF2-40B4-BE49-F238E27FC236}">
                <a16:creationId xmlns:a16="http://schemas.microsoft.com/office/drawing/2014/main" id="{C5D35BC2-0EA3-D5F6-9C3D-F73F2BA8F079}"/>
              </a:ext>
            </a:extLst>
          </p:cNvPr>
          <p:cNvPicPr>
            <a:picLocks noChangeAspect="1"/>
          </p:cNvPicPr>
          <p:nvPr/>
        </p:nvPicPr>
        <p:blipFill>
          <a:blip r:embed="rId3"/>
          <a:stretch>
            <a:fillRect/>
          </a:stretch>
        </p:blipFill>
        <p:spPr>
          <a:xfrm>
            <a:off x="4629505" y="1046732"/>
            <a:ext cx="2988527" cy="3843765"/>
          </a:xfrm>
          <a:prstGeom prst="rect">
            <a:avLst/>
          </a:prstGeom>
        </p:spPr>
      </p:pic>
      <p:pic>
        <p:nvPicPr>
          <p:cNvPr id="5" name="Picture 4">
            <a:extLst>
              <a:ext uri="{FF2B5EF4-FFF2-40B4-BE49-F238E27FC236}">
                <a16:creationId xmlns:a16="http://schemas.microsoft.com/office/drawing/2014/main" id="{B0190F2E-0C82-B2EA-E628-076CC2B7B281}"/>
              </a:ext>
            </a:extLst>
          </p:cNvPr>
          <p:cNvPicPr>
            <a:picLocks noChangeAspect="1"/>
          </p:cNvPicPr>
          <p:nvPr/>
        </p:nvPicPr>
        <p:blipFill>
          <a:blip r:embed="rId4"/>
          <a:stretch>
            <a:fillRect/>
          </a:stretch>
        </p:blipFill>
        <p:spPr>
          <a:xfrm>
            <a:off x="7858501" y="1046732"/>
            <a:ext cx="3843765" cy="384376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EAA31-FE4F-4EF5-A173-12343C242E15}"/>
              </a:ext>
            </a:extLst>
          </p:cNvPr>
          <p:cNvSpPr>
            <a:spLocks noGrp="1"/>
          </p:cNvSpPr>
          <p:nvPr>
            <p:ph type="title"/>
          </p:nvPr>
        </p:nvSpPr>
        <p:spPr>
          <a:xfrm>
            <a:off x="382655" y="272657"/>
            <a:ext cx="5846560" cy="2429446"/>
          </a:xfrm>
        </p:spPr>
        <p:txBody>
          <a:bodyPr>
            <a:normAutofit/>
          </a:bodyPr>
          <a:lstStyle/>
          <a:p>
            <a:r>
              <a:rPr lang="en-US" sz="6600" dirty="0">
                <a:solidFill>
                  <a:schemeClr val="accent1"/>
                </a:solidFill>
                <a:latin typeface="Bahnschrift" panose="020B0502040204020203" pitchFamily="34" charset="0"/>
                <a:cs typeface="Aharoni" panose="02010803020104030203" pitchFamily="2" charset="-79"/>
              </a:rPr>
              <a:t>Learning Intentions</a:t>
            </a:r>
            <a:endParaRPr lang="en-GB" sz="6600" dirty="0">
              <a:solidFill>
                <a:schemeClr val="accent1"/>
              </a:solidFill>
              <a:latin typeface="Cavolini" panose="03000502040302020204" pitchFamily="66" charset="0"/>
              <a:cs typeface="Cavolini" panose="03000502040302020204" pitchFamily="66" charset="0"/>
            </a:endParaRPr>
          </a:p>
        </p:txBody>
      </p:sp>
      <p:sp>
        <p:nvSpPr>
          <p:cNvPr id="3" name="Content Placeholder 2">
            <a:extLst>
              <a:ext uri="{FF2B5EF4-FFF2-40B4-BE49-F238E27FC236}">
                <a16:creationId xmlns:a16="http://schemas.microsoft.com/office/drawing/2014/main" id="{AD8CD7A6-B824-4FB2-9E74-1817D34FA483}"/>
              </a:ext>
            </a:extLst>
          </p:cNvPr>
          <p:cNvSpPr>
            <a:spLocks noGrp="1"/>
          </p:cNvSpPr>
          <p:nvPr>
            <p:ph idx="1"/>
          </p:nvPr>
        </p:nvSpPr>
        <p:spPr>
          <a:xfrm>
            <a:off x="382655" y="2781916"/>
            <a:ext cx="5580131" cy="3444223"/>
          </a:xfrm>
        </p:spPr>
        <p:txBody>
          <a:bodyPr>
            <a:normAutofit/>
          </a:bodyPr>
          <a:lstStyle/>
          <a:p>
            <a:pPr marL="0" indent="0">
              <a:buNone/>
              <a:defRPr sz="2200">
                <a:solidFill>
                  <a:srgbClr val="FFFFFF"/>
                </a:solidFill>
                <a:latin typeface="Gill Sans"/>
                <a:ea typeface="Gill Sans"/>
                <a:cs typeface="Gill Sans"/>
                <a:sym typeface="Gill Sans"/>
              </a:defRPr>
            </a:pPr>
            <a:r>
              <a:rPr lang="en-US" sz="3000" dirty="0">
                <a:solidFill>
                  <a:schemeClr val="tx2"/>
                </a:solidFill>
              </a:rPr>
              <a:t>To explore shadow photography by capturing a variety of shadow patterns using the DSLR camera.</a:t>
            </a:r>
          </a:p>
        </p:txBody>
      </p:sp>
      <p:pic>
        <p:nvPicPr>
          <p:cNvPr id="7170" name="Picture 2">
            <a:extLst>
              <a:ext uri="{FF2B5EF4-FFF2-40B4-BE49-F238E27FC236}">
                <a16:creationId xmlns:a16="http://schemas.microsoft.com/office/drawing/2014/main" id="{EB3EB1F6-6EB4-4513-9432-1294A683D8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596" r="6596"/>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162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53BAFB5-BA85-4503-95A2-022D0488CAC5}"/>
              </a:ext>
            </a:extLst>
          </p:cNvPr>
          <p:cNvSpPr>
            <a:spLocks noGrp="1"/>
          </p:cNvSpPr>
          <p:nvPr>
            <p:ph type="title"/>
          </p:nvPr>
        </p:nvSpPr>
        <p:spPr>
          <a:xfrm>
            <a:off x="434680" y="406317"/>
            <a:ext cx="11318956" cy="990967"/>
          </a:xfrm>
        </p:spPr>
        <p:txBody>
          <a:bodyPr>
            <a:noAutofit/>
          </a:bodyPr>
          <a:lstStyle/>
          <a:p>
            <a:r>
              <a:rPr lang="en-US" sz="5400" dirty="0">
                <a:solidFill>
                  <a:schemeClr val="accent4"/>
                </a:solidFill>
                <a:latin typeface="Bahnschrift" panose="020B0502040204020203" pitchFamily="34" charset="0"/>
                <a:cs typeface="Aharoni" panose="02010803020104030203" pitchFamily="2" charset="-79"/>
              </a:rPr>
              <a:t>Task 1: Guided Exploration</a:t>
            </a:r>
            <a:endParaRPr lang="en-GB" sz="5400" dirty="0">
              <a:solidFill>
                <a:schemeClr val="accent4"/>
              </a:solidFill>
              <a:latin typeface="Bahnschrift" panose="020B0502040204020203" pitchFamily="34" charset="0"/>
              <a:cs typeface="Aharoni" panose="02010803020104030203" pitchFamily="2" charset="-79"/>
            </a:endParaRPr>
          </a:p>
        </p:txBody>
      </p:sp>
      <p:sp>
        <p:nvSpPr>
          <p:cNvPr id="6" name="What can you NOW tell me about this photographer?…">
            <a:extLst>
              <a:ext uri="{FF2B5EF4-FFF2-40B4-BE49-F238E27FC236}">
                <a16:creationId xmlns:a16="http://schemas.microsoft.com/office/drawing/2014/main" id="{51DF89CF-5756-DC45-5252-E4650E1274B8}"/>
              </a:ext>
            </a:extLst>
          </p:cNvPr>
          <p:cNvSpPr txBox="1"/>
          <p:nvPr/>
        </p:nvSpPr>
        <p:spPr>
          <a:xfrm>
            <a:off x="484792" y="1732782"/>
            <a:ext cx="5419813" cy="450411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35719" tIns="35719" rIns="35719" bIns="35719" anchor="ctr">
            <a:spAutoFit/>
          </a:bodyPr>
          <a:lstStyle/>
          <a:p>
            <a:pPr>
              <a:defRPr sz="2500">
                <a:latin typeface="Gill Sans"/>
                <a:ea typeface="Gill Sans"/>
                <a:cs typeface="Gill Sans"/>
                <a:sym typeface="Gill Sans"/>
              </a:defRPr>
            </a:pPr>
            <a:r>
              <a:rPr lang="en-US" sz="2400" dirty="0">
                <a:solidFill>
                  <a:schemeClr val="accent1"/>
                </a:solidFill>
                <a:latin typeface="Bahnschrift SemiLight SemiConde" panose="020B0502040204020203" pitchFamily="34" charset="0"/>
              </a:rPr>
              <a:t>Look around the room at the various set ups. Take 30 photos of different patterns using a torch to cast shadows. </a:t>
            </a:r>
          </a:p>
          <a:p>
            <a:pPr>
              <a:defRPr sz="2500">
                <a:latin typeface="Gill Sans"/>
                <a:ea typeface="Gill Sans"/>
                <a:cs typeface="Gill Sans"/>
                <a:sym typeface="Gill Sans"/>
              </a:defRPr>
            </a:pPr>
            <a:endParaRPr lang="en-US" sz="2400" dirty="0">
              <a:solidFill>
                <a:schemeClr val="accent1"/>
              </a:solidFill>
              <a:latin typeface="Bahnschrift SemiLight SemiConde" panose="020B0502040204020203" pitchFamily="34" charset="0"/>
            </a:endParaRPr>
          </a:p>
          <a:p>
            <a:pPr marL="457200" indent="-457200">
              <a:buFont typeface="+mj-lt"/>
              <a:buAutoNum type="arabicPeriod"/>
              <a:defRPr sz="2500">
                <a:latin typeface="Gill Sans"/>
                <a:ea typeface="Gill Sans"/>
                <a:cs typeface="Gill Sans"/>
                <a:sym typeface="Gill Sans"/>
              </a:defRPr>
            </a:pPr>
            <a:r>
              <a:rPr lang="en-US" sz="2400" dirty="0">
                <a:solidFill>
                  <a:schemeClr val="accent1"/>
                </a:solidFill>
                <a:latin typeface="Bahnschrift SemiLight SemiConde" panose="020B0502040204020203" pitchFamily="34" charset="0"/>
              </a:rPr>
              <a:t>Arrange items in patterns and photograph them. Rearrange them and photograph again.</a:t>
            </a:r>
          </a:p>
          <a:p>
            <a:pPr marL="457200" indent="-457200">
              <a:buFont typeface="+mj-lt"/>
              <a:buAutoNum type="arabicPeriod"/>
              <a:defRPr sz="2500">
                <a:latin typeface="Gill Sans"/>
                <a:ea typeface="Gill Sans"/>
                <a:cs typeface="Gill Sans"/>
                <a:sym typeface="Gill Sans"/>
              </a:defRPr>
            </a:pPr>
            <a:r>
              <a:rPr lang="en-US" sz="2400" dirty="0">
                <a:solidFill>
                  <a:schemeClr val="accent1"/>
                </a:solidFill>
                <a:latin typeface="Bahnschrift SemiLight SemiConde" panose="020B0502040204020203" pitchFamily="34" charset="0"/>
              </a:rPr>
              <a:t>Try different directions with your torch to cast different shadows</a:t>
            </a:r>
          </a:p>
          <a:p>
            <a:pPr marL="457200" indent="-457200">
              <a:buFont typeface="+mj-lt"/>
              <a:buAutoNum type="arabicPeriod"/>
              <a:defRPr sz="2500">
                <a:latin typeface="Gill Sans"/>
                <a:ea typeface="Gill Sans"/>
                <a:cs typeface="Gill Sans"/>
                <a:sym typeface="Gill Sans"/>
              </a:defRPr>
            </a:pPr>
            <a:r>
              <a:rPr lang="en-US" sz="2400" dirty="0">
                <a:solidFill>
                  <a:schemeClr val="accent1"/>
                </a:solidFill>
                <a:latin typeface="Bahnschrift SemiLight SemiConde" panose="020B0502040204020203" pitchFamily="34" charset="0"/>
              </a:rPr>
              <a:t>Vary the angle of your light and the distance from the objects you are photographing. </a:t>
            </a:r>
          </a:p>
        </p:txBody>
      </p:sp>
      <p:pic>
        <p:nvPicPr>
          <p:cNvPr id="4" name="Picture 3">
            <a:extLst>
              <a:ext uri="{FF2B5EF4-FFF2-40B4-BE49-F238E27FC236}">
                <a16:creationId xmlns:a16="http://schemas.microsoft.com/office/drawing/2014/main" id="{ED4757F0-7CD3-7B92-C6C5-48131530A853}"/>
              </a:ext>
            </a:extLst>
          </p:cNvPr>
          <p:cNvPicPr>
            <a:picLocks noChangeAspect="1"/>
          </p:cNvPicPr>
          <p:nvPr/>
        </p:nvPicPr>
        <p:blipFill rotWithShape="1">
          <a:blip r:embed="rId3">
            <a:extLst>
              <a:ext uri="{28A0092B-C50C-407E-A947-70E740481C1C}">
                <a14:useLocalDpi xmlns:a14="http://schemas.microsoft.com/office/drawing/2010/main" val="0"/>
              </a:ext>
            </a:extLst>
          </a:blip>
          <a:srcRect r="49495"/>
          <a:stretch/>
        </p:blipFill>
        <p:spPr>
          <a:xfrm>
            <a:off x="6287396" y="1819474"/>
            <a:ext cx="5671724" cy="4330734"/>
          </a:xfrm>
          <a:prstGeom prst="rect">
            <a:avLst/>
          </a:prstGeom>
        </p:spPr>
      </p:pic>
    </p:spTree>
    <p:extLst>
      <p:ext uri="{BB962C8B-B14F-4D97-AF65-F5344CB8AC3E}">
        <p14:creationId xmlns:p14="http://schemas.microsoft.com/office/powerpoint/2010/main" val="299625407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53BAFB5-BA85-4503-95A2-022D0488CAC5}"/>
              </a:ext>
            </a:extLst>
          </p:cNvPr>
          <p:cNvSpPr>
            <a:spLocks noGrp="1"/>
          </p:cNvSpPr>
          <p:nvPr>
            <p:ph type="title"/>
          </p:nvPr>
        </p:nvSpPr>
        <p:spPr>
          <a:xfrm>
            <a:off x="434680" y="406317"/>
            <a:ext cx="11318956" cy="990967"/>
          </a:xfrm>
        </p:spPr>
        <p:txBody>
          <a:bodyPr>
            <a:noAutofit/>
          </a:bodyPr>
          <a:lstStyle/>
          <a:p>
            <a:r>
              <a:rPr lang="en-US" sz="5400" dirty="0">
                <a:solidFill>
                  <a:schemeClr val="accent4"/>
                </a:solidFill>
                <a:latin typeface="Bahnschrift" panose="020B0502040204020203" pitchFamily="34" charset="0"/>
                <a:cs typeface="Aharoni" panose="02010803020104030203" pitchFamily="2" charset="-79"/>
              </a:rPr>
              <a:t>Task 2: Write Up</a:t>
            </a:r>
            <a:endParaRPr lang="en-GB" sz="5400" dirty="0">
              <a:solidFill>
                <a:schemeClr val="accent4"/>
              </a:solidFill>
              <a:latin typeface="Bahnschrift" panose="020B0502040204020203" pitchFamily="34" charset="0"/>
              <a:cs typeface="Aharoni" panose="02010803020104030203" pitchFamily="2" charset="-79"/>
            </a:endParaRPr>
          </a:p>
        </p:txBody>
      </p:sp>
      <p:sp>
        <p:nvSpPr>
          <p:cNvPr id="4" name="What can you NOW tell me about this photographer?…">
            <a:extLst>
              <a:ext uri="{FF2B5EF4-FFF2-40B4-BE49-F238E27FC236}">
                <a16:creationId xmlns:a16="http://schemas.microsoft.com/office/drawing/2014/main" id="{98A0BA94-AA2D-070F-1061-46783A4A05CA}"/>
              </a:ext>
            </a:extLst>
          </p:cNvPr>
          <p:cNvSpPr txBox="1"/>
          <p:nvPr/>
        </p:nvSpPr>
        <p:spPr>
          <a:xfrm>
            <a:off x="434680" y="1604441"/>
            <a:ext cx="5568851" cy="438100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35719" tIns="35719" rIns="35719" bIns="35719" anchor="ctr">
            <a:spAutoFit/>
          </a:bodyPr>
          <a:lstStyle/>
          <a:p>
            <a:pPr>
              <a:defRPr sz="2500">
                <a:latin typeface="Gill Sans"/>
                <a:ea typeface="Gill Sans"/>
                <a:cs typeface="Gill Sans"/>
                <a:sym typeface="Gill Sans"/>
              </a:defRPr>
            </a:pPr>
            <a:r>
              <a:rPr lang="en-US" sz="2000" dirty="0">
                <a:solidFill>
                  <a:schemeClr val="accent1"/>
                </a:solidFill>
                <a:latin typeface="Bahnschrift SemiLight SemiConde" panose="020B0502040204020203" pitchFamily="34" charset="0"/>
              </a:rPr>
              <a:t>1) Create a </a:t>
            </a:r>
            <a:r>
              <a:rPr lang="en-US" sz="2000" b="1" dirty="0">
                <a:solidFill>
                  <a:schemeClr val="accent1"/>
                </a:solidFill>
                <a:latin typeface="Bahnschrift SemiLight SemiConde" panose="020B0502040204020203" pitchFamily="34" charset="0"/>
              </a:rPr>
              <a:t>contact sheet </a:t>
            </a:r>
            <a:r>
              <a:rPr lang="en-US" sz="2000" dirty="0">
                <a:solidFill>
                  <a:schemeClr val="accent1"/>
                </a:solidFill>
                <a:latin typeface="Bahnschrift SemiLight SemiConde" panose="020B0502040204020203" pitchFamily="34" charset="0"/>
              </a:rPr>
              <a:t>including all your photographs from this shoot. Don’t delete any, even if you think they are terrible! Add a title (Photoshoot to Capture Shadows).</a:t>
            </a:r>
          </a:p>
          <a:p>
            <a:pPr>
              <a:defRPr sz="2500">
                <a:latin typeface="Gill Sans"/>
                <a:ea typeface="Gill Sans"/>
                <a:cs typeface="Gill Sans"/>
                <a:sym typeface="Gill Sans"/>
              </a:defRPr>
            </a:pPr>
            <a:endParaRPr lang="en-US" sz="2000" dirty="0">
              <a:solidFill>
                <a:schemeClr val="accent1"/>
              </a:solidFill>
              <a:latin typeface="Bahnschrift SemiLight SemiConde" panose="020B0502040204020203" pitchFamily="34" charset="0"/>
            </a:endParaRPr>
          </a:p>
          <a:p>
            <a:pPr>
              <a:defRPr sz="2500">
                <a:latin typeface="Gill Sans"/>
                <a:ea typeface="Gill Sans"/>
                <a:cs typeface="Gill Sans"/>
                <a:sym typeface="Gill Sans"/>
              </a:defRPr>
            </a:pPr>
            <a:r>
              <a:rPr lang="en-US" sz="2000" dirty="0">
                <a:solidFill>
                  <a:schemeClr val="accent1"/>
                </a:solidFill>
                <a:latin typeface="Bahnschrift SemiLight SemiConde" panose="020B0502040204020203" pitchFamily="34" charset="0"/>
              </a:rPr>
              <a:t>2) Print and annotate your contact sheet using the ‘how do I annotate a Contact Sheet?’ handout. Stick this in your black sketchbook.</a:t>
            </a:r>
          </a:p>
          <a:p>
            <a:pPr>
              <a:defRPr sz="2500">
                <a:latin typeface="Gill Sans"/>
                <a:ea typeface="Gill Sans"/>
                <a:cs typeface="Gill Sans"/>
                <a:sym typeface="Gill Sans"/>
              </a:defRPr>
            </a:pPr>
            <a:endParaRPr lang="en-US" sz="2000" dirty="0">
              <a:solidFill>
                <a:schemeClr val="accent1"/>
              </a:solidFill>
              <a:latin typeface="Bahnschrift SemiLight SemiConde" panose="020B0502040204020203" pitchFamily="34" charset="0"/>
            </a:endParaRPr>
          </a:p>
          <a:p>
            <a:pPr>
              <a:defRPr sz="2500">
                <a:latin typeface="Gill Sans"/>
                <a:ea typeface="Gill Sans"/>
                <a:cs typeface="Gill Sans"/>
                <a:sym typeface="Gill Sans"/>
              </a:defRPr>
            </a:pPr>
            <a:r>
              <a:rPr lang="en-US" sz="2000" dirty="0">
                <a:solidFill>
                  <a:schemeClr val="accent1"/>
                </a:solidFill>
                <a:latin typeface="Bahnschrift SemiLight SemiConde" panose="020B0502040204020203" pitchFamily="34" charset="0"/>
              </a:rPr>
              <a:t>3) Choose 2 (or more) of your best photographs from your shoot, print them slightly larger and present them on the next page in your black sketchbook. Try to find a photographer to link your shadow photographs to for the highest marks! Look at the example here for ideas.</a:t>
            </a:r>
          </a:p>
        </p:txBody>
      </p:sp>
      <p:pic>
        <p:nvPicPr>
          <p:cNvPr id="5" name="Picture 4">
            <a:extLst>
              <a:ext uri="{FF2B5EF4-FFF2-40B4-BE49-F238E27FC236}">
                <a16:creationId xmlns:a16="http://schemas.microsoft.com/office/drawing/2014/main" id="{FF7FDA41-CBDC-52A4-1199-4F8A1C16CC6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77822" y="1890323"/>
            <a:ext cx="5075814" cy="3809241"/>
          </a:xfrm>
          <a:prstGeom prst="rect">
            <a:avLst/>
          </a:prstGeom>
        </p:spPr>
      </p:pic>
    </p:spTree>
    <p:extLst>
      <p:ext uri="{BB962C8B-B14F-4D97-AF65-F5344CB8AC3E}">
        <p14:creationId xmlns:p14="http://schemas.microsoft.com/office/powerpoint/2010/main" val="283962910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A64A7A-D19D-D17D-BCBC-53889A0BCA7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9136" y="316747"/>
            <a:ext cx="8834010" cy="6224506"/>
          </a:xfrm>
          <a:prstGeom prst="rect">
            <a:avLst/>
          </a:prstGeom>
          <a:ln>
            <a:solidFill>
              <a:schemeClr val="tx1"/>
            </a:solidFill>
          </a:ln>
        </p:spPr>
      </p:pic>
    </p:spTree>
    <p:extLst>
      <p:ext uri="{BB962C8B-B14F-4D97-AF65-F5344CB8AC3E}">
        <p14:creationId xmlns:p14="http://schemas.microsoft.com/office/powerpoint/2010/main" val="260995549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53BAFB5-BA85-4503-95A2-022D0488CAC5}"/>
              </a:ext>
            </a:extLst>
          </p:cNvPr>
          <p:cNvSpPr>
            <a:spLocks noGrp="1"/>
          </p:cNvSpPr>
          <p:nvPr>
            <p:ph type="title"/>
          </p:nvPr>
        </p:nvSpPr>
        <p:spPr>
          <a:xfrm>
            <a:off x="287676" y="303577"/>
            <a:ext cx="11006109" cy="621098"/>
          </a:xfrm>
        </p:spPr>
        <p:txBody>
          <a:bodyPr>
            <a:normAutofit fontScale="90000"/>
          </a:bodyPr>
          <a:lstStyle/>
          <a:p>
            <a:pPr algn="ctr"/>
            <a:r>
              <a:rPr lang="en-US" sz="4800" dirty="0">
                <a:solidFill>
                  <a:schemeClr val="accent1"/>
                </a:solidFill>
                <a:latin typeface="Bahnschrift" panose="020B0502040204020203" pitchFamily="34" charset="0"/>
                <a:cs typeface="Aharoni" panose="02010803020104030203" pitchFamily="2" charset="-79"/>
              </a:rPr>
              <a:t>Assessment Objectives</a:t>
            </a:r>
            <a:endParaRPr lang="en-GB" sz="4800" dirty="0">
              <a:solidFill>
                <a:schemeClr val="accent1"/>
              </a:solidFill>
              <a:latin typeface="Bahnschrift" panose="020B0502040204020203" pitchFamily="34" charset="0"/>
              <a:cs typeface="Aharoni" panose="02010803020104030203" pitchFamily="2" charset="-79"/>
            </a:endParaRPr>
          </a:p>
        </p:txBody>
      </p:sp>
      <p:pic>
        <p:nvPicPr>
          <p:cNvPr id="1026" name="Picture 2">
            <a:extLst>
              <a:ext uri="{FF2B5EF4-FFF2-40B4-BE49-F238E27FC236}">
                <a16:creationId xmlns:a16="http://schemas.microsoft.com/office/drawing/2014/main" id="{7B133BC1-F41F-2C62-8A6A-DF9AB194D7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038" b="9363"/>
          <a:stretch/>
        </p:blipFill>
        <p:spPr bwMode="auto">
          <a:xfrm>
            <a:off x="1148973" y="1160979"/>
            <a:ext cx="9894054" cy="5594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97033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What can you NOW tell me about this photographer?…"/>
          <p:cNvSpPr txBox="1"/>
          <p:nvPr/>
        </p:nvSpPr>
        <p:spPr>
          <a:xfrm>
            <a:off x="604417" y="4080061"/>
            <a:ext cx="4626802" cy="136479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35719" tIns="35719" rIns="35719" bIns="35719" anchor="ctr">
            <a:spAutoFit/>
          </a:bodyPr>
          <a:lstStyle/>
          <a:p>
            <a:pPr>
              <a:defRPr sz="2500">
                <a:latin typeface="Gill Sans"/>
                <a:ea typeface="Gill Sans"/>
                <a:cs typeface="Gill Sans"/>
                <a:sym typeface="Gill Sans"/>
              </a:defRPr>
            </a:pPr>
            <a:r>
              <a:rPr lang="en-US" sz="2800" dirty="0">
                <a:solidFill>
                  <a:schemeClr val="accent4"/>
                </a:solidFill>
                <a:latin typeface="Bahnschrift SemiLight SemiConde" panose="020B0502040204020203" pitchFamily="34" charset="0"/>
              </a:rPr>
              <a:t>How do you plan to present your </a:t>
            </a:r>
            <a:r>
              <a:rPr lang="en-US" sz="2800" dirty="0" err="1">
                <a:solidFill>
                  <a:schemeClr val="accent4"/>
                </a:solidFill>
                <a:latin typeface="Bahnschrift SemiLight SemiConde" panose="020B0502040204020203" pitchFamily="34" charset="0"/>
              </a:rPr>
              <a:t>Kertesz</a:t>
            </a:r>
            <a:r>
              <a:rPr lang="en-US" sz="2800" dirty="0">
                <a:solidFill>
                  <a:schemeClr val="accent4"/>
                </a:solidFill>
                <a:latin typeface="Bahnschrift SemiLight SemiConde" panose="020B0502040204020203" pitchFamily="34" charset="0"/>
              </a:rPr>
              <a:t> research in your black sketchbook?</a:t>
            </a:r>
          </a:p>
        </p:txBody>
      </p:sp>
      <p:sp>
        <p:nvSpPr>
          <p:cNvPr id="5" name="Title 1">
            <a:extLst>
              <a:ext uri="{FF2B5EF4-FFF2-40B4-BE49-F238E27FC236}">
                <a16:creationId xmlns:a16="http://schemas.microsoft.com/office/drawing/2014/main" id="{5EEECA02-CE34-4C87-9355-E877664A7AC3}"/>
              </a:ext>
            </a:extLst>
          </p:cNvPr>
          <p:cNvSpPr txBox="1">
            <a:spLocks/>
          </p:cNvSpPr>
          <p:nvPr/>
        </p:nvSpPr>
        <p:spPr>
          <a:xfrm>
            <a:off x="435101" y="1355133"/>
            <a:ext cx="7503943" cy="234533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5600" dirty="0">
                <a:solidFill>
                  <a:schemeClr val="accent1"/>
                </a:solidFill>
                <a:latin typeface="Bahnschrift" panose="020B0502040204020203" pitchFamily="34" charset="0"/>
                <a:cs typeface="Aharoni" panose="02010803020104030203" pitchFamily="2" charset="-79"/>
              </a:rPr>
              <a:t>EXIT</a:t>
            </a:r>
            <a:endParaRPr lang="en-GB" sz="3600" dirty="0">
              <a:solidFill>
                <a:schemeClr val="accent1"/>
              </a:solidFill>
              <a:latin typeface="Bahnschrift" panose="020B0502040204020203" pitchFamily="34" charset="0"/>
              <a:cs typeface="Aharoni" panose="02010803020104030203" pitchFamily="2" charset="-79"/>
            </a:endParaRPr>
          </a:p>
        </p:txBody>
      </p:sp>
      <p:pic>
        <p:nvPicPr>
          <p:cNvPr id="4" name="Picture 3">
            <a:extLst>
              <a:ext uri="{FF2B5EF4-FFF2-40B4-BE49-F238E27FC236}">
                <a16:creationId xmlns:a16="http://schemas.microsoft.com/office/drawing/2014/main" id="{0DD331E7-1B2D-13E2-9F03-3347EE87B11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907609" y="790563"/>
            <a:ext cx="3822155" cy="510177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9A57B17E0BCE043A7436F4D4EC5955A" ma:contentTypeVersion="17" ma:contentTypeDescription="Create a new document." ma:contentTypeScope="" ma:versionID="2f27443e5d35323525bf28afd759a85e">
  <xsd:schema xmlns:xsd="http://www.w3.org/2001/XMLSchema" xmlns:xs="http://www.w3.org/2001/XMLSchema" xmlns:p="http://schemas.microsoft.com/office/2006/metadata/properties" xmlns:ns2="23760c25-18cb-48a6-b025-57389eb80028" xmlns:ns3="7e98cdcf-79cd-4b6a-8b12-36fc03f9898a" targetNamespace="http://schemas.microsoft.com/office/2006/metadata/properties" ma:root="true" ma:fieldsID="f60573e2ef0863b5cbd348a105670820" ns2:_="" ns3:_="">
    <xsd:import namespace="23760c25-18cb-48a6-b025-57389eb80028"/>
    <xsd:import namespace="7e98cdcf-79cd-4b6a-8b12-36fc03f989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760c25-18cb-48a6-b025-57389eb800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3b3a2e3-323a-4008-9162-83db92f57056"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e98cdcf-79cd-4b6a-8b12-36fc03f9898a"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1b9862af-ec69-4689-b71d-6dd7669a7e39}" ma:internalName="TaxCatchAll" ma:showField="CatchAllData" ma:web="7e98cdcf-79cd-4b6a-8b12-36fc03f9898a">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e98cdcf-79cd-4b6a-8b12-36fc03f9898a" xsi:nil="true"/>
    <lcf76f155ced4ddcb4097134ff3c332f xmlns="23760c25-18cb-48a6-b025-57389eb8002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0FE236C-CFAA-4666-A74E-76DBA1C8782B}">
  <ds:schemaRefs>
    <ds:schemaRef ds:uri="http://schemas.microsoft.com/sharepoint/v3/contenttype/forms"/>
  </ds:schemaRefs>
</ds:datastoreItem>
</file>

<file path=customXml/itemProps2.xml><?xml version="1.0" encoding="utf-8"?>
<ds:datastoreItem xmlns:ds="http://schemas.openxmlformats.org/officeDocument/2006/customXml" ds:itemID="{B4E7A8B9-BBAE-4C4C-9692-C7F70786FB7D}"/>
</file>

<file path=customXml/itemProps3.xml><?xml version="1.0" encoding="utf-8"?>
<ds:datastoreItem xmlns:ds="http://schemas.openxmlformats.org/officeDocument/2006/customXml" ds:itemID="{C005F218-F5EB-42F0-91F9-A8D5DB42B0DA}">
  <ds:schemaRefs>
    <ds:schemaRef ds:uri="http://schemas.microsoft.com/office/2006/metadata/properties"/>
    <ds:schemaRef ds:uri="http://schemas.microsoft.com/office/infopath/2007/PartnerControls"/>
    <ds:schemaRef ds:uri="7e98cdcf-79cd-4b6a-8b12-36fc03f9898a"/>
    <ds:schemaRef ds:uri="23760c25-18cb-48a6-b025-57389eb80028"/>
  </ds:schemaRefs>
</ds:datastoreItem>
</file>

<file path=docProps/app.xml><?xml version="1.0" encoding="utf-8"?>
<Properties xmlns="http://schemas.openxmlformats.org/officeDocument/2006/extended-properties" xmlns:vt="http://schemas.openxmlformats.org/officeDocument/2006/docPropsVTypes">
  <TotalTime>376</TotalTime>
  <Words>598</Words>
  <Application>Microsoft Office PowerPoint</Application>
  <PresentationFormat>Widescreen</PresentationFormat>
  <Paragraphs>56</Paragraphs>
  <Slides>19</Slides>
  <Notes>7</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Bahnschrift</vt:lpstr>
      <vt:lpstr>Bahnschrift SemiLight SemiConde</vt:lpstr>
      <vt:lpstr>Balloonist</vt:lpstr>
      <vt:lpstr>Calibri</vt:lpstr>
      <vt:lpstr>Calibri Light</vt:lpstr>
      <vt:lpstr>Cavolini</vt:lpstr>
      <vt:lpstr>Gill Sans</vt:lpstr>
      <vt:lpstr>Kartika</vt:lpstr>
      <vt:lpstr>Office Theme</vt:lpstr>
      <vt:lpstr>Pattern Project</vt:lpstr>
      <vt:lpstr>PowerPoint Presentation</vt:lpstr>
      <vt:lpstr>PowerPoint Presentation</vt:lpstr>
      <vt:lpstr>Learning Intentions</vt:lpstr>
      <vt:lpstr>Task 1: Guided Exploration</vt:lpstr>
      <vt:lpstr>Task 2: Write Up</vt:lpstr>
      <vt:lpstr>PowerPoint Presentation</vt:lpstr>
      <vt:lpstr>Assessment Objectives</vt:lpstr>
      <vt:lpstr>PowerPoint Presentation</vt:lpstr>
      <vt:lpstr>Pattern Project</vt:lpstr>
      <vt:lpstr>PowerPoint Presentation</vt:lpstr>
      <vt:lpstr>PowerPoint Presentation</vt:lpstr>
      <vt:lpstr>Learning Intentions</vt:lpstr>
      <vt:lpstr>Who was Andre Kertesz?</vt:lpstr>
      <vt:lpstr>Task 1: Andre Kertesz Research</vt:lpstr>
      <vt:lpstr>PowerPoint Presentation</vt:lpstr>
      <vt:lpstr>Homework</vt:lpstr>
      <vt:lpstr>Assessment Objectives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ALIVE</dc:title>
  <dc:creator>Michael Mitchell</dc:creator>
  <cp:lastModifiedBy>Michael Mitchell</cp:lastModifiedBy>
  <cp:revision>6</cp:revision>
  <dcterms:created xsi:type="dcterms:W3CDTF">2021-06-27T04:19:55Z</dcterms:created>
  <dcterms:modified xsi:type="dcterms:W3CDTF">2023-04-24T10:24:54Z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0x01010059A57B17E0BCE043A7436F4D4EC5955A</vt:lpwstr>
  </property>
  <property fmtid="{D5CDD505-2E9C-101B-9397-08002B2CF9AE}" pid="3" name="MediaServiceImageTags">
    <vt:lpwstr/>
  </property>
</Properties>
</file>