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2339" r:id="rId2"/>
    <p:sldId id="4254" r:id="rId3"/>
    <p:sldId id="12517" r:id="rId4"/>
    <p:sldId id="12523" r:id="rId5"/>
    <p:sldId id="12526" r:id="rId6"/>
    <p:sldId id="12527" r:id="rId7"/>
    <p:sldId id="12528" r:id="rId8"/>
    <p:sldId id="12529" r:id="rId9"/>
    <p:sldId id="12532" r:id="rId10"/>
    <p:sldId id="12530" r:id="rId11"/>
    <p:sldId id="12531" r:id="rId12"/>
    <p:sldId id="12522" r:id="rId13"/>
    <p:sldId id="12524" r:id="rId14"/>
    <p:sldId id="12525" r:id="rId15"/>
    <p:sldId id="12495" r:id="rId16"/>
    <p:sldId id="12521" r:id="rId17"/>
    <p:sldId id="12519" r:id="rId18"/>
    <p:sldId id="12497" r:id="rId19"/>
    <p:sldId id="12502" r:id="rId20"/>
    <p:sldId id="12500" r:id="rId21"/>
    <p:sldId id="125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57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la Alset" userId="9410d75e-d789-4f0e-971f-07e01913b747" providerId="ADAL" clId="{F727ED64-CCC4-4B1E-B545-29549FD67003}"/>
    <pc:docChg chg="delSld">
      <pc:chgData name="Diala Alset" userId="9410d75e-d789-4f0e-971f-07e01913b747" providerId="ADAL" clId="{F727ED64-CCC4-4B1E-B545-29549FD67003}" dt="2025-04-29T17:56:38.326" v="2" actId="47"/>
      <pc:docMkLst>
        <pc:docMk/>
      </pc:docMkLst>
      <pc:sldChg chg="del">
        <pc:chgData name="Diala Alset" userId="9410d75e-d789-4f0e-971f-07e01913b747" providerId="ADAL" clId="{F727ED64-CCC4-4B1E-B545-29549FD67003}" dt="2025-04-29T17:56:38.326" v="2" actId="47"/>
        <pc:sldMkLst>
          <pc:docMk/>
          <pc:sldMk cId="3902601895" sldId="267"/>
        </pc:sldMkLst>
      </pc:sldChg>
      <pc:sldChg chg="del">
        <pc:chgData name="Diala Alset" userId="9410d75e-d789-4f0e-971f-07e01913b747" providerId="ADAL" clId="{F727ED64-CCC4-4B1E-B545-29549FD67003}" dt="2025-04-29T17:56:36.733" v="0" actId="47"/>
        <pc:sldMkLst>
          <pc:docMk/>
          <pc:sldMk cId="3993825832" sldId="275"/>
        </pc:sldMkLst>
      </pc:sldChg>
      <pc:sldChg chg="del">
        <pc:chgData name="Diala Alset" userId="9410d75e-d789-4f0e-971f-07e01913b747" providerId="ADAL" clId="{F727ED64-CCC4-4B1E-B545-29549FD67003}" dt="2025-04-29T17:56:37.414" v="1" actId="47"/>
        <pc:sldMkLst>
          <pc:docMk/>
          <pc:sldMk cId="3061049038" sldId="278"/>
        </pc:sldMkLst>
      </pc:sldChg>
    </pc:docChg>
  </pc:docChgLst>
  <pc:docChgLst>
    <pc:chgData name="Diala Alset" userId="9410d75e-d789-4f0e-971f-07e01913b747" providerId="ADAL" clId="{63829A6F-C5E1-415C-8917-4BC9DC7FCC05}"/>
    <pc:docChg chg="undo redo custSel addSld delSld modSld sldOrd">
      <pc:chgData name="Diala Alset" userId="9410d75e-d789-4f0e-971f-07e01913b747" providerId="ADAL" clId="{63829A6F-C5E1-415C-8917-4BC9DC7FCC05}" dt="2025-04-25T15:19:19.248" v="9409" actId="1076"/>
      <pc:docMkLst>
        <pc:docMk/>
      </pc:docMkLst>
      <pc:sldChg chg="del">
        <pc:chgData name="Diala Alset" userId="9410d75e-d789-4f0e-971f-07e01913b747" providerId="ADAL" clId="{63829A6F-C5E1-415C-8917-4BC9DC7FCC05}" dt="2025-04-23T02:31:56.371" v="1" actId="47"/>
        <pc:sldMkLst>
          <pc:docMk/>
          <pc:sldMk cId="2028503211" sldId="256"/>
        </pc:sldMkLst>
      </pc:sldChg>
      <pc:sldChg chg="addSp modSp add mod ord modAnim">
        <pc:chgData name="Diala Alset" userId="9410d75e-d789-4f0e-971f-07e01913b747" providerId="ADAL" clId="{63829A6F-C5E1-415C-8917-4BC9DC7FCC05}" dt="2025-04-23T08:44:22.266" v="985"/>
        <pc:sldMkLst>
          <pc:docMk/>
          <pc:sldMk cId="3902601895" sldId="267"/>
        </pc:sldMkLst>
      </pc:sldChg>
      <pc:sldChg chg="addSp delSp modSp add mod delAnim modAnim">
        <pc:chgData name="Diala Alset" userId="9410d75e-d789-4f0e-971f-07e01913b747" providerId="ADAL" clId="{63829A6F-C5E1-415C-8917-4BC9DC7FCC05}" dt="2025-04-23T08:55:56.603" v="2048" actId="21"/>
        <pc:sldMkLst>
          <pc:docMk/>
          <pc:sldMk cId="3993825832" sldId="275"/>
        </pc:sldMkLst>
      </pc:sldChg>
      <pc:sldChg chg="addSp delSp modSp add mod delAnim modAnim">
        <pc:chgData name="Diala Alset" userId="9410d75e-d789-4f0e-971f-07e01913b747" providerId="ADAL" clId="{63829A6F-C5E1-415C-8917-4BC9DC7FCC05}" dt="2025-04-23T08:55:36.594" v="2043" actId="21"/>
        <pc:sldMkLst>
          <pc:docMk/>
          <pc:sldMk cId="3061049038" sldId="278"/>
        </pc:sldMkLst>
      </pc:sldChg>
      <pc:sldChg chg="add">
        <pc:chgData name="Diala Alset" userId="9410d75e-d789-4f0e-971f-07e01913b747" providerId="ADAL" clId="{63829A6F-C5E1-415C-8917-4BC9DC7FCC05}" dt="2025-04-23T08:33:16.593" v="499"/>
        <pc:sldMkLst>
          <pc:docMk/>
          <pc:sldMk cId="3852280708" sldId="4254"/>
        </pc:sldMkLst>
      </pc:sldChg>
      <pc:sldChg chg="add">
        <pc:chgData name="Diala Alset" userId="9410d75e-d789-4f0e-971f-07e01913b747" providerId="ADAL" clId="{63829A6F-C5E1-415C-8917-4BC9DC7FCC05}" dt="2025-04-23T08:32:47.691" v="498"/>
        <pc:sldMkLst>
          <pc:docMk/>
          <pc:sldMk cId="2290160155" sldId="12339"/>
        </pc:sldMkLst>
      </pc:sldChg>
      <pc:sldChg chg="addSp delSp modSp add mod">
        <pc:chgData name="Diala Alset" userId="9410d75e-d789-4f0e-971f-07e01913b747" providerId="ADAL" clId="{63829A6F-C5E1-415C-8917-4BC9DC7FCC05}" dt="2025-04-23T18:12:45.631" v="3646" actId="20577"/>
        <pc:sldMkLst>
          <pc:docMk/>
          <pc:sldMk cId="3029757488" sldId="12495"/>
        </pc:sldMkLst>
        <pc:spChg chg="add mod">
          <ac:chgData name="Diala Alset" userId="9410d75e-d789-4f0e-971f-07e01913b747" providerId="ADAL" clId="{63829A6F-C5E1-415C-8917-4BC9DC7FCC05}" dt="2025-04-23T08:39:32.402" v="941" actId="13926"/>
          <ac:spMkLst>
            <pc:docMk/>
            <pc:sldMk cId="3029757488" sldId="12495"/>
            <ac:spMk id="2" creationId="{6131D3EF-F86E-4CCB-F5A3-CB16BC5F1ED3}"/>
          </ac:spMkLst>
        </pc:spChg>
        <pc:spChg chg="mod">
          <ac:chgData name="Diala Alset" userId="9410d75e-d789-4f0e-971f-07e01913b747" providerId="ADAL" clId="{63829A6F-C5E1-415C-8917-4BC9DC7FCC05}" dt="2025-04-23T18:12:45.631" v="3646" actId="20577"/>
          <ac:spMkLst>
            <pc:docMk/>
            <pc:sldMk cId="3029757488" sldId="12495"/>
            <ac:spMk id="3" creationId="{9B1AE01B-19D0-67EA-ECB7-57F412AAD964}"/>
          </ac:spMkLst>
        </pc:spChg>
        <pc:spChg chg="mod">
          <ac:chgData name="Diala Alset" userId="9410d75e-d789-4f0e-971f-07e01913b747" providerId="ADAL" clId="{63829A6F-C5E1-415C-8917-4BC9DC7FCC05}" dt="2025-04-23T08:38:18.987" v="845" actId="20577"/>
          <ac:spMkLst>
            <pc:docMk/>
            <pc:sldMk cId="3029757488" sldId="12495"/>
            <ac:spMk id="6" creationId="{4D0AF506-251F-31A8-0A3E-99409CA1BDBD}"/>
          </ac:spMkLst>
        </pc:spChg>
      </pc:sldChg>
      <pc:sldChg chg="addSp delSp modSp add del mod delAnim modAnim">
        <pc:chgData name="Diala Alset" userId="9410d75e-d789-4f0e-971f-07e01913b747" providerId="ADAL" clId="{63829A6F-C5E1-415C-8917-4BC9DC7FCC05}" dt="2025-04-23T18:29:34.982" v="4311" actId="47"/>
        <pc:sldMkLst>
          <pc:docMk/>
          <pc:sldMk cId="599606453" sldId="12496"/>
        </pc:sldMkLst>
      </pc:sldChg>
      <pc:sldChg chg="addSp delSp modSp add mod delAnim modAnim">
        <pc:chgData name="Diala Alset" userId="9410d75e-d789-4f0e-971f-07e01913b747" providerId="ADAL" clId="{63829A6F-C5E1-415C-8917-4BC9DC7FCC05}" dt="2025-04-23T08:55:44.788" v="2047" actId="1076"/>
        <pc:sldMkLst>
          <pc:docMk/>
          <pc:sldMk cId="1356991567" sldId="12497"/>
        </pc:sldMkLst>
        <pc:spChg chg="mod">
          <ac:chgData name="Diala Alset" userId="9410d75e-d789-4f0e-971f-07e01913b747" providerId="ADAL" clId="{63829A6F-C5E1-415C-8917-4BC9DC7FCC05}" dt="2025-04-23T08:42:00.454" v="963" actId="1076"/>
          <ac:spMkLst>
            <pc:docMk/>
            <pc:sldMk cId="1356991567" sldId="12497"/>
            <ac:spMk id="2" creationId="{EEA4B73B-E675-C518-D6F9-38F749541E42}"/>
          </ac:spMkLst>
        </pc:spChg>
        <pc:spChg chg="mod">
          <ac:chgData name="Diala Alset" userId="9410d75e-d789-4f0e-971f-07e01913b747" providerId="ADAL" clId="{63829A6F-C5E1-415C-8917-4BC9DC7FCC05}" dt="2025-04-23T08:42:07.788" v="964" actId="1076"/>
          <ac:spMkLst>
            <pc:docMk/>
            <pc:sldMk cId="1356991567" sldId="12497"/>
            <ac:spMk id="3" creationId="{E37B07BF-159D-5DE2-5379-D219B7567F1F}"/>
          </ac:spMkLst>
        </pc:spChg>
        <pc:spChg chg="mod">
          <ac:chgData name="Diala Alset" userId="9410d75e-d789-4f0e-971f-07e01913b747" providerId="ADAL" clId="{63829A6F-C5E1-415C-8917-4BC9DC7FCC05}" dt="2025-04-23T08:55:29.865" v="2042" actId="113"/>
          <ac:spMkLst>
            <pc:docMk/>
            <pc:sldMk cId="1356991567" sldId="12497"/>
            <ac:spMk id="5" creationId="{01CB6DCC-ACE8-4610-4ED7-6D542CA1DEB8}"/>
          </ac:spMkLst>
        </pc:spChg>
        <pc:spChg chg="mod">
          <ac:chgData name="Diala Alset" userId="9410d75e-d789-4f0e-971f-07e01913b747" providerId="ADAL" clId="{63829A6F-C5E1-415C-8917-4BC9DC7FCC05}" dt="2025-04-23T08:48:36.657" v="1312" actId="20577"/>
          <ac:spMkLst>
            <pc:docMk/>
            <pc:sldMk cId="1356991567" sldId="12497"/>
            <ac:spMk id="10" creationId="{C7C7A209-35A8-589E-319E-42432B564B4F}"/>
          </ac:spMkLst>
        </pc:spChg>
        <pc:spChg chg="mod">
          <ac:chgData name="Diala Alset" userId="9410d75e-d789-4f0e-971f-07e01913b747" providerId="ADAL" clId="{63829A6F-C5E1-415C-8917-4BC9DC7FCC05}" dt="2025-04-23T08:52:35.300" v="1733" actId="20577"/>
          <ac:spMkLst>
            <pc:docMk/>
            <pc:sldMk cId="1356991567" sldId="12497"/>
            <ac:spMk id="11" creationId="{3F61D30E-5278-D629-4937-E13F0A6F2988}"/>
          </ac:spMkLst>
        </pc:spChg>
        <pc:picChg chg="add mod">
          <ac:chgData name="Diala Alset" userId="9410d75e-d789-4f0e-971f-07e01913b747" providerId="ADAL" clId="{63829A6F-C5E1-415C-8917-4BC9DC7FCC05}" dt="2025-04-23T08:55:44.788" v="2047" actId="1076"/>
          <ac:picMkLst>
            <pc:docMk/>
            <pc:sldMk cId="1356991567" sldId="12497"/>
            <ac:picMk id="7" creationId="{BB32C2F5-4789-0434-E4C4-D6B7356C2DB2}"/>
          </ac:picMkLst>
        </pc:picChg>
      </pc:sldChg>
      <pc:sldChg chg="delSp modSp add mod delAnim">
        <pc:chgData name="Diala Alset" userId="9410d75e-d789-4f0e-971f-07e01913b747" providerId="ADAL" clId="{63829A6F-C5E1-415C-8917-4BC9DC7FCC05}" dt="2025-04-23T09:08:25.904" v="2548" actId="478"/>
        <pc:sldMkLst>
          <pc:docMk/>
          <pc:sldMk cId="892304772" sldId="12500"/>
        </pc:sldMkLst>
        <pc:spChg chg="mod">
          <ac:chgData name="Diala Alset" userId="9410d75e-d789-4f0e-971f-07e01913b747" providerId="ADAL" clId="{63829A6F-C5E1-415C-8917-4BC9DC7FCC05}" dt="2025-04-23T08:42:37.262" v="972" actId="20577"/>
          <ac:spMkLst>
            <pc:docMk/>
            <pc:sldMk cId="892304772" sldId="12500"/>
            <ac:spMk id="2" creationId="{ACF79C24-2CB5-6CAB-9CEC-0DC20522CA99}"/>
          </ac:spMkLst>
        </pc:spChg>
      </pc:sldChg>
      <pc:sldChg chg="addSp delSp modSp add mod delAnim modAnim">
        <pc:chgData name="Diala Alset" userId="9410d75e-d789-4f0e-971f-07e01913b747" providerId="ADAL" clId="{63829A6F-C5E1-415C-8917-4BC9DC7FCC05}" dt="2025-04-23T09:07:07.060" v="2536" actId="20577"/>
        <pc:sldMkLst>
          <pc:docMk/>
          <pc:sldMk cId="309919727" sldId="12502"/>
        </pc:sldMkLst>
        <pc:spChg chg="mod">
          <ac:chgData name="Diala Alset" userId="9410d75e-d789-4f0e-971f-07e01913b747" providerId="ADAL" clId="{63829A6F-C5E1-415C-8917-4BC9DC7FCC05}" dt="2025-04-23T08:43:55.599" v="983" actId="20577"/>
          <ac:spMkLst>
            <pc:docMk/>
            <pc:sldMk cId="309919727" sldId="12502"/>
            <ac:spMk id="2" creationId="{2A94ED0A-B503-1F5E-D57A-5EF8C2F84113}"/>
          </ac:spMkLst>
        </pc:spChg>
        <pc:spChg chg="mod">
          <ac:chgData name="Diala Alset" userId="9410d75e-d789-4f0e-971f-07e01913b747" providerId="ADAL" clId="{63829A6F-C5E1-415C-8917-4BC9DC7FCC05}" dt="2025-04-23T09:03:21.306" v="2163" actId="20577"/>
          <ac:spMkLst>
            <pc:docMk/>
            <pc:sldMk cId="309919727" sldId="12502"/>
            <ac:spMk id="4" creationId="{FA869D80-B11A-2630-48AB-3A3FB33195F3}"/>
          </ac:spMkLst>
        </pc:spChg>
        <pc:spChg chg="mod">
          <ac:chgData name="Diala Alset" userId="9410d75e-d789-4f0e-971f-07e01913b747" providerId="ADAL" clId="{63829A6F-C5E1-415C-8917-4BC9DC7FCC05}" dt="2025-04-23T09:07:07.060" v="2536" actId="20577"/>
          <ac:spMkLst>
            <pc:docMk/>
            <pc:sldMk cId="309919727" sldId="12502"/>
            <ac:spMk id="5" creationId="{35C01D83-7ADB-783A-909B-DD8DDE2F1635}"/>
          </ac:spMkLst>
        </pc:spChg>
        <pc:picChg chg="add mod">
          <ac:chgData name="Diala Alset" userId="9410d75e-d789-4f0e-971f-07e01913b747" providerId="ADAL" clId="{63829A6F-C5E1-415C-8917-4BC9DC7FCC05}" dt="2025-04-23T08:56:07.002" v="2052" actId="1076"/>
          <ac:picMkLst>
            <pc:docMk/>
            <pc:sldMk cId="309919727" sldId="12502"/>
            <ac:picMk id="7" creationId="{E372DECD-2E0B-0F3B-DD72-D6CB7A460683}"/>
          </ac:picMkLst>
        </pc:picChg>
      </pc:sldChg>
      <pc:sldChg chg="modSp add mod ord">
        <pc:chgData name="Diala Alset" userId="9410d75e-d789-4f0e-971f-07e01913b747" providerId="ADAL" clId="{63829A6F-C5E1-415C-8917-4BC9DC7FCC05}" dt="2025-04-23T18:12:50.003" v="3648"/>
        <pc:sldMkLst>
          <pc:docMk/>
          <pc:sldMk cId="116018602" sldId="12517"/>
        </pc:sldMkLst>
        <pc:spChg chg="mod">
          <ac:chgData name="Diala Alset" userId="9410d75e-d789-4f0e-971f-07e01913b747" providerId="ADAL" clId="{63829A6F-C5E1-415C-8917-4BC9DC7FCC05}" dt="2025-04-23T08:34:25.001" v="621" actId="20577"/>
          <ac:spMkLst>
            <pc:docMk/>
            <pc:sldMk cId="116018602" sldId="12517"/>
            <ac:spMk id="3" creationId="{AC9FDDC7-0FFB-A596-EE43-E3DC13BF427D}"/>
          </ac:spMkLst>
        </pc:spChg>
      </pc:sldChg>
      <pc:sldChg chg="addSp delSp modSp add mod delAnim">
        <pc:chgData name="Diala Alset" userId="9410d75e-d789-4f0e-971f-07e01913b747" providerId="ADAL" clId="{63829A6F-C5E1-415C-8917-4BC9DC7FCC05}" dt="2025-04-24T08:59:40.121" v="7081" actId="1076"/>
        <pc:sldMkLst>
          <pc:docMk/>
          <pc:sldMk cId="14320785" sldId="12519"/>
        </pc:sldMkLst>
        <pc:spChg chg="add mod">
          <ac:chgData name="Diala Alset" userId="9410d75e-d789-4f0e-971f-07e01913b747" providerId="ADAL" clId="{63829A6F-C5E1-415C-8917-4BC9DC7FCC05}" dt="2025-04-24T08:54:18.014" v="7007" actId="1076"/>
          <ac:spMkLst>
            <pc:docMk/>
            <pc:sldMk cId="14320785" sldId="12519"/>
            <ac:spMk id="2" creationId="{7F1D3DC3-48A5-B978-CED1-129A3D5C595C}"/>
          </ac:spMkLst>
        </pc:spChg>
        <pc:spChg chg="mod">
          <ac:chgData name="Diala Alset" userId="9410d75e-d789-4f0e-971f-07e01913b747" providerId="ADAL" clId="{63829A6F-C5E1-415C-8917-4BC9DC7FCC05}" dt="2025-04-24T08:53:02.411" v="6992" actId="20577"/>
          <ac:spMkLst>
            <pc:docMk/>
            <pc:sldMk cId="14320785" sldId="12519"/>
            <ac:spMk id="3" creationId="{A594737E-F36E-8954-3CC3-6FF597251CA5}"/>
          </ac:spMkLst>
        </pc:spChg>
        <pc:spChg chg="add mod">
          <ac:chgData name="Diala Alset" userId="9410d75e-d789-4f0e-971f-07e01913b747" providerId="ADAL" clId="{63829A6F-C5E1-415C-8917-4BC9DC7FCC05}" dt="2025-04-24T08:57:57.319" v="7031" actId="20577"/>
          <ac:spMkLst>
            <pc:docMk/>
            <pc:sldMk cId="14320785" sldId="12519"/>
            <ac:spMk id="6" creationId="{A052A9C2-AA6F-04F9-6633-502480786E1B}"/>
          </ac:spMkLst>
        </pc:spChg>
        <pc:spChg chg="mod">
          <ac:chgData name="Diala Alset" userId="9410d75e-d789-4f0e-971f-07e01913b747" providerId="ADAL" clId="{63829A6F-C5E1-415C-8917-4BC9DC7FCC05}" dt="2025-04-24T08:51:43.229" v="6880" actId="20577"/>
          <ac:spMkLst>
            <pc:docMk/>
            <pc:sldMk cId="14320785" sldId="12519"/>
            <ac:spMk id="7" creationId="{D950ECCD-FF69-E9F2-B985-B0AE0B51C0C2}"/>
          </ac:spMkLst>
        </pc:spChg>
        <pc:spChg chg="add mod">
          <ac:chgData name="Diala Alset" userId="9410d75e-d789-4f0e-971f-07e01913b747" providerId="ADAL" clId="{63829A6F-C5E1-415C-8917-4BC9DC7FCC05}" dt="2025-04-24T08:57:59.584" v="7032" actId="20577"/>
          <ac:spMkLst>
            <pc:docMk/>
            <pc:sldMk cId="14320785" sldId="12519"/>
            <ac:spMk id="8" creationId="{D3CE39CA-73BC-C30E-C569-F23C257383E4}"/>
          </ac:spMkLst>
        </pc:spChg>
        <pc:spChg chg="add mod">
          <ac:chgData name="Diala Alset" userId="9410d75e-d789-4f0e-971f-07e01913b747" providerId="ADAL" clId="{63829A6F-C5E1-415C-8917-4BC9DC7FCC05}" dt="2025-04-24T08:59:35.733" v="7079" actId="1076"/>
          <ac:spMkLst>
            <pc:docMk/>
            <pc:sldMk cId="14320785" sldId="12519"/>
            <ac:spMk id="9" creationId="{7E6BC848-F34D-7A80-2346-8D89104AD3C4}"/>
          </ac:spMkLst>
        </pc:spChg>
        <pc:spChg chg="add mod">
          <ac:chgData name="Diala Alset" userId="9410d75e-d789-4f0e-971f-07e01913b747" providerId="ADAL" clId="{63829A6F-C5E1-415C-8917-4BC9DC7FCC05}" dt="2025-04-24T08:58:39.473" v="7036" actId="13822"/>
          <ac:spMkLst>
            <pc:docMk/>
            <pc:sldMk cId="14320785" sldId="12519"/>
            <ac:spMk id="10" creationId="{547BD052-6F64-5089-DC72-3D6DFBCE885F}"/>
          </ac:spMkLst>
        </pc:spChg>
        <pc:spChg chg="add mod">
          <ac:chgData name="Diala Alset" userId="9410d75e-d789-4f0e-971f-07e01913b747" providerId="ADAL" clId="{63829A6F-C5E1-415C-8917-4BC9DC7FCC05}" dt="2025-04-24T08:58:50.417" v="7043" actId="1076"/>
          <ac:spMkLst>
            <pc:docMk/>
            <pc:sldMk cId="14320785" sldId="12519"/>
            <ac:spMk id="11" creationId="{E65C94D9-C983-8B97-E768-11C02DE9D1E5}"/>
          </ac:spMkLst>
        </pc:spChg>
        <pc:spChg chg="add mod">
          <ac:chgData name="Diala Alset" userId="9410d75e-d789-4f0e-971f-07e01913b747" providerId="ADAL" clId="{63829A6F-C5E1-415C-8917-4BC9DC7FCC05}" dt="2025-04-24T08:58:48.188" v="7042" actId="1076"/>
          <ac:spMkLst>
            <pc:docMk/>
            <pc:sldMk cId="14320785" sldId="12519"/>
            <ac:spMk id="12" creationId="{D09129B7-A6E8-F597-A1A2-CD95CE83594E}"/>
          </ac:spMkLst>
        </pc:spChg>
        <pc:spChg chg="add mod">
          <ac:chgData name="Diala Alset" userId="9410d75e-d789-4f0e-971f-07e01913b747" providerId="ADAL" clId="{63829A6F-C5E1-415C-8917-4BC9DC7FCC05}" dt="2025-04-24T08:58:46.577" v="7041" actId="1076"/>
          <ac:spMkLst>
            <pc:docMk/>
            <pc:sldMk cId="14320785" sldId="12519"/>
            <ac:spMk id="13" creationId="{98CA5079-BDE0-8428-F38C-1146F3A29016}"/>
          </ac:spMkLst>
        </pc:spChg>
        <pc:spChg chg="add mod">
          <ac:chgData name="Diala Alset" userId="9410d75e-d789-4f0e-971f-07e01913b747" providerId="ADAL" clId="{63829A6F-C5E1-415C-8917-4BC9DC7FCC05}" dt="2025-04-24T08:58:53.231" v="7044"/>
          <ac:spMkLst>
            <pc:docMk/>
            <pc:sldMk cId="14320785" sldId="12519"/>
            <ac:spMk id="14" creationId="{DF48E133-AB51-67EF-AC5A-F44C48F6B653}"/>
          </ac:spMkLst>
        </pc:spChg>
        <pc:spChg chg="add mod">
          <ac:chgData name="Diala Alset" userId="9410d75e-d789-4f0e-971f-07e01913b747" providerId="ADAL" clId="{63829A6F-C5E1-415C-8917-4BC9DC7FCC05}" dt="2025-04-24T08:59:40.121" v="7081" actId="1076"/>
          <ac:spMkLst>
            <pc:docMk/>
            <pc:sldMk cId="14320785" sldId="12519"/>
            <ac:spMk id="15" creationId="{8191471D-7D6E-308C-D399-37D4222EE768}"/>
          </ac:spMkLst>
        </pc:spChg>
      </pc:sldChg>
      <pc:sldChg chg="delSp modSp add mod">
        <pc:chgData name="Diala Alset" userId="9410d75e-d789-4f0e-971f-07e01913b747" providerId="ADAL" clId="{63829A6F-C5E1-415C-8917-4BC9DC7FCC05}" dt="2025-04-23T09:08:03.362" v="2547" actId="1076"/>
        <pc:sldMkLst>
          <pc:docMk/>
          <pc:sldMk cId="2694486211" sldId="12520"/>
        </pc:sldMkLst>
        <pc:spChg chg="mod">
          <ac:chgData name="Diala Alset" userId="9410d75e-d789-4f0e-971f-07e01913b747" providerId="ADAL" clId="{63829A6F-C5E1-415C-8917-4BC9DC7FCC05}" dt="2025-04-23T09:07:40.303" v="2539"/>
          <ac:spMkLst>
            <pc:docMk/>
            <pc:sldMk cId="2694486211" sldId="12520"/>
            <ac:spMk id="2" creationId="{FC1EB093-B55A-B5D4-C187-21A6807B2603}"/>
          </ac:spMkLst>
        </pc:spChg>
        <pc:spChg chg="mod">
          <ac:chgData name="Diala Alset" userId="9410d75e-d789-4f0e-971f-07e01913b747" providerId="ADAL" clId="{63829A6F-C5E1-415C-8917-4BC9DC7FCC05}" dt="2025-04-23T09:08:03.362" v="2547" actId="1076"/>
          <ac:spMkLst>
            <pc:docMk/>
            <pc:sldMk cId="2694486211" sldId="12520"/>
            <ac:spMk id="3" creationId="{7EED14CE-6146-A40D-C24F-4B354D3DBF10}"/>
          </ac:spMkLst>
        </pc:spChg>
        <pc:spChg chg="mod">
          <ac:chgData name="Diala Alset" userId="9410d75e-d789-4f0e-971f-07e01913b747" providerId="ADAL" clId="{63829A6F-C5E1-415C-8917-4BC9DC7FCC05}" dt="2025-04-23T09:07:50.024" v="2542" actId="1076"/>
          <ac:spMkLst>
            <pc:docMk/>
            <pc:sldMk cId="2694486211" sldId="12520"/>
            <ac:spMk id="5" creationId="{6196D679-0B80-2E8A-F805-16878094B28C}"/>
          </ac:spMkLst>
        </pc:spChg>
      </pc:sldChg>
      <pc:sldChg chg="addSp delSp modSp add mod delAnim modAnim">
        <pc:chgData name="Diala Alset" userId="9410d75e-d789-4f0e-971f-07e01913b747" providerId="ADAL" clId="{63829A6F-C5E1-415C-8917-4BC9DC7FCC05}" dt="2025-04-24T08:46:19.459" v="6819" actId="20577"/>
        <pc:sldMkLst>
          <pc:docMk/>
          <pc:sldMk cId="525979078" sldId="12521"/>
        </pc:sldMkLst>
        <pc:spChg chg="mod">
          <ac:chgData name="Diala Alset" userId="9410d75e-d789-4f0e-971f-07e01913b747" providerId="ADAL" clId="{63829A6F-C5E1-415C-8917-4BC9DC7FCC05}" dt="2025-04-23T09:11:14.090" v="2578" actId="1076"/>
          <ac:spMkLst>
            <pc:docMk/>
            <pc:sldMk cId="525979078" sldId="12521"/>
            <ac:spMk id="3" creationId="{51143C70-84A8-CBA5-F92D-31057C5C74B9}"/>
          </ac:spMkLst>
        </pc:spChg>
        <pc:spChg chg="mod">
          <ac:chgData name="Diala Alset" userId="9410d75e-d789-4f0e-971f-07e01913b747" providerId="ADAL" clId="{63829A6F-C5E1-415C-8917-4BC9DC7FCC05}" dt="2025-04-24T08:46:19.459" v="6819" actId="20577"/>
          <ac:spMkLst>
            <pc:docMk/>
            <pc:sldMk cId="525979078" sldId="12521"/>
            <ac:spMk id="5" creationId="{316E8FF0-F7C2-AA95-1C00-B9A542E7AD7A}"/>
          </ac:spMkLst>
        </pc:spChg>
        <pc:spChg chg="add mod">
          <ac:chgData name="Diala Alset" userId="9410d75e-d789-4f0e-971f-07e01913b747" providerId="ADAL" clId="{63829A6F-C5E1-415C-8917-4BC9DC7FCC05}" dt="2025-04-23T09:10:03.492" v="2556"/>
          <ac:spMkLst>
            <pc:docMk/>
            <pc:sldMk cId="525979078" sldId="12521"/>
            <ac:spMk id="6" creationId="{86B52A00-4EA4-B1E5-795E-BEFF9BABC186}"/>
          </ac:spMkLst>
        </pc:spChg>
        <pc:spChg chg="mod">
          <ac:chgData name="Diala Alset" userId="9410d75e-d789-4f0e-971f-07e01913b747" providerId="ADAL" clId="{63829A6F-C5E1-415C-8917-4BC9DC7FCC05}" dt="2025-04-24T08:46:04.829" v="6814" actId="20577"/>
          <ac:spMkLst>
            <pc:docMk/>
            <pc:sldMk cId="525979078" sldId="12521"/>
            <ac:spMk id="10" creationId="{608CBAF1-726A-224B-1936-6469561E6A47}"/>
          </ac:spMkLst>
        </pc:spChg>
        <pc:spChg chg="mod">
          <ac:chgData name="Diala Alset" userId="9410d75e-d789-4f0e-971f-07e01913b747" providerId="ADAL" clId="{63829A6F-C5E1-415C-8917-4BC9DC7FCC05}" dt="2025-04-24T08:46:12.877" v="6817" actId="20577"/>
          <ac:spMkLst>
            <pc:docMk/>
            <pc:sldMk cId="525979078" sldId="12521"/>
            <ac:spMk id="11" creationId="{4E730846-89CD-1206-1C42-352EE4D8C7E5}"/>
          </ac:spMkLst>
        </pc:spChg>
        <pc:picChg chg="add mod">
          <ac:chgData name="Diala Alset" userId="9410d75e-d789-4f0e-971f-07e01913b747" providerId="ADAL" clId="{63829A6F-C5E1-415C-8917-4BC9DC7FCC05}" dt="2025-04-23T09:20:45.544" v="3151" actId="14100"/>
          <ac:picMkLst>
            <pc:docMk/>
            <pc:sldMk cId="525979078" sldId="12521"/>
            <ac:picMk id="8" creationId="{79816E6E-D18B-1E38-DC92-0466C39E0F1E}"/>
          </ac:picMkLst>
        </pc:picChg>
      </pc:sldChg>
      <pc:sldChg chg="addSp delSp modSp new mod">
        <pc:chgData name="Diala Alset" userId="9410d75e-d789-4f0e-971f-07e01913b747" providerId="ADAL" clId="{63829A6F-C5E1-415C-8917-4BC9DC7FCC05}" dt="2025-04-23T18:47:08.387" v="5020" actId="207"/>
        <pc:sldMkLst>
          <pc:docMk/>
          <pc:sldMk cId="3218227191" sldId="12522"/>
        </pc:sldMkLst>
        <pc:spChg chg="add mod">
          <ac:chgData name="Diala Alset" userId="9410d75e-d789-4f0e-971f-07e01913b747" providerId="ADAL" clId="{63829A6F-C5E1-415C-8917-4BC9DC7FCC05}" dt="2025-04-23T18:09:08.999" v="3503" actId="20577"/>
          <ac:spMkLst>
            <pc:docMk/>
            <pc:sldMk cId="3218227191" sldId="12522"/>
            <ac:spMk id="2" creationId="{9CB1D103-A19C-7381-1306-FD93B204166B}"/>
          </ac:spMkLst>
        </pc:spChg>
        <pc:spChg chg="add mod">
          <ac:chgData name="Diala Alset" userId="9410d75e-d789-4f0e-971f-07e01913b747" providerId="ADAL" clId="{63829A6F-C5E1-415C-8917-4BC9DC7FCC05}" dt="2025-04-23T18:04:32.513" v="3349" actId="20577"/>
          <ac:spMkLst>
            <pc:docMk/>
            <pc:sldMk cId="3218227191" sldId="12522"/>
            <ac:spMk id="3" creationId="{5211EB0E-74B0-A015-AD7C-664F41DEE834}"/>
          </ac:spMkLst>
        </pc:spChg>
        <pc:spChg chg="add mod">
          <ac:chgData name="Diala Alset" userId="9410d75e-d789-4f0e-971f-07e01913b747" providerId="ADAL" clId="{63829A6F-C5E1-415C-8917-4BC9DC7FCC05}" dt="2025-04-23T18:10:02.336" v="3516" actId="20577"/>
          <ac:spMkLst>
            <pc:docMk/>
            <pc:sldMk cId="3218227191" sldId="12522"/>
            <ac:spMk id="4" creationId="{36C95696-F90D-0C2E-8A2D-A96B9AA400ED}"/>
          </ac:spMkLst>
        </pc:spChg>
        <pc:spChg chg="add mod">
          <ac:chgData name="Diala Alset" userId="9410d75e-d789-4f0e-971f-07e01913b747" providerId="ADAL" clId="{63829A6F-C5E1-415C-8917-4BC9DC7FCC05}" dt="2025-04-23T18:08:28.722" v="3483" actId="1076"/>
          <ac:spMkLst>
            <pc:docMk/>
            <pc:sldMk cId="3218227191" sldId="12522"/>
            <ac:spMk id="6" creationId="{EC8D3475-3252-B1DF-8053-089AE76EA9D7}"/>
          </ac:spMkLst>
        </pc:spChg>
        <pc:spChg chg="add mod">
          <ac:chgData name="Diala Alset" userId="9410d75e-d789-4f0e-971f-07e01913b747" providerId="ADAL" clId="{63829A6F-C5E1-415C-8917-4BC9DC7FCC05}" dt="2025-04-23T18:24:59.622" v="4037" actId="20577"/>
          <ac:spMkLst>
            <pc:docMk/>
            <pc:sldMk cId="3218227191" sldId="12522"/>
            <ac:spMk id="7" creationId="{9C748BB9-5AFF-3DA7-424B-233BD0347602}"/>
          </ac:spMkLst>
        </pc:spChg>
        <pc:spChg chg="add mod">
          <ac:chgData name="Diala Alset" userId="9410d75e-d789-4f0e-971f-07e01913b747" providerId="ADAL" clId="{63829A6F-C5E1-415C-8917-4BC9DC7FCC05}" dt="2025-04-23T18:47:08.387" v="5020" actId="207"/>
          <ac:spMkLst>
            <pc:docMk/>
            <pc:sldMk cId="3218227191" sldId="12522"/>
            <ac:spMk id="8" creationId="{FCA2FE09-C72F-7E7C-8D13-1FB250AA4B6F}"/>
          </ac:spMkLst>
        </pc:spChg>
      </pc:sldChg>
      <pc:sldChg chg="modSp add mod">
        <pc:chgData name="Diala Alset" userId="9410d75e-d789-4f0e-971f-07e01913b747" providerId="ADAL" clId="{63829A6F-C5E1-415C-8917-4BC9DC7FCC05}" dt="2025-04-23T18:12:20.931" v="3613" actId="20577"/>
        <pc:sldMkLst>
          <pc:docMk/>
          <pc:sldMk cId="986590652" sldId="12523"/>
        </pc:sldMkLst>
        <pc:spChg chg="mod">
          <ac:chgData name="Diala Alset" userId="9410d75e-d789-4f0e-971f-07e01913b747" providerId="ADAL" clId="{63829A6F-C5E1-415C-8917-4BC9DC7FCC05}" dt="2025-04-23T18:12:20.931" v="3613" actId="20577"/>
          <ac:spMkLst>
            <pc:docMk/>
            <pc:sldMk cId="986590652" sldId="12523"/>
            <ac:spMk id="2" creationId="{59442000-5C8E-31C7-CBF8-4D6372BAA880}"/>
          </ac:spMkLst>
        </pc:spChg>
      </pc:sldChg>
      <pc:sldChg chg="addSp modSp new mod">
        <pc:chgData name="Diala Alset" userId="9410d75e-d789-4f0e-971f-07e01913b747" providerId="ADAL" clId="{63829A6F-C5E1-415C-8917-4BC9DC7FCC05}" dt="2025-04-24T08:44:28.784" v="6783" actId="20577"/>
        <pc:sldMkLst>
          <pc:docMk/>
          <pc:sldMk cId="1280628819" sldId="12524"/>
        </pc:sldMkLst>
        <pc:spChg chg="add mod">
          <ac:chgData name="Diala Alset" userId="9410d75e-d789-4f0e-971f-07e01913b747" providerId="ADAL" clId="{63829A6F-C5E1-415C-8917-4BC9DC7FCC05}" dt="2025-04-23T18:21:35.127" v="3923" actId="255"/>
          <ac:spMkLst>
            <pc:docMk/>
            <pc:sldMk cId="1280628819" sldId="12524"/>
            <ac:spMk id="2" creationId="{1095D68F-C303-0224-F8CF-2DC6888B3AA9}"/>
          </ac:spMkLst>
        </pc:spChg>
        <pc:spChg chg="add mod">
          <ac:chgData name="Diala Alset" userId="9410d75e-d789-4f0e-971f-07e01913b747" providerId="ADAL" clId="{63829A6F-C5E1-415C-8917-4BC9DC7FCC05}" dt="2025-04-23T18:21:25.079" v="3921" actId="255"/>
          <ac:spMkLst>
            <pc:docMk/>
            <pc:sldMk cId="1280628819" sldId="12524"/>
            <ac:spMk id="3" creationId="{0718F2B7-E033-341B-C937-5736238B9FBE}"/>
          </ac:spMkLst>
        </pc:spChg>
        <pc:spChg chg="add mod">
          <ac:chgData name="Diala Alset" userId="9410d75e-d789-4f0e-971f-07e01913b747" providerId="ADAL" clId="{63829A6F-C5E1-415C-8917-4BC9DC7FCC05}" dt="2025-04-23T18:22:08.091" v="3929" actId="1076"/>
          <ac:spMkLst>
            <pc:docMk/>
            <pc:sldMk cId="1280628819" sldId="12524"/>
            <ac:spMk id="5" creationId="{E00B06E3-F388-B31E-0F0A-21F2D9F73372}"/>
          </ac:spMkLst>
        </pc:spChg>
        <pc:spChg chg="add mod">
          <ac:chgData name="Diala Alset" userId="9410d75e-d789-4f0e-971f-07e01913b747" providerId="ADAL" clId="{63829A6F-C5E1-415C-8917-4BC9DC7FCC05}" dt="2025-04-23T18:23:04.347" v="3944" actId="20577"/>
          <ac:spMkLst>
            <pc:docMk/>
            <pc:sldMk cId="1280628819" sldId="12524"/>
            <ac:spMk id="6" creationId="{3D2B700B-8820-2D22-9FE6-CE9B9AD9A7BF}"/>
          </ac:spMkLst>
        </pc:spChg>
        <pc:graphicFrameChg chg="add mod modGraphic">
          <ac:chgData name="Diala Alset" userId="9410d75e-d789-4f0e-971f-07e01913b747" providerId="ADAL" clId="{63829A6F-C5E1-415C-8917-4BC9DC7FCC05}" dt="2025-04-24T08:44:28.784" v="6783" actId="20577"/>
          <ac:graphicFrameMkLst>
            <pc:docMk/>
            <pc:sldMk cId="1280628819" sldId="12524"/>
            <ac:graphicFrameMk id="4" creationId="{62CDD2A9-2F64-E9C8-58B0-FABD1264CEE9}"/>
          </ac:graphicFrameMkLst>
        </pc:graphicFrameChg>
        <pc:graphicFrameChg chg="add mod modGraphic">
          <ac:chgData name="Diala Alset" userId="9410d75e-d789-4f0e-971f-07e01913b747" providerId="ADAL" clId="{63829A6F-C5E1-415C-8917-4BC9DC7FCC05}" dt="2025-04-24T08:39:50.579" v="6624" actId="14100"/>
          <ac:graphicFrameMkLst>
            <pc:docMk/>
            <pc:sldMk cId="1280628819" sldId="12524"/>
            <ac:graphicFrameMk id="7" creationId="{7BA62BF3-EDFA-67C8-082C-5A240FD36E59}"/>
          </ac:graphicFrameMkLst>
        </pc:graphicFrameChg>
      </pc:sldChg>
      <pc:sldChg chg="addSp delSp modSp new mod ord">
        <pc:chgData name="Diala Alset" userId="9410d75e-d789-4f0e-971f-07e01913b747" providerId="ADAL" clId="{63829A6F-C5E1-415C-8917-4BC9DC7FCC05}" dt="2025-04-23T18:45:15.312" v="5004" actId="20577"/>
        <pc:sldMkLst>
          <pc:docMk/>
          <pc:sldMk cId="1746439107" sldId="12525"/>
        </pc:sldMkLst>
        <pc:spChg chg="add mod">
          <ac:chgData name="Diala Alset" userId="9410d75e-d789-4f0e-971f-07e01913b747" providerId="ADAL" clId="{63829A6F-C5E1-415C-8917-4BC9DC7FCC05}" dt="2025-04-23T18:45:15.312" v="5004" actId="20577"/>
          <ac:spMkLst>
            <pc:docMk/>
            <pc:sldMk cId="1746439107" sldId="12525"/>
            <ac:spMk id="4" creationId="{E4B38494-6F75-9E51-9E65-8C5E0FDF10AA}"/>
          </ac:spMkLst>
        </pc:spChg>
        <pc:graphicFrameChg chg="add mod modGraphic">
          <ac:chgData name="Diala Alset" userId="9410d75e-d789-4f0e-971f-07e01913b747" providerId="ADAL" clId="{63829A6F-C5E1-415C-8917-4BC9DC7FCC05}" dt="2025-04-23T18:45:02.313" v="4988" actId="20577"/>
          <ac:graphicFrameMkLst>
            <pc:docMk/>
            <pc:sldMk cId="1746439107" sldId="12525"/>
            <ac:graphicFrameMk id="3" creationId="{D68A7BBA-AE79-69A4-54EB-FF2917D55DCF}"/>
          </ac:graphicFrameMkLst>
        </pc:graphicFrameChg>
      </pc:sldChg>
      <pc:sldChg chg="addSp delSp modSp new mod">
        <pc:chgData name="Diala Alset" userId="9410d75e-d789-4f0e-971f-07e01913b747" providerId="ADAL" clId="{63829A6F-C5E1-415C-8917-4BC9DC7FCC05}" dt="2025-04-24T08:54:47.099" v="7013" actId="20577"/>
        <pc:sldMkLst>
          <pc:docMk/>
          <pc:sldMk cId="127643413" sldId="12526"/>
        </pc:sldMkLst>
        <pc:spChg chg="add mod">
          <ac:chgData name="Diala Alset" userId="9410d75e-d789-4f0e-971f-07e01913b747" providerId="ADAL" clId="{63829A6F-C5E1-415C-8917-4BC9DC7FCC05}" dt="2025-04-24T05:27:48.496" v="5420" actId="1076"/>
          <ac:spMkLst>
            <pc:docMk/>
            <pc:sldMk cId="127643413" sldId="12526"/>
            <ac:spMk id="3" creationId="{29AD32DA-2A7A-E8DF-F3DD-D2A19CD0B1E3}"/>
          </ac:spMkLst>
        </pc:spChg>
        <pc:spChg chg="add mod">
          <ac:chgData name="Diala Alset" userId="9410d75e-d789-4f0e-971f-07e01913b747" providerId="ADAL" clId="{63829A6F-C5E1-415C-8917-4BC9DC7FCC05}" dt="2025-04-24T05:29:30.658" v="5570" actId="20577"/>
          <ac:spMkLst>
            <pc:docMk/>
            <pc:sldMk cId="127643413" sldId="12526"/>
            <ac:spMk id="4" creationId="{353DE75E-B66C-83F6-B1C3-DED9BDA21216}"/>
          </ac:spMkLst>
        </pc:spChg>
        <pc:spChg chg="add mod">
          <ac:chgData name="Diala Alset" userId="9410d75e-d789-4f0e-971f-07e01913b747" providerId="ADAL" clId="{63829A6F-C5E1-415C-8917-4BC9DC7FCC05}" dt="2025-04-24T05:27:46.270" v="5419" actId="1076"/>
          <ac:spMkLst>
            <pc:docMk/>
            <pc:sldMk cId="127643413" sldId="12526"/>
            <ac:spMk id="5" creationId="{8BC4757E-2E95-A7AD-CC62-9F863AA3C3FA}"/>
          </ac:spMkLst>
        </pc:spChg>
        <pc:spChg chg="add mod">
          <ac:chgData name="Diala Alset" userId="9410d75e-d789-4f0e-971f-07e01913b747" providerId="ADAL" clId="{63829A6F-C5E1-415C-8917-4BC9DC7FCC05}" dt="2025-04-24T08:54:47.099" v="7013" actId="20577"/>
          <ac:spMkLst>
            <pc:docMk/>
            <pc:sldMk cId="127643413" sldId="12526"/>
            <ac:spMk id="6" creationId="{40DE473C-2066-EAFA-0536-2384C53EE81F}"/>
          </ac:spMkLst>
        </pc:spChg>
        <pc:spChg chg="add mod">
          <ac:chgData name="Diala Alset" userId="9410d75e-d789-4f0e-971f-07e01913b747" providerId="ADAL" clId="{63829A6F-C5E1-415C-8917-4BC9DC7FCC05}" dt="2025-04-24T05:37:46.885" v="5682" actId="20577"/>
          <ac:spMkLst>
            <pc:docMk/>
            <pc:sldMk cId="127643413" sldId="12526"/>
            <ac:spMk id="7" creationId="{9A08F15E-7D4A-65EA-FFB7-4805EFA8F050}"/>
          </ac:spMkLst>
        </pc:spChg>
      </pc:sldChg>
      <pc:sldChg chg="addSp delSp modSp new mod">
        <pc:chgData name="Diala Alset" userId="9410d75e-d789-4f0e-971f-07e01913b747" providerId="ADAL" clId="{63829A6F-C5E1-415C-8917-4BC9DC7FCC05}" dt="2025-04-24T05:36:44.147" v="5598" actId="1076"/>
        <pc:sldMkLst>
          <pc:docMk/>
          <pc:sldMk cId="574233992" sldId="12527"/>
        </pc:sldMkLst>
        <pc:spChg chg="add mod">
          <ac:chgData name="Diala Alset" userId="9410d75e-d789-4f0e-971f-07e01913b747" providerId="ADAL" clId="{63829A6F-C5E1-415C-8917-4BC9DC7FCC05}" dt="2025-04-24T05:36:28.151" v="5591" actId="13822"/>
          <ac:spMkLst>
            <pc:docMk/>
            <pc:sldMk cId="574233992" sldId="12527"/>
            <ac:spMk id="4" creationId="{2100EE8A-BB6A-69DE-A14E-376BD5850D24}"/>
          </ac:spMkLst>
        </pc:spChg>
        <pc:spChg chg="add mod">
          <ac:chgData name="Diala Alset" userId="9410d75e-d789-4f0e-971f-07e01913b747" providerId="ADAL" clId="{63829A6F-C5E1-415C-8917-4BC9DC7FCC05}" dt="2025-04-24T05:36:32.645" v="5593" actId="1076"/>
          <ac:spMkLst>
            <pc:docMk/>
            <pc:sldMk cId="574233992" sldId="12527"/>
            <ac:spMk id="5" creationId="{F19E8F8F-5E2A-3C6F-079A-C78FE57E3CB4}"/>
          </ac:spMkLst>
        </pc:spChg>
        <pc:spChg chg="add mod">
          <ac:chgData name="Diala Alset" userId="9410d75e-d789-4f0e-971f-07e01913b747" providerId="ADAL" clId="{63829A6F-C5E1-415C-8917-4BC9DC7FCC05}" dt="2025-04-24T05:36:40.184" v="5596" actId="1076"/>
          <ac:spMkLst>
            <pc:docMk/>
            <pc:sldMk cId="574233992" sldId="12527"/>
            <ac:spMk id="6" creationId="{1B7E515C-41B0-690E-0B73-DE46A1AD6B18}"/>
          </ac:spMkLst>
        </pc:spChg>
        <pc:spChg chg="add mod">
          <ac:chgData name="Diala Alset" userId="9410d75e-d789-4f0e-971f-07e01913b747" providerId="ADAL" clId="{63829A6F-C5E1-415C-8917-4BC9DC7FCC05}" dt="2025-04-24T05:36:44.147" v="5598" actId="1076"/>
          <ac:spMkLst>
            <pc:docMk/>
            <pc:sldMk cId="574233992" sldId="12527"/>
            <ac:spMk id="7" creationId="{317981F9-32F8-5FE0-056C-2FD078B0C432}"/>
          </ac:spMkLst>
        </pc:spChg>
        <pc:picChg chg="add mod">
          <ac:chgData name="Diala Alset" userId="9410d75e-d789-4f0e-971f-07e01913b747" providerId="ADAL" clId="{63829A6F-C5E1-415C-8917-4BC9DC7FCC05}" dt="2025-04-24T05:34:48.586" v="5581" actId="1076"/>
          <ac:picMkLst>
            <pc:docMk/>
            <pc:sldMk cId="574233992" sldId="12527"/>
            <ac:picMk id="3" creationId="{C7A8D515-50D4-8F87-9A7E-F3B7E789C946}"/>
          </ac:picMkLst>
        </pc:picChg>
        <pc:picChg chg="add mod">
          <ac:chgData name="Diala Alset" userId="9410d75e-d789-4f0e-971f-07e01913b747" providerId="ADAL" clId="{63829A6F-C5E1-415C-8917-4BC9DC7FCC05}" dt="2025-04-24T05:34:51.064" v="5582" actId="1076"/>
          <ac:picMkLst>
            <pc:docMk/>
            <pc:sldMk cId="574233992" sldId="12527"/>
            <ac:picMk id="1026" creationId="{F5046282-A4DB-315D-3B6F-244D2B0B4B52}"/>
          </ac:picMkLst>
        </pc:picChg>
        <pc:picChg chg="add mod">
          <ac:chgData name="Diala Alset" userId="9410d75e-d789-4f0e-971f-07e01913b747" providerId="ADAL" clId="{63829A6F-C5E1-415C-8917-4BC9DC7FCC05}" dt="2025-04-24T05:36:34.913" v="5594" actId="1076"/>
          <ac:picMkLst>
            <pc:docMk/>
            <pc:sldMk cId="574233992" sldId="12527"/>
            <ac:picMk id="1032" creationId="{76CDFB87-9E1B-9ED0-9937-262AE9EBD05E}"/>
          </ac:picMkLst>
        </pc:picChg>
        <pc:picChg chg="add mod">
          <ac:chgData name="Diala Alset" userId="9410d75e-d789-4f0e-971f-07e01913b747" providerId="ADAL" clId="{63829A6F-C5E1-415C-8917-4BC9DC7FCC05}" dt="2025-04-24T05:36:23.988" v="5590" actId="1076"/>
          <ac:picMkLst>
            <pc:docMk/>
            <pc:sldMk cId="574233992" sldId="12527"/>
            <ac:picMk id="1034" creationId="{E3D4096A-452E-4021-E0D2-D048B78369C3}"/>
          </ac:picMkLst>
        </pc:picChg>
      </pc:sldChg>
      <pc:sldChg chg="addSp modSp new mod">
        <pc:chgData name="Diala Alset" userId="9410d75e-d789-4f0e-971f-07e01913b747" providerId="ADAL" clId="{63829A6F-C5E1-415C-8917-4BC9DC7FCC05}" dt="2025-04-24T05:43:04.605" v="5993" actId="20577"/>
        <pc:sldMkLst>
          <pc:docMk/>
          <pc:sldMk cId="907779492" sldId="12528"/>
        </pc:sldMkLst>
        <pc:spChg chg="add mod">
          <ac:chgData name="Diala Alset" userId="9410d75e-d789-4f0e-971f-07e01913b747" providerId="ADAL" clId="{63829A6F-C5E1-415C-8917-4BC9DC7FCC05}" dt="2025-04-24T05:38:34.767" v="5716" actId="14100"/>
          <ac:spMkLst>
            <pc:docMk/>
            <pc:sldMk cId="907779492" sldId="12528"/>
            <ac:spMk id="2" creationId="{00997A8D-01EC-D00E-0C53-76E0ECD2D715}"/>
          </ac:spMkLst>
        </pc:spChg>
        <pc:graphicFrameChg chg="add mod modGraphic">
          <ac:chgData name="Diala Alset" userId="9410d75e-d789-4f0e-971f-07e01913b747" providerId="ADAL" clId="{63829A6F-C5E1-415C-8917-4BC9DC7FCC05}" dt="2025-04-24T05:43:04.605" v="5993" actId="20577"/>
          <ac:graphicFrameMkLst>
            <pc:docMk/>
            <pc:sldMk cId="907779492" sldId="12528"/>
            <ac:graphicFrameMk id="3" creationId="{F4C855DA-7BF5-8CE1-B055-0D7ABAAFA5B0}"/>
          </ac:graphicFrameMkLst>
        </pc:graphicFrameChg>
      </pc:sldChg>
      <pc:sldChg chg="delSp modSp add mod">
        <pc:chgData name="Diala Alset" userId="9410d75e-d789-4f0e-971f-07e01913b747" providerId="ADAL" clId="{63829A6F-C5E1-415C-8917-4BC9DC7FCC05}" dt="2025-04-24T08:40:03.287" v="6625" actId="20577"/>
        <pc:sldMkLst>
          <pc:docMk/>
          <pc:sldMk cId="2417560109" sldId="12529"/>
        </pc:sldMkLst>
        <pc:spChg chg="mod">
          <ac:chgData name="Diala Alset" userId="9410d75e-d789-4f0e-971f-07e01913b747" providerId="ADAL" clId="{63829A6F-C5E1-415C-8917-4BC9DC7FCC05}" dt="2025-04-24T08:40:03.287" v="6625" actId="20577"/>
          <ac:spMkLst>
            <pc:docMk/>
            <pc:sldMk cId="2417560109" sldId="12529"/>
            <ac:spMk id="2" creationId="{0BCE3E4A-0FB3-B4E4-032E-52A7D3095156}"/>
          </ac:spMkLst>
        </pc:spChg>
        <pc:spChg chg="mod">
          <ac:chgData name="Diala Alset" userId="9410d75e-d789-4f0e-971f-07e01913b747" providerId="ADAL" clId="{63829A6F-C5E1-415C-8917-4BC9DC7FCC05}" dt="2025-04-24T07:03:22.945" v="6192" actId="20577"/>
          <ac:spMkLst>
            <pc:docMk/>
            <pc:sldMk cId="2417560109" sldId="12529"/>
            <ac:spMk id="6" creationId="{75520620-65D9-F229-4199-DFAE1AA8ED94}"/>
          </ac:spMkLst>
        </pc:spChg>
        <pc:spChg chg="mod">
          <ac:chgData name="Diala Alset" userId="9410d75e-d789-4f0e-971f-07e01913b747" providerId="ADAL" clId="{63829A6F-C5E1-415C-8917-4BC9DC7FCC05}" dt="2025-04-24T07:01:57.751" v="6191" actId="20577"/>
          <ac:spMkLst>
            <pc:docMk/>
            <pc:sldMk cId="2417560109" sldId="12529"/>
            <ac:spMk id="7" creationId="{D3E8E22A-53B2-67B6-3798-B22D31B95100}"/>
          </ac:spMkLst>
        </pc:spChg>
        <pc:spChg chg="mod">
          <ac:chgData name="Diala Alset" userId="9410d75e-d789-4f0e-971f-07e01913b747" providerId="ADAL" clId="{63829A6F-C5E1-415C-8917-4BC9DC7FCC05}" dt="2025-04-24T05:46:45.427" v="5999" actId="13822"/>
          <ac:spMkLst>
            <pc:docMk/>
            <pc:sldMk cId="2417560109" sldId="12529"/>
            <ac:spMk id="8" creationId="{B11FF06E-A4CB-5B3C-759A-DFC191E77FEE}"/>
          </ac:spMkLst>
        </pc:spChg>
      </pc:sldChg>
      <pc:sldChg chg="modSp add mod">
        <pc:chgData name="Diala Alset" userId="9410d75e-d789-4f0e-971f-07e01913b747" providerId="ADAL" clId="{63829A6F-C5E1-415C-8917-4BC9DC7FCC05}" dt="2025-04-24T08:43:56.218" v="6762" actId="20577"/>
        <pc:sldMkLst>
          <pc:docMk/>
          <pc:sldMk cId="447733223" sldId="12530"/>
        </pc:sldMkLst>
        <pc:graphicFrameChg chg="modGraphic">
          <ac:chgData name="Diala Alset" userId="9410d75e-d789-4f0e-971f-07e01913b747" providerId="ADAL" clId="{63829A6F-C5E1-415C-8917-4BC9DC7FCC05}" dt="2025-04-24T08:43:56.218" v="6762" actId="20577"/>
          <ac:graphicFrameMkLst>
            <pc:docMk/>
            <pc:sldMk cId="447733223" sldId="12530"/>
            <ac:graphicFrameMk id="4" creationId="{7FEA488D-C1DE-BC6F-ACE3-76AB4356686D}"/>
          </ac:graphicFrameMkLst>
        </pc:graphicFrameChg>
        <pc:graphicFrameChg chg="mod modGraphic">
          <ac:chgData name="Diala Alset" userId="9410d75e-d789-4f0e-971f-07e01913b747" providerId="ADAL" clId="{63829A6F-C5E1-415C-8917-4BC9DC7FCC05}" dt="2025-04-24T08:41:31.475" v="6722" actId="20577"/>
          <ac:graphicFrameMkLst>
            <pc:docMk/>
            <pc:sldMk cId="447733223" sldId="12530"/>
            <ac:graphicFrameMk id="7" creationId="{76B8E56A-243F-1C62-8C10-030B12FC218C}"/>
          </ac:graphicFrameMkLst>
        </pc:graphicFrameChg>
      </pc:sldChg>
      <pc:sldChg chg="add del">
        <pc:chgData name="Diala Alset" userId="9410d75e-d789-4f0e-971f-07e01913b747" providerId="ADAL" clId="{63829A6F-C5E1-415C-8917-4BC9DC7FCC05}" dt="2025-04-24T05:55:15.542" v="6060"/>
        <pc:sldMkLst>
          <pc:docMk/>
          <pc:sldMk cId="166239664" sldId="12531"/>
        </pc:sldMkLst>
      </pc:sldChg>
      <pc:sldChg chg="add">
        <pc:chgData name="Diala Alset" userId="9410d75e-d789-4f0e-971f-07e01913b747" providerId="ADAL" clId="{63829A6F-C5E1-415C-8917-4BC9DC7FCC05}" dt="2025-04-24T05:55:19.588" v="6061"/>
        <pc:sldMkLst>
          <pc:docMk/>
          <pc:sldMk cId="1667447210" sldId="12531"/>
        </pc:sldMkLst>
      </pc:sldChg>
      <pc:sldChg chg="addSp modSp add mod">
        <pc:chgData name="Diala Alset" userId="9410d75e-d789-4f0e-971f-07e01913b747" providerId="ADAL" clId="{63829A6F-C5E1-415C-8917-4BC9DC7FCC05}" dt="2025-04-25T15:19:19.248" v="9409" actId="1076"/>
        <pc:sldMkLst>
          <pc:docMk/>
          <pc:sldMk cId="3606325016" sldId="12532"/>
        </pc:sldMkLst>
        <pc:spChg chg="mod">
          <ac:chgData name="Diala Alset" userId="9410d75e-d789-4f0e-971f-07e01913b747" providerId="ADAL" clId="{63829A6F-C5E1-415C-8917-4BC9DC7FCC05}" dt="2025-04-25T15:19:12.594" v="9406" actId="1076"/>
          <ac:spMkLst>
            <pc:docMk/>
            <pc:sldMk cId="3606325016" sldId="12532"/>
            <ac:spMk id="2" creationId="{127C47DA-3719-F7D4-33D6-8069D771EA2B}"/>
          </ac:spMkLst>
        </pc:spChg>
        <pc:spChg chg="add mod">
          <ac:chgData name="Diala Alset" userId="9410d75e-d789-4f0e-971f-07e01913b747" providerId="ADAL" clId="{63829A6F-C5E1-415C-8917-4BC9DC7FCC05}" dt="2025-04-25T15:19:19.248" v="9409" actId="1076"/>
          <ac:spMkLst>
            <pc:docMk/>
            <pc:sldMk cId="3606325016" sldId="12532"/>
            <ac:spMk id="3" creationId="{268E142C-1326-9DC4-3F47-DF04FF860B40}"/>
          </ac:spMkLst>
        </pc:spChg>
        <pc:spChg chg="mod">
          <ac:chgData name="Diala Alset" userId="9410d75e-d789-4f0e-971f-07e01913b747" providerId="ADAL" clId="{63829A6F-C5E1-415C-8917-4BC9DC7FCC05}" dt="2025-04-25T15:19:14.727" v="9407" actId="14100"/>
          <ac:spMkLst>
            <pc:docMk/>
            <pc:sldMk cId="3606325016" sldId="12532"/>
            <ac:spMk id="6" creationId="{92444E90-E882-7D3A-AF48-07715856039B}"/>
          </ac:spMkLst>
        </pc:spChg>
        <pc:spChg chg="mod">
          <ac:chgData name="Diala Alset" userId="9410d75e-d789-4f0e-971f-07e01913b747" providerId="ADAL" clId="{63829A6F-C5E1-415C-8917-4BC9DC7FCC05}" dt="2025-04-25T15:19:16.802" v="9408" actId="1076"/>
          <ac:spMkLst>
            <pc:docMk/>
            <pc:sldMk cId="3606325016" sldId="12532"/>
            <ac:spMk id="7" creationId="{8F9ECEC8-F4CF-9E3E-F137-5F98798F551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A678-3385-AB3F-7A18-B890B8CE8D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1C6989-838E-75E0-36A8-3D3B651D12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246096-876C-338D-1E44-04C33ED1B323}"/>
              </a:ext>
            </a:extLst>
          </p:cNvPr>
          <p:cNvSpPr>
            <a:spLocks noGrp="1"/>
          </p:cNvSpPr>
          <p:nvPr>
            <p:ph type="dt" sz="half" idx="10"/>
          </p:nvPr>
        </p:nvSpPr>
        <p:spPr/>
        <p:txBody>
          <a:bodyPr/>
          <a:lstStyle/>
          <a:p>
            <a:fld id="{8AD12D55-8980-469B-89E4-175F57DF6817}" type="datetimeFigureOut">
              <a:rPr lang="en-GB" smtClean="0"/>
              <a:t>29/04/2025</a:t>
            </a:fld>
            <a:endParaRPr lang="en-GB"/>
          </a:p>
        </p:txBody>
      </p:sp>
      <p:sp>
        <p:nvSpPr>
          <p:cNvPr id="5" name="Footer Placeholder 4">
            <a:extLst>
              <a:ext uri="{FF2B5EF4-FFF2-40B4-BE49-F238E27FC236}">
                <a16:creationId xmlns:a16="http://schemas.microsoft.com/office/drawing/2014/main" id="{9C44F401-A59C-FA8F-3232-6D9B9E8ECA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959E0-5B92-6550-89CC-E947A49DBDE8}"/>
              </a:ext>
            </a:extLst>
          </p:cNvPr>
          <p:cNvSpPr>
            <a:spLocks noGrp="1"/>
          </p:cNvSpPr>
          <p:nvPr>
            <p:ph type="sldNum" sz="quarter" idx="12"/>
          </p:nvPr>
        </p:nvSpPr>
        <p:spPr/>
        <p:txBody>
          <a:bodyPr/>
          <a:lstStyle/>
          <a:p>
            <a:fld id="{2F96C691-5BB1-4B49-979C-054548AF4603}" type="slidenum">
              <a:rPr lang="en-GB" smtClean="0"/>
              <a:t>‹#›</a:t>
            </a:fld>
            <a:endParaRPr lang="en-GB"/>
          </a:p>
        </p:txBody>
      </p:sp>
    </p:spTree>
    <p:extLst>
      <p:ext uri="{BB962C8B-B14F-4D97-AF65-F5344CB8AC3E}">
        <p14:creationId xmlns:p14="http://schemas.microsoft.com/office/powerpoint/2010/main" val="241709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0290-63E7-1D9A-1414-A90AB11B50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78A064-3FCD-D4C2-704A-CBBFEDCF75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17DF29-40E4-B1AC-38DF-C1FA588DE1C7}"/>
              </a:ext>
            </a:extLst>
          </p:cNvPr>
          <p:cNvSpPr>
            <a:spLocks noGrp="1"/>
          </p:cNvSpPr>
          <p:nvPr>
            <p:ph type="dt" sz="half" idx="10"/>
          </p:nvPr>
        </p:nvSpPr>
        <p:spPr/>
        <p:txBody>
          <a:bodyPr/>
          <a:lstStyle/>
          <a:p>
            <a:fld id="{8AD12D55-8980-469B-89E4-175F57DF6817}" type="datetimeFigureOut">
              <a:rPr lang="en-GB" smtClean="0"/>
              <a:t>29/04/2025</a:t>
            </a:fld>
            <a:endParaRPr lang="en-GB"/>
          </a:p>
        </p:txBody>
      </p:sp>
      <p:sp>
        <p:nvSpPr>
          <p:cNvPr id="5" name="Footer Placeholder 4">
            <a:extLst>
              <a:ext uri="{FF2B5EF4-FFF2-40B4-BE49-F238E27FC236}">
                <a16:creationId xmlns:a16="http://schemas.microsoft.com/office/drawing/2014/main" id="{619A2312-B1FA-A50B-BCA4-3F0F7795C9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C50023-F234-CDAF-EC25-99B76C9824DD}"/>
              </a:ext>
            </a:extLst>
          </p:cNvPr>
          <p:cNvSpPr>
            <a:spLocks noGrp="1"/>
          </p:cNvSpPr>
          <p:nvPr>
            <p:ph type="sldNum" sz="quarter" idx="12"/>
          </p:nvPr>
        </p:nvSpPr>
        <p:spPr/>
        <p:txBody>
          <a:bodyPr/>
          <a:lstStyle/>
          <a:p>
            <a:fld id="{2F96C691-5BB1-4B49-979C-054548AF4603}" type="slidenum">
              <a:rPr lang="en-GB" smtClean="0"/>
              <a:t>‹#›</a:t>
            </a:fld>
            <a:endParaRPr lang="en-GB"/>
          </a:p>
        </p:txBody>
      </p:sp>
    </p:spTree>
    <p:extLst>
      <p:ext uri="{BB962C8B-B14F-4D97-AF65-F5344CB8AC3E}">
        <p14:creationId xmlns:p14="http://schemas.microsoft.com/office/powerpoint/2010/main" val="122645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344D5D-4E1F-DE3D-C648-D9B63ED219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9BC5DA-2A82-9E84-5B09-0A71ADF56A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12067-A2F1-5DEF-FE32-9A59F98EF054}"/>
              </a:ext>
            </a:extLst>
          </p:cNvPr>
          <p:cNvSpPr>
            <a:spLocks noGrp="1"/>
          </p:cNvSpPr>
          <p:nvPr>
            <p:ph type="dt" sz="half" idx="10"/>
          </p:nvPr>
        </p:nvSpPr>
        <p:spPr/>
        <p:txBody>
          <a:bodyPr/>
          <a:lstStyle/>
          <a:p>
            <a:fld id="{8AD12D55-8980-469B-89E4-175F57DF6817}" type="datetimeFigureOut">
              <a:rPr lang="en-GB" smtClean="0"/>
              <a:t>29/04/2025</a:t>
            </a:fld>
            <a:endParaRPr lang="en-GB"/>
          </a:p>
        </p:txBody>
      </p:sp>
      <p:sp>
        <p:nvSpPr>
          <p:cNvPr id="5" name="Footer Placeholder 4">
            <a:extLst>
              <a:ext uri="{FF2B5EF4-FFF2-40B4-BE49-F238E27FC236}">
                <a16:creationId xmlns:a16="http://schemas.microsoft.com/office/drawing/2014/main" id="{90F9F8C2-8DB4-E2DF-673B-279DE117D2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99FE8E-999A-7EA7-AD36-FA596E7669BA}"/>
              </a:ext>
            </a:extLst>
          </p:cNvPr>
          <p:cNvSpPr>
            <a:spLocks noGrp="1"/>
          </p:cNvSpPr>
          <p:nvPr>
            <p:ph type="sldNum" sz="quarter" idx="12"/>
          </p:nvPr>
        </p:nvSpPr>
        <p:spPr/>
        <p:txBody>
          <a:bodyPr/>
          <a:lstStyle/>
          <a:p>
            <a:fld id="{2F96C691-5BB1-4B49-979C-054548AF4603}" type="slidenum">
              <a:rPr lang="en-GB" smtClean="0"/>
              <a:t>‹#›</a:t>
            </a:fld>
            <a:endParaRPr lang="en-GB"/>
          </a:p>
        </p:txBody>
      </p:sp>
    </p:spTree>
    <p:extLst>
      <p:ext uri="{BB962C8B-B14F-4D97-AF65-F5344CB8AC3E}">
        <p14:creationId xmlns:p14="http://schemas.microsoft.com/office/powerpoint/2010/main" val="333282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0F48-D7EC-8169-92C0-AE4440765F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E6ED7E-4144-31F9-6646-3249E0A80A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08330F-7E57-B400-B97B-E5E17569E3AE}"/>
              </a:ext>
            </a:extLst>
          </p:cNvPr>
          <p:cNvSpPr>
            <a:spLocks noGrp="1"/>
          </p:cNvSpPr>
          <p:nvPr>
            <p:ph type="dt" sz="half" idx="10"/>
          </p:nvPr>
        </p:nvSpPr>
        <p:spPr/>
        <p:txBody>
          <a:bodyPr/>
          <a:lstStyle/>
          <a:p>
            <a:fld id="{8AD12D55-8980-469B-89E4-175F57DF6817}" type="datetimeFigureOut">
              <a:rPr lang="en-GB" smtClean="0"/>
              <a:t>29/04/2025</a:t>
            </a:fld>
            <a:endParaRPr lang="en-GB"/>
          </a:p>
        </p:txBody>
      </p:sp>
      <p:sp>
        <p:nvSpPr>
          <p:cNvPr id="5" name="Footer Placeholder 4">
            <a:extLst>
              <a:ext uri="{FF2B5EF4-FFF2-40B4-BE49-F238E27FC236}">
                <a16:creationId xmlns:a16="http://schemas.microsoft.com/office/drawing/2014/main" id="{31337D6D-570B-9331-0442-21BA886648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21140A-D349-74C7-5121-E001911AC5E4}"/>
              </a:ext>
            </a:extLst>
          </p:cNvPr>
          <p:cNvSpPr>
            <a:spLocks noGrp="1"/>
          </p:cNvSpPr>
          <p:nvPr>
            <p:ph type="sldNum" sz="quarter" idx="12"/>
          </p:nvPr>
        </p:nvSpPr>
        <p:spPr/>
        <p:txBody>
          <a:bodyPr/>
          <a:lstStyle/>
          <a:p>
            <a:fld id="{2F96C691-5BB1-4B49-979C-054548AF4603}" type="slidenum">
              <a:rPr lang="en-GB" smtClean="0"/>
              <a:t>‹#›</a:t>
            </a:fld>
            <a:endParaRPr lang="en-GB"/>
          </a:p>
        </p:txBody>
      </p:sp>
    </p:spTree>
    <p:extLst>
      <p:ext uri="{BB962C8B-B14F-4D97-AF65-F5344CB8AC3E}">
        <p14:creationId xmlns:p14="http://schemas.microsoft.com/office/powerpoint/2010/main" val="1715348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8EE6F-552E-5A46-B24D-5B304E7679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DDB2C4-5F1C-3291-14C3-DD4ADF1D49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C2916F-53E4-1CE8-E313-E6E2D80C66DF}"/>
              </a:ext>
            </a:extLst>
          </p:cNvPr>
          <p:cNvSpPr>
            <a:spLocks noGrp="1"/>
          </p:cNvSpPr>
          <p:nvPr>
            <p:ph type="dt" sz="half" idx="10"/>
          </p:nvPr>
        </p:nvSpPr>
        <p:spPr/>
        <p:txBody>
          <a:bodyPr/>
          <a:lstStyle/>
          <a:p>
            <a:fld id="{8AD12D55-8980-469B-89E4-175F57DF6817}" type="datetimeFigureOut">
              <a:rPr lang="en-GB" smtClean="0"/>
              <a:t>29/04/2025</a:t>
            </a:fld>
            <a:endParaRPr lang="en-GB"/>
          </a:p>
        </p:txBody>
      </p:sp>
      <p:sp>
        <p:nvSpPr>
          <p:cNvPr id="5" name="Footer Placeholder 4">
            <a:extLst>
              <a:ext uri="{FF2B5EF4-FFF2-40B4-BE49-F238E27FC236}">
                <a16:creationId xmlns:a16="http://schemas.microsoft.com/office/drawing/2014/main" id="{37C69CD9-23A6-189D-CC61-A815F92554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3D3A8A-A151-5888-654A-0EB7DC1167AA}"/>
              </a:ext>
            </a:extLst>
          </p:cNvPr>
          <p:cNvSpPr>
            <a:spLocks noGrp="1"/>
          </p:cNvSpPr>
          <p:nvPr>
            <p:ph type="sldNum" sz="quarter" idx="12"/>
          </p:nvPr>
        </p:nvSpPr>
        <p:spPr/>
        <p:txBody>
          <a:bodyPr/>
          <a:lstStyle/>
          <a:p>
            <a:fld id="{2F96C691-5BB1-4B49-979C-054548AF4603}" type="slidenum">
              <a:rPr lang="en-GB" smtClean="0"/>
              <a:t>‹#›</a:t>
            </a:fld>
            <a:endParaRPr lang="en-GB"/>
          </a:p>
        </p:txBody>
      </p:sp>
    </p:spTree>
    <p:extLst>
      <p:ext uri="{BB962C8B-B14F-4D97-AF65-F5344CB8AC3E}">
        <p14:creationId xmlns:p14="http://schemas.microsoft.com/office/powerpoint/2010/main" val="10451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4FA2-9FC3-A7AD-DAF3-706F01528A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C7699A-B944-1058-DFAB-5E62BD79E5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7AB335-7E67-1AA0-3FE2-7B2FEBF790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A998BA-E9CD-4ECF-D0A5-7549F54E961B}"/>
              </a:ext>
            </a:extLst>
          </p:cNvPr>
          <p:cNvSpPr>
            <a:spLocks noGrp="1"/>
          </p:cNvSpPr>
          <p:nvPr>
            <p:ph type="dt" sz="half" idx="10"/>
          </p:nvPr>
        </p:nvSpPr>
        <p:spPr/>
        <p:txBody>
          <a:bodyPr/>
          <a:lstStyle/>
          <a:p>
            <a:fld id="{8AD12D55-8980-469B-89E4-175F57DF6817}" type="datetimeFigureOut">
              <a:rPr lang="en-GB" smtClean="0"/>
              <a:t>29/04/2025</a:t>
            </a:fld>
            <a:endParaRPr lang="en-GB"/>
          </a:p>
        </p:txBody>
      </p:sp>
      <p:sp>
        <p:nvSpPr>
          <p:cNvPr id="6" name="Footer Placeholder 5">
            <a:extLst>
              <a:ext uri="{FF2B5EF4-FFF2-40B4-BE49-F238E27FC236}">
                <a16:creationId xmlns:a16="http://schemas.microsoft.com/office/drawing/2014/main" id="{8B5E44CA-491B-957A-1D19-A7A1D6232A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3368F7-BAE1-8094-DC57-ACE0C836DF19}"/>
              </a:ext>
            </a:extLst>
          </p:cNvPr>
          <p:cNvSpPr>
            <a:spLocks noGrp="1"/>
          </p:cNvSpPr>
          <p:nvPr>
            <p:ph type="sldNum" sz="quarter" idx="12"/>
          </p:nvPr>
        </p:nvSpPr>
        <p:spPr/>
        <p:txBody>
          <a:bodyPr/>
          <a:lstStyle/>
          <a:p>
            <a:fld id="{2F96C691-5BB1-4B49-979C-054548AF4603}" type="slidenum">
              <a:rPr lang="en-GB" smtClean="0"/>
              <a:t>‹#›</a:t>
            </a:fld>
            <a:endParaRPr lang="en-GB"/>
          </a:p>
        </p:txBody>
      </p:sp>
    </p:spTree>
    <p:extLst>
      <p:ext uri="{BB962C8B-B14F-4D97-AF65-F5344CB8AC3E}">
        <p14:creationId xmlns:p14="http://schemas.microsoft.com/office/powerpoint/2010/main" val="264318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E62A-3416-368B-3247-54CD12F320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89E167-C3E2-9FF4-21A1-AA020391DE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D79260-44DE-3D49-666F-E65B6F15F4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42FE79-C73C-23B4-EFC5-89E25F0DD9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062C0-4617-895A-4D6C-4967B65EA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B3382B-5F2F-3048-6320-EBD04FC73119}"/>
              </a:ext>
            </a:extLst>
          </p:cNvPr>
          <p:cNvSpPr>
            <a:spLocks noGrp="1"/>
          </p:cNvSpPr>
          <p:nvPr>
            <p:ph type="dt" sz="half" idx="10"/>
          </p:nvPr>
        </p:nvSpPr>
        <p:spPr/>
        <p:txBody>
          <a:bodyPr/>
          <a:lstStyle/>
          <a:p>
            <a:fld id="{8AD12D55-8980-469B-89E4-175F57DF6817}" type="datetimeFigureOut">
              <a:rPr lang="en-GB" smtClean="0"/>
              <a:t>29/04/2025</a:t>
            </a:fld>
            <a:endParaRPr lang="en-GB"/>
          </a:p>
        </p:txBody>
      </p:sp>
      <p:sp>
        <p:nvSpPr>
          <p:cNvPr id="8" name="Footer Placeholder 7">
            <a:extLst>
              <a:ext uri="{FF2B5EF4-FFF2-40B4-BE49-F238E27FC236}">
                <a16:creationId xmlns:a16="http://schemas.microsoft.com/office/drawing/2014/main" id="{6B503C9A-C9F2-576C-5489-3835E47EB7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A8FB68-1000-38B8-F2CD-46C6CE505EE8}"/>
              </a:ext>
            </a:extLst>
          </p:cNvPr>
          <p:cNvSpPr>
            <a:spLocks noGrp="1"/>
          </p:cNvSpPr>
          <p:nvPr>
            <p:ph type="sldNum" sz="quarter" idx="12"/>
          </p:nvPr>
        </p:nvSpPr>
        <p:spPr/>
        <p:txBody>
          <a:bodyPr/>
          <a:lstStyle/>
          <a:p>
            <a:fld id="{2F96C691-5BB1-4B49-979C-054548AF4603}" type="slidenum">
              <a:rPr lang="en-GB" smtClean="0"/>
              <a:t>‹#›</a:t>
            </a:fld>
            <a:endParaRPr lang="en-GB"/>
          </a:p>
        </p:txBody>
      </p:sp>
    </p:spTree>
    <p:extLst>
      <p:ext uri="{BB962C8B-B14F-4D97-AF65-F5344CB8AC3E}">
        <p14:creationId xmlns:p14="http://schemas.microsoft.com/office/powerpoint/2010/main" val="419352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782F1-7248-2316-BE13-817A35BE7EE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8B5C34-70BC-F28D-76EF-A59C52322566}"/>
              </a:ext>
            </a:extLst>
          </p:cNvPr>
          <p:cNvSpPr>
            <a:spLocks noGrp="1"/>
          </p:cNvSpPr>
          <p:nvPr>
            <p:ph type="dt" sz="half" idx="10"/>
          </p:nvPr>
        </p:nvSpPr>
        <p:spPr/>
        <p:txBody>
          <a:bodyPr/>
          <a:lstStyle/>
          <a:p>
            <a:fld id="{8AD12D55-8980-469B-89E4-175F57DF6817}" type="datetimeFigureOut">
              <a:rPr lang="en-GB" smtClean="0"/>
              <a:t>29/04/2025</a:t>
            </a:fld>
            <a:endParaRPr lang="en-GB"/>
          </a:p>
        </p:txBody>
      </p:sp>
      <p:sp>
        <p:nvSpPr>
          <p:cNvPr id="4" name="Footer Placeholder 3">
            <a:extLst>
              <a:ext uri="{FF2B5EF4-FFF2-40B4-BE49-F238E27FC236}">
                <a16:creationId xmlns:a16="http://schemas.microsoft.com/office/drawing/2014/main" id="{28998170-7BCC-6F7A-A12E-E6AC20190E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AE241A-3C44-4C8D-9D1C-D01A86BF6DF3}"/>
              </a:ext>
            </a:extLst>
          </p:cNvPr>
          <p:cNvSpPr>
            <a:spLocks noGrp="1"/>
          </p:cNvSpPr>
          <p:nvPr>
            <p:ph type="sldNum" sz="quarter" idx="12"/>
          </p:nvPr>
        </p:nvSpPr>
        <p:spPr/>
        <p:txBody>
          <a:bodyPr/>
          <a:lstStyle/>
          <a:p>
            <a:fld id="{2F96C691-5BB1-4B49-979C-054548AF4603}" type="slidenum">
              <a:rPr lang="en-GB" smtClean="0"/>
              <a:t>‹#›</a:t>
            </a:fld>
            <a:endParaRPr lang="en-GB"/>
          </a:p>
        </p:txBody>
      </p:sp>
    </p:spTree>
    <p:extLst>
      <p:ext uri="{BB962C8B-B14F-4D97-AF65-F5344CB8AC3E}">
        <p14:creationId xmlns:p14="http://schemas.microsoft.com/office/powerpoint/2010/main" val="64608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FEE58A-E5FC-A4B3-E010-83E8BE80C800}"/>
              </a:ext>
            </a:extLst>
          </p:cNvPr>
          <p:cNvSpPr>
            <a:spLocks noGrp="1"/>
          </p:cNvSpPr>
          <p:nvPr>
            <p:ph type="dt" sz="half" idx="10"/>
          </p:nvPr>
        </p:nvSpPr>
        <p:spPr/>
        <p:txBody>
          <a:bodyPr/>
          <a:lstStyle/>
          <a:p>
            <a:fld id="{8AD12D55-8980-469B-89E4-175F57DF6817}" type="datetimeFigureOut">
              <a:rPr lang="en-GB" smtClean="0"/>
              <a:t>29/04/2025</a:t>
            </a:fld>
            <a:endParaRPr lang="en-GB"/>
          </a:p>
        </p:txBody>
      </p:sp>
      <p:sp>
        <p:nvSpPr>
          <p:cNvPr id="3" name="Footer Placeholder 2">
            <a:extLst>
              <a:ext uri="{FF2B5EF4-FFF2-40B4-BE49-F238E27FC236}">
                <a16:creationId xmlns:a16="http://schemas.microsoft.com/office/drawing/2014/main" id="{04845B84-BF3F-CE74-393C-70632B4995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E6EEEA-112E-A89C-8EE8-C44E83180FF7}"/>
              </a:ext>
            </a:extLst>
          </p:cNvPr>
          <p:cNvSpPr>
            <a:spLocks noGrp="1"/>
          </p:cNvSpPr>
          <p:nvPr>
            <p:ph type="sldNum" sz="quarter" idx="12"/>
          </p:nvPr>
        </p:nvSpPr>
        <p:spPr/>
        <p:txBody>
          <a:bodyPr/>
          <a:lstStyle/>
          <a:p>
            <a:fld id="{2F96C691-5BB1-4B49-979C-054548AF4603}" type="slidenum">
              <a:rPr lang="en-GB" smtClean="0"/>
              <a:t>‹#›</a:t>
            </a:fld>
            <a:endParaRPr lang="en-GB"/>
          </a:p>
        </p:txBody>
      </p:sp>
    </p:spTree>
    <p:extLst>
      <p:ext uri="{BB962C8B-B14F-4D97-AF65-F5344CB8AC3E}">
        <p14:creationId xmlns:p14="http://schemas.microsoft.com/office/powerpoint/2010/main" val="208446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EEE0-805A-4BCC-885B-ECA89F449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E36F8A-1B29-10A9-361E-C96B942D75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3CCD3F-0C1B-9884-8AF2-E091FF113B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DBC7C-EEB4-2111-3CE7-3B4C0A444AFD}"/>
              </a:ext>
            </a:extLst>
          </p:cNvPr>
          <p:cNvSpPr>
            <a:spLocks noGrp="1"/>
          </p:cNvSpPr>
          <p:nvPr>
            <p:ph type="dt" sz="half" idx="10"/>
          </p:nvPr>
        </p:nvSpPr>
        <p:spPr/>
        <p:txBody>
          <a:bodyPr/>
          <a:lstStyle/>
          <a:p>
            <a:fld id="{8AD12D55-8980-469B-89E4-175F57DF6817}" type="datetimeFigureOut">
              <a:rPr lang="en-GB" smtClean="0"/>
              <a:t>29/04/2025</a:t>
            </a:fld>
            <a:endParaRPr lang="en-GB"/>
          </a:p>
        </p:txBody>
      </p:sp>
      <p:sp>
        <p:nvSpPr>
          <p:cNvPr id="6" name="Footer Placeholder 5">
            <a:extLst>
              <a:ext uri="{FF2B5EF4-FFF2-40B4-BE49-F238E27FC236}">
                <a16:creationId xmlns:a16="http://schemas.microsoft.com/office/drawing/2014/main" id="{89CE9003-DA21-E700-FD4F-213D8B0B64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73996F-11E8-960D-8974-BE7E33B49C40}"/>
              </a:ext>
            </a:extLst>
          </p:cNvPr>
          <p:cNvSpPr>
            <a:spLocks noGrp="1"/>
          </p:cNvSpPr>
          <p:nvPr>
            <p:ph type="sldNum" sz="quarter" idx="12"/>
          </p:nvPr>
        </p:nvSpPr>
        <p:spPr/>
        <p:txBody>
          <a:bodyPr/>
          <a:lstStyle/>
          <a:p>
            <a:fld id="{2F96C691-5BB1-4B49-979C-054548AF4603}" type="slidenum">
              <a:rPr lang="en-GB" smtClean="0"/>
              <a:t>‹#›</a:t>
            </a:fld>
            <a:endParaRPr lang="en-GB"/>
          </a:p>
        </p:txBody>
      </p:sp>
    </p:spTree>
    <p:extLst>
      <p:ext uri="{BB962C8B-B14F-4D97-AF65-F5344CB8AC3E}">
        <p14:creationId xmlns:p14="http://schemas.microsoft.com/office/powerpoint/2010/main" val="372051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9E95-9A20-BE14-3387-A4F1E20A47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C740A2-D9B5-4117-31C9-52D1895065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F23B49-EFD2-2057-6FF1-95671543E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B232CA-C47A-A14A-8827-D6D19E7455A7}"/>
              </a:ext>
            </a:extLst>
          </p:cNvPr>
          <p:cNvSpPr>
            <a:spLocks noGrp="1"/>
          </p:cNvSpPr>
          <p:nvPr>
            <p:ph type="dt" sz="half" idx="10"/>
          </p:nvPr>
        </p:nvSpPr>
        <p:spPr/>
        <p:txBody>
          <a:bodyPr/>
          <a:lstStyle/>
          <a:p>
            <a:fld id="{8AD12D55-8980-469B-89E4-175F57DF6817}" type="datetimeFigureOut">
              <a:rPr lang="en-GB" smtClean="0"/>
              <a:t>29/04/2025</a:t>
            </a:fld>
            <a:endParaRPr lang="en-GB"/>
          </a:p>
        </p:txBody>
      </p:sp>
      <p:sp>
        <p:nvSpPr>
          <p:cNvPr id="6" name="Footer Placeholder 5">
            <a:extLst>
              <a:ext uri="{FF2B5EF4-FFF2-40B4-BE49-F238E27FC236}">
                <a16:creationId xmlns:a16="http://schemas.microsoft.com/office/drawing/2014/main" id="{DAF9380E-37EA-C241-07A6-7134035C65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02AA2B-AF5D-335D-21DF-FFA601B47BA7}"/>
              </a:ext>
            </a:extLst>
          </p:cNvPr>
          <p:cNvSpPr>
            <a:spLocks noGrp="1"/>
          </p:cNvSpPr>
          <p:nvPr>
            <p:ph type="sldNum" sz="quarter" idx="12"/>
          </p:nvPr>
        </p:nvSpPr>
        <p:spPr/>
        <p:txBody>
          <a:bodyPr/>
          <a:lstStyle/>
          <a:p>
            <a:fld id="{2F96C691-5BB1-4B49-979C-054548AF4603}" type="slidenum">
              <a:rPr lang="en-GB" smtClean="0"/>
              <a:t>‹#›</a:t>
            </a:fld>
            <a:endParaRPr lang="en-GB"/>
          </a:p>
        </p:txBody>
      </p:sp>
    </p:spTree>
    <p:extLst>
      <p:ext uri="{BB962C8B-B14F-4D97-AF65-F5344CB8AC3E}">
        <p14:creationId xmlns:p14="http://schemas.microsoft.com/office/powerpoint/2010/main" val="3108331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8FE89B-0CD5-18D9-0B9B-575F672C30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F99718-8B50-58FC-FBB0-8053E516B9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990C56-60E9-8F37-6936-15D17BA2EA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D12D55-8980-469B-89E4-175F57DF6817}" type="datetimeFigureOut">
              <a:rPr lang="en-GB" smtClean="0"/>
              <a:t>29/04/2025</a:t>
            </a:fld>
            <a:endParaRPr lang="en-GB"/>
          </a:p>
        </p:txBody>
      </p:sp>
      <p:sp>
        <p:nvSpPr>
          <p:cNvPr id="5" name="Footer Placeholder 4">
            <a:extLst>
              <a:ext uri="{FF2B5EF4-FFF2-40B4-BE49-F238E27FC236}">
                <a16:creationId xmlns:a16="http://schemas.microsoft.com/office/drawing/2014/main" id="{D2F50F1B-AC71-D922-020C-FE36A626F9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AFF3AAC-4F5F-6802-3251-4E9739997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96C691-5BB1-4B49-979C-054548AF4603}" type="slidenum">
              <a:rPr lang="en-GB" smtClean="0"/>
              <a:t>‹#›</a:t>
            </a:fld>
            <a:endParaRPr lang="en-GB"/>
          </a:p>
        </p:txBody>
      </p:sp>
    </p:spTree>
    <p:extLst>
      <p:ext uri="{BB962C8B-B14F-4D97-AF65-F5344CB8AC3E}">
        <p14:creationId xmlns:p14="http://schemas.microsoft.com/office/powerpoint/2010/main" val="1361341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croll: Horizontal 6">
            <a:extLst>
              <a:ext uri="{FF2B5EF4-FFF2-40B4-BE49-F238E27FC236}">
                <a16:creationId xmlns:a16="http://schemas.microsoft.com/office/drawing/2014/main" id="{0CF2E1ED-CBAC-33EE-59B1-B831A4E2E263}"/>
              </a:ext>
            </a:extLst>
          </p:cNvPr>
          <p:cNvSpPr/>
          <p:nvPr/>
        </p:nvSpPr>
        <p:spPr>
          <a:xfrm>
            <a:off x="5046661" y="1128266"/>
            <a:ext cx="6799264" cy="2468374"/>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AE"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ar-AE" sz="4000" dirty="0">
                <a:solidFill>
                  <a:prstClr val="black"/>
                </a:solidFill>
                <a:latin typeface="Calibri"/>
                <a:cs typeface="Arial" panose="020B0604020202020204" pitchFamily="34" charset="0"/>
              </a:rPr>
              <a:t>اليوم</a:t>
            </a:r>
            <a:r>
              <a:rPr kumimoji="0" lang="en-GB"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_____</a:t>
            </a:r>
            <a:r>
              <a:rPr kumimoji="0" lang="ar-AE"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GB"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 Today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AE"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أمس كان</a:t>
            </a:r>
            <a:r>
              <a:rPr kumimoji="0" lang="en-GB"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AE"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GB"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Yesterday</a:t>
            </a:r>
            <a:endParaRPr kumimoji="0" lang="ar-AE"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algn="ctr">
              <a:defRPr/>
            </a:pPr>
            <a:r>
              <a:rPr kumimoji="0" lang="ar-AE"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غدًا</a:t>
            </a:r>
            <a:r>
              <a:rPr kumimoji="0" lang="en-GB"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ar-AE"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GB"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Tomorrow </a:t>
            </a:r>
            <a:endParaRPr kumimoji="0" lang="en-GB"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en-GB"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3364E3E2-BB99-E795-34CF-6B3A3FC0BC7E}"/>
              </a:ext>
            </a:extLst>
          </p:cNvPr>
          <p:cNvPicPr>
            <a:picLocks noChangeAspect="1"/>
          </p:cNvPicPr>
          <p:nvPr/>
        </p:nvPicPr>
        <p:blipFill>
          <a:blip r:embed="rId2"/>
          <a:stretch>
            <a:fillRect/>
          </a:stretch>
        </p:blipFill>
        <p:spPr>
          <a:xfrm>
            <a:off x="346075" y="305752"/>
            <a:ext cx="4451250" cy="5942648"/>
          </a:xfrm>
          <a:prstGeom prst="rect">
            <a:avLst/>
          </a:prstGeom>
        </p:spPr>
      </p:pic>
      <p:sp>
        <p:nvSpPr>
          <p:cNvPr id="2" name="Scroll: Horizontal 1">
            <a:extLst>
              <a:ext uri="{FF2B5EF4-FFF2-40B4-BE49-F238E27FC236}">
                <a16:creationId xmlns:a16="http://schemas.microsoft.com/office/drawing/2014/main" id="{510DEF27-AA2C-87BF-F1FC-C8F10E3F50F7}"/>
              </a:ext>
            </a:extLst>
          </p:cNvPr>
          <p:cNvSpPr/>
          <p:nvPr/>
        </p:nvSpPr>
        <p:spPr>
          <a:xfrm>
            <a:off x="5046661" y="4602479"/>
            <a:ext cx="6799264" cy="2194561"/>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AE"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الاثنين </a:t>
            </a:r>
            <a:r>
              <a:rPr kumimoji="0" 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AE"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10</a:t>
            </a:r>
            <a:r>
              <a:rPr kumimoji="0" 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lang="ar-AE" sz="4800" dirty="0">
                <a:solidFill>
                  <a:prstClr val="black"/>
                </a:solidFill>
                <a:latin typeface="Calibri"/>
                <a:cs typeface="Arial" panose="020B0604020202020204" pitchFamily="34" charset="0"/>
              </a:rPr>
              <a:t>مارس</a:t>
            </a:r>
            <a:r>
              <a:rPr kumimoji="0" lang="ar-AE"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- 2025</a:t>
            </a:r>
            <a:r>
              <a:rPr kumimoji="0" lang="en-GB"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en-GB" sz="4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en-GB" sz="4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allout: Down Arrow 3">
            <a:extLst>
              <a:ext uri="{FF2B5EF4-FFF2-40B4-BE49-F238E27FC236}">
                <a16:creationId xmlns:a16="http://schemas.microsoft.com/office/drawing/2014/main" id="{EB9D11D6-17F1-6026-68C0-5CE5E6D07EB7}"/>
              </a:ext>
            </a:extLst>
          </p:cNvPr>
          <p:cNvSpPr/>
          <p:nvPr/>
        </p:nvSpPr>
        <p:spPr>
          <a:xfrm>
            <a:off x="6317773" y="3398520"/>
            <a:ext cx="4257040" cy="1402080"/>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AE" sz="5400" b="0" cap="none" spc="0" dirty="0">
                <a:ln w="0"/>
                <a:solidFill>
                  <a:srgbClr val="FF0000"/>
                </a:solidFill>
                <a:effectLst>
                  <a:outerShdw blurRad="38100" dist="19050" dir="2700000" algn="tl" rotWithShape="0">
                    <a:schemeClr val="dk1">
                      <a:alpha val="40000"/>
                    </a:schemeClr>
                  </a:outerShdw>
                </a:effectLst>
              </a:rPr>
              <a:t>تاريخ اليوم:</a:t>
            </a:r>
            <a:endParaRPr lang="en-GB" sz="5400" dirty="0">
              <a:solidFill>
                <a:srgbClr val="FF0000"/>
              </a:solidFill>
            </a:endParaRPr>
          </a:p>
        </p:txBody>
      </p:sp>
    </p:spTree>
    <p:extLst>
      <p:ext uri="{BB962C8B-B14F-4D97-AF65-F5344CB8AC3E}">
        <p14:creationId xmlns:p14="http://schemas.microsoft.com/office/powerpoint/2010/main" val="2290160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ABE66-809E-5569-9A2E-761D8927C76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8BF59DE-9121-64AE-872E-07EB6C720C4B}"/>
              </a:ext>
            </a:extLst>
          </p:cNvPr>
          <p:cNvSpPr/>
          <p:nvPr/>
        </p:nvSpPr>
        <p:spPr>
          <a:xfrm>
            <a:off x="109728" y="128270"/>
            <a:ext cx="6224398" cy="646331"/>
          </a:xfrm>
          <a:prstGeom prst="rect">
            <a:avLst/>
          </a:prstGeom>
          <a:noFill/>
        </p:spPr>
        <p:txBody>
          <a:bodyPr wrap="square" lIns="91440" tIns="45720" rIns="91440" bIns="45720">
            <a:spAutoFit/>
          </a:bodyPr>
          <a:lstStyle/>
          <a:p>
            <a:r>
              <a:rPr lang="en-US" b="0" cap="none" spc="0" dirty="0">
                <a:ln w="0"/>
                <a:solidFill>
                  <a:schemeClr val="tx1"/>
                </a:solidFill>
                <a:effectLst>
                  <a:outerShdw blurRad="38100" dist="19050" dir="2700000" algn="tl" rotWithShape="0">
                    <a:schemeClr val="dk1">
                      <a:alpha val="40000"/>
                    </a:schemeClr>
                  </a:outerShdw>
                </a:effectLst>
              </a:rPr>
              <a:t>I can </a:t>
            </a:r>
            <a:r>
              <a:rPr lang="en-US" b="0" cap="none" spc="0" dirty="0">
                <a:ln w="0"/>
              </a:rPr>
              <a:t>read the text and identity the information by answering the questions about it.</a:t>
            </a:r>
            <a:endParaRPr lang="en-US" kern="1200" dirty="0">
              <a:solidFill>
                <a:schemeClr val="tx1"/>
              </a:solidFill>
              <a:effectLst/>
              <a:latin typeface="+mn-lt"/>
              <a:ea typeface="+mn-ea"/>
              <a:cs typeface="+mn-cs"/>
            </a:endParaRPr>
          </a:p>
        </p:txBody>
      </p:sp>
      <p:sp>
        <p:nvSpPr>
          <p:cNvPr id="3" name="TextBox 2">
            <a:extLst>
              <a:ext uri="{FF2B5EF4-FFF2-40B4-BE49-F238E27FC236}">
                <a16:creationId xmlns:a16="http://schemas.microsoft.com/office/drawing/2014/main" id="{4335CAFB-D493-E8D4-4473-4B2AEF50D113}"/>
              </a:ext>
            </a:extLst>
          </p:cNvPr>
          <p:cNvSpPr txBox="1"/>
          <p:nvPr/>
        </p:nvSpPr>
        <p:spPr>
          <a:xfrm>
            <a:off x="7699385" y="122241"/>
            <a:ext cx="4230255" cy="923330"/>
          </a:xfrm>
          <a:prstGeom prst="rect">
            <a:avLst/>
          </a:prstGeom>
          <a:noFill/>
          <a:ln>
            <a:solidFill>
              <a:schemeClr val="tx1"/>
            </a:solidFill>
          </a:ln>
        </p:spPr>
        <p:txBody>
          <a:bodyPr wrap="square">
            <a:spAutoFit/>
          </a:bodyPr>
          <a:lstStyle/>
          <a:p>
            <a:pPr marL="514350" marR="0" lvl="0" indent="-514350" algn="r" defTabSz="914400" rtl="1" eaLnBrk="1" fontAlgn="auto" latinLnBrk="0" hangingPunct="1">
              <a:lnSpc>
                <a:spcPct val="100000"/>
              </a:lnSpc>
              <a:spcBef>
                <a:spcPts val="0"/>
              </a:spcBef>
              <a:spcAft>
                <a:spcPts val="0"/>
              </a:spcAft>
              <a:buClrTx/>
              <a:buSzTx/>
              <a:buFontTx/>
              <a:buAutoNum type="arabicPeriod"/>
              <a:tabLst/>
              <a:defRPr/>
            </a:pPr>
            <a:r>
              <a:rPr kumimoji="0" lang="ar-AE"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أبحث عن معاني أو أضداد الكلمات.</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514350" marR="0" lvl="0" indent="-514350" algn="r" defTabSz="914400" rtl="1" eaLnBrk="1" fontAlgn="auto" latinLnBrk="0" hangingPunct="1">
              <a:lnSpc>
                <a:spcPct val="100000"/>
              </a:lnSpc>
              <a:spcBef>
                <a:spcPts val="0"/>
              </a:spcBef>
              <a:spcAft>
                <a:spcPts val="0"/>
              </a:spcAft>
              <a:buClrTx/>
              <a:buSzTx/>
              <a:buFontTx/>
              <a:buAutoNum type="arabicPeriod"/>
              <a:tabLst/>
              <a:defRPr/>
            </a:pPr>
            <a:r>
              <a:rPr kumimoji="0" lang="ar-AE"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من قال:</a:t>
            </a:r>
          </a:p>
          <a:p>
            <a:pPr marL="514350" marR="0" lvl="0" indent="-514350" algn="r" defTabSz="914400" rtl="1" eaLnBrk="1" fontAlgn="auto" latinLnBrk="0" hangingPunct="1">
              <a:lnSpc>
                <a:spcPct val="100000"/>
              </a:lnSpc>
              <a:spcBef>
                <a:spcPts val="0"/>
              </a:spcBef>
              <a:spcAft>
                <a:spcPts val="0"/>
              </a:spcAft>
              <a:buClrTx/>
              <a:buSzTx/>
              <a:buFontTx/>
              <a:buAutoNum type="arabicPeriod"/>
              <a:tabLst/>
              <a:defRPr/>
            </a:pPr>
            <a:r>
              <a:rPr lang="ar-AE" dirty="0">
                <a:solidFill>
                  <a:prstClr val="black"/>
                </a:solidFill>
                <a:latin typeface="Calibri" panose="020F0502020204030204"/>
                <a:cs typeface="Arial" panose="020B0604020202020204" pitchFamily="34" charset="0"/>
              </a:rPr>
              <a:t>صح أم خطأ</a:t>
            </a:r>
            <a:endParaRPr kumimoji="0" lang="ar-AE"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7FEA488D-C1DE-BC6F-ACE3-76AB4356686D}"/>
              </a:ext>
            </a:extLst>
          </p:cNvPr>
          <p:cNvGraphicFramePr>
            <a:graphicFrameLocks noGrp="1"/>
          </p:cNvGraphicFramePr>
          <p:nvPr>
            <p:extLst>
              <p:ext uri="{D42A27DB-BD31-4B8C-83A1-F6EECF244321}">
                <p14:modId xmlns:p14="http://schemas.microsoft.com/office/powerpoint/2010/main" val="441569936"/>
              </p:ext>
            </p:extLst>
          </p:nvPr>
        </p:nvGraphicFramePr>
        <p:xfrm>
          <a:off x="308080" y="1311640"/>
          <a:ext cx="5352056" cy="2966720"/>
        </p:xfrm>
        <a:graphic>
          <a:graphicData uri="http://schemas.openxmlformats.org/drawingml/2006/table">
            <a:tbl>
              <a:tblPr firstRow="1" bandRow="1">
                <a:tableStyleId>{5940675A-B579-460E-94D1-54222C63F5DA}</a:tableStyleId>
              </a:tblPr>
              <a:tblGrid>
                <a:gridCol w="1338014">
                  <a:extLst>
                    <a:ext uri="{9D8B030D-6E8A-4147-A177-3AD203B41FA5}">
                      <a16:colId xmlns:a16="http://schemas.microsoft.com/office/drawing/2014/main" val="180978606"/>
                    </a:ext>
                  </a:extLst>
                </a:gridCol>
                <a:gridCol w="816625">
                  <a:extLst>
                    <a:ext uri="{9D8B030D-6E8A-4147-A177-3AD203B41FA5}">
                      <a16:colId xmlns:a16="http://schemas.microsoft.com/office/drawing/2014/main" val="719688322"/>
                    </a:ext>
                  </a:extLst>
                </a:gridCol>
                <a:gridCol w="1332041">
                  <a:extLst>
                    <a:ext uri="{9D8B030D-6E8A-4147-A177-3AD203B41FA5}">
                      <a16:colId xmlns:a16="http://schemas.microsoft.com/office/drawing/2014/main" val="2029424743"/>
                    </a:ext>
                  </a:extLst>
                </a:gridCol>
                <a:gridCol w="1865376">
                  <a:extLst>
                    <a:ext uri="{9D8B030D-6E8A-4147-A177-3AD203B41FA5}">
                      <a16:colId xmlns:a16="http://schemas.microsoft.com/office/drawing/2014/main" val="2264238267"/>
                    </a:ext>
                  </a:extLst>
                </a:gridCol>
              </a:tblGrid>
              <a:tr h="370840">
                <a:tc>
                  <a:txBody>
                    <a:bodyPr/>
                    <a:lstStyle/>
                    <a:p>
                      <a:r>
                        <a:rPr lang="ar-AE" dirty="0"/>
                        <a:t>الضد</a:t>
                      </a:r>
                      <a:endParaRPr lang="en-GB" dirty="0"/>
                    </a:p>
                  </a:txBody>
                  <a:tcPr/>
                </a:tc>
                <a:tc>
                  <a:txBody>
                    <a:bodyPr/>
                    <a:lstStyle/>
                    <a:p>
                      <a:r>
                        <a:rPr lang="ar-AE" dirty="0"/>
                        <a:t>الكلمة</a:t>
                      </a:r>
                      <a:endParaRPr lang="en-GB" dirty="0"/>
                    </a:p>
                  </a:txBody>
                  <a:tcPr/>
                </a:tc>
                <a:tc>
                  <a:txBody>
                    <a:bodyPr/>
                    <a:lstStyle/>
                    <a:p>
                      <a:r>
                        <a:rPr lang="ar-AE" dirty="0"/>
                        <a:t>المعنى</a:t>
                      </a:r>
                      <a:endParaRPr lang="en-GB" dirty="0"/>
                    </a:p>
                  </a:txBody>
                  <a:tcPr/>
                </a:tc>
                <a:tc>
                  <a:txBody>
                    <a:bodyPr/>
                    <a:lstStyle/>
                    <a:p>
                      <a:r>
                        <a:rPr lang="ar-AE" dirty="0"/>
                        <a:t>الكلمة</a:t>
                      </a:r>
                      <a:endParaRPr lang="en-GB" dirty="0"/>
                    </a:p>
                  </a:txBody>
                  <a:tcPr/>
                </a:tc>
                <a:extLst>
                  <a:ext uri="{0D108BD9-81ED-4DB2-BD59-A6C34878D82A}">
                    <a16:rowId xmlns:a16="http://schemas.microsoft.com/office/drawing/2014/main" val="644366995"/>
                  </a:ext>
                </a:extLst>
              </a:tr>
              <a:tr h="370840">
                <a:tc>
                  <a:txBody>
                    <a:bodyPr/>
                    <a:lstStyle/>
                    <a:p>
                      <a:endParaRPr lang="en-GB" dirty="0"/>
                    </a:p>
                  </a:txBody>
                  <a:tcPr/>
                </a:tc>
                <a:tc>
                  <a:txBody>
                    <a:bodyPr/>
                    <a:lstStyle/>
                    <a:p>
                      <a:r>
                        <a:rPr lang="ar-AE" dirty="0"/>
                        <a:t>صغيرة</a:t>
                      </a:r>
                      <a:endParaRPr lang="en-GB" dirty="0"/>
                    </a:p>
                  </a:txBody>
                  <a:tcPr/>
                </a:tc>
                <a:tc>
                  <a:txBody>
                    <a:bodyPr/>
                    <a:lstStyle/>
                    <a:p>
                      <a:endParaRPr lang="en-GB"/>
                    </a:p>
                  </a:txBody>
                  <a:tcPr/>
                </a:tc>
                <a:tc>
                  <a:txBody>
                    <a:bodyPr/>
                    <a:lstStyle/>
                    <a:p>
                      <a:r>
                        <a:rPr lang="en-US" dirty="0"/>
                        <a:t>Near to</a:t>
                      </a:r>
                      <a:endParaRPr lang="en-GB" dirty="0"/>
                    </a:p>
                  </a:txBody>
                  <a:tcPr/>
                </a:tc>
                <a:extLst>
                  <a:ext uri="{0D108BD9-81ED-4DB2-BD59-A6C34878D82A}">
                    <a16:rowId xmlns:a16="http://schemas.microsoft.com/office/drawing/2014/main" val="756722326"/>
                  </a:ext>
                </a:extLst>
              </a:tr>
              <a:tr h="370840">
                <a:tc>
                  <a:txBody>
                    <a:bodyPr/>
                    <a:lstStyle/>
                    <a:p>
                      <a:endParaRPr lang="en-GB"/>
                    </a:p>
                  </a:txBody>
                  <a:tcPr/>
                </a:tc>
                <a:tc>
                  <a:txBody>
                    <a:bodyPr/>
                    <a:lstStyle/>
                    <a:p>
                      <a:r>
                        <a:rPr lang="ar-AE" dirty="0"/>
                        <a:t>نظيف</a:t>
                      </a:r>
                      <a:endParaRPr lang="en-GB" dirty="0"/>
                    </a:p>
                  </a:txBody>
                  <a:tcPr/>
                </a:tc>
                <a:tc>
                  <a:txBody>
                    <a:bodyPr/>
                    <a:lstStyle/>
                    <a:p>
                      <a:endParaRPr lang="en-GB" dirty="0"/>
                    </a:p>
                  </a:txBody>
                  <a:tcPr/>
                </a:tc>
                <a:tc>
                  <a:txBody>
                    <a:bodyPr/>
                    <a:lstStyle/>
                    <a:p>
                      <a:r>
                        <a:rPr lang="en-US" dirty="0"/>
                        <a:t>transportation</a:t>
                      </a:r>
                      <a:endParaRPr lang="en-GB" dirty="0"/>
                    </a:p>
                  </a:txBody>
                  <a:tcPr/>
                </a:tc>
                <a:extLst>
                  <a:ext uri="{0D108BD9-81ED-4DB2-BD59-A6C34878D82A}">
                    <a16:rowId xmlns:a16="http://schemas.microsoft.com/office/drawing/2014/main" val="2498635498"/>
                  </a:ext>
                </a:extLst>
              </a:tr>
              <a:tr h="370840">
                <a:tc>
                  <a:txBody>
                    <a:bodyPr/>
                    <a:lstStyle/>
                    <a:p>
                      <a:endParaRPr lang="en-GB"/>
                    </a:p>
                  </a:txBody>
                  <a:tcPr/>
                </a:tc>
                <a:tc>
                  <a:txBody>
                    <a:bodyPr/>
                    <a:lstStyle/>
                    <a:p>
                      <a:r>
                        <a:rPr lang="ar-AE" dirty="0"/>
                        <a:t>سريعة</a:t>
                      </a:r>
                      <a:endParaRPr lang="en-GB" dirty="0"/>
                    </a:p>
                  </a:txBody>
                  <a:tcPr/>
                </a:tc>
                <a:tc>
                  <a:txBody>
                    <a:bodyPr/>
                    <a:lstStyle/>
                    <a:p>
                      <a:endParaRPr lang="en-GB"/>
                    </a:p>
                  </a:txBody>
                  <a:tcPr/>
                </a:tc>
                <a:tc>
                  <a:txBody>
                    <a:bodyPr/>
                    <a:lstStyle/>
                    <a:p>
                      <a:r>
                        <a:rPr lang="en-US" dirty="0"/>
                        <a:t>countryside</a:t>
                      </a:r>
                      <a:endParaRPr lang="en-GB" dirty="0"/>
                    </a:p>
                  </a:txBody>
                  <a:tcPr/>
                </a:tc>
                <a:extLst>
                  <a:ext uri="{0D108BD9-81ED-4DB2-BD59-A6C34878D82A}">
                    <a16:rowId xmlns:a16="http://schemas.microsoft.com/office/drawing/2014/main" val="1307095838"/>
                  </a:ext>
                </a:extLst>
              </a:tr>
              <a:tr h="370840">
                <a:tc>
                  <a:txBody>
                    <a:bodyPr/>
                    <a:lstStyle/>
                    <a:p>
                      <a:endParaRPr lang="en-GB"/>
                    </a:p>
                  </a:txBody>
                  <a:tcPr/>
                </a:tc>
                <a:tc>
                  <a:txBody>
                    <a:bodyPr/>
                    <a:lstStyle/>
                    <a:p>
                      <a:r>
                        <a:rPr lang="ar-AE" dirty="0"/>
                        <a:t>جديدة</a:t>
                      </a:r>
                      <a:endParaRPr lang="en-GB" dirty="0"/>
                    </a:p>
                  </a:txBody>
                  <a:tcPr/>
                </a:tc>
                <a:tc>
                  <a:txBody>
                    <a:bodyPr/>
                    <a:lstStyle/>
                    <a:p>
                      <a:endParaRPr lang="en-GB"/>
                    </a:p>
                  </a:txBody>
                  <a:tcPr/>
                </a:tc>
                <a:tc>
                  <a:txBody>
                    <a:bodyPr/>
                    <a:lstStyle/>
                    <a:p>
                      <a:r>
                        <a:rPr lang="en-US" dirty="0"/>
                        <a:t>buses</a:t>
                      </a:r>
                      <a:endParaRPr lang="en-GB" dirty="0"/>
                    </a:p>
                  </a:txBody>
                  <a:tcPr/>
                </a:tc>
                <a:extLst>
                  <a:ext uri="{0D108BD9-81ED-4DB2-BD59-A6C34878D82A}">
                    <a16:rowId xmlns:a16="http://schemas.microsoft.com/office/drawing/2014/main" val="299395591"/>
                  </a:ext>
                </a:extLst>
              </a:tr>
              <a:tr h="370840">
                <a:tc>
                  <a:txBody>
                    <a:bodyPr/>
                    <a:lstStyle/>
                    <a:p>
                      <a:endParaRPr lang="en-GB"/>
                    </a:p>
                  </a:txBody>
                  <a:tcPr/>
                </a:tc>
                <a:tc>
                  <a:txBody>
                    <a:bodyPr/>
                    <a:lstStyle/>
                    <a:p>
                      <a:r>
                        <a:rPr lang="ar-AE" dirty="0"/>
                        <a:t>كثيرة</a:t>
                      </a:r>
                      <a:endParaRPr lang="en-GB" dirty="0"/>
                    </a:p>
                  </a:txBody>
                  <a:tcPr/>
                </a:tc>
                <a:tc>
                  <a:txBody>
                    <a:bodyPr/>
                    <a:lstStyle/>
                    <a:p>
                      <a:endParaRPr lang="en-GB" dirty="0"/>
                    </a:p>
                  </a:txBody>
                  <a:tcPr/>
                </a:tc>
                <a:tc>
                  <a:txBody>
                    <a:bodyPr/>
                    <a:lstStyle/>
                    <a:p>
                      <a:r>
                        <a:rPr lang="en-US" dirty="0"/>
                        <a:t>Activities </a:t>
                      </a:r>
                      <a:endParaRPr lang="en-GB" dirty="0"/>
                    </a:p>
                  </a:txBody>
                  <a:tcPr/>
                </a:tc>
                <a:extLst>
                  <a:ext uri="{0D108BD9-81ED-4DB2-BD59-A6C34878D82A}">
                    <a16:rowId xmlns:a16="http://schemas.microsoft.com/office/drawing/2014/main" val="4282766332"/>
                  </a:ext>
                </a:extLst>
              </a:tr>
              <a:tr h="370840">
                <a:tc>
                  <a:txBody>
                    <a:bodyPr/>
                    <a:lstStyle/>
                    <a:p>
                      <a:endParaRPr lang="en-GB" dirty="0"/>
                    </a:p>
                  </a:txBody>
                  <a:tcPr/>
                </a:tc>
                <a:tc>
                  <a:txBody>
                    <a:bodyPr/>
                    <a:lstStyle/>
                    <a:p>
                      <a:r>
                        <a:rPr lang="ar-AE" dirty="0"/>
                        <a:t>أحب</a:t>
                      </a:r>
                      <a:endParaRPr lang="en-GB" dirty="0"/>
                    </a:p>
                  </a:txBody>
                  <a:tcPr/>
                </a:tc>
                <a:tc>
                  <a:txBody>
                    <a:bodyPr/>
                    <a:lstStyle/>
                    <a:p>
                      <a:endParaRPr lang="en-GB" dirty="0"/>
                    </a:p>
                  </a:txBody>
                  <a:tcPr/>
                </a:tc>
                <a:tc>
                  <a:txBody>
                    <a:bodyPr/>
                    <a:lstStyle/>
                    <a:p>
                      <a:r>
                        <a:rPr lang="en-US" dirty="0"/>
                        <a:t>Quiet </a:t>
                      </a:r>
                      <a:endParaRPr lang="en-GB" dirty="0"/>
                    </a:p>
                  </a:txBody>
                  <a:tcPr/>
                </a:tc>
                <a:extLst>
                  <a:ext uri="{0D108BD9-81ED-4DB2-BD59-A6C34878D82A}">
                    <a16:rowId xmlns:a16="http://schemas.microsoft.com/office/drawing/2014/main" val="1265891600"/>
                  </a:ext>
                </a:extLst>
              </a:tr>
              <a:tr h="370840">
                <a:tc>
                  <a:txBody>
                    <a:bodyPr/>
                    <a:lstStyle/>
                    <a:p>
                      <a:endParaRPr lang="en-GB" dirty="0"/>
                    </a:p>
                  </a:txBody>
                  <a:tcPr/>
                </a:tc>
                <a:tc>
                  <a:txBody>
                    <a:bodyPr/>
                    <a:lstStyle/>
                    <a:p>
                      <a:r>
                        <a:rPr lang="ar-AE" dirty="0"/>
                        <a:t>صاخبة</a:t>
                      </a:r>
                      <a:endParaRPr lang="en-GB" dirty="0"/>
                    </a:p>
                  </a:txBody>
                  <a:tcPr/>
                </a:tc>
                <a:tc>
                  <a:txBody>
                    <a:bodyPr/>
                    <a:lstStyle/>
                    <a:p>
                      <a:endParaRPr lang="en-GB" dirty="0"/>
                    </a:p>
                  </a:txBody>
                  <a:tcPr/>
                </a:tc>
                <a:tc>
                  <a:txBody>
                    <a:bodyPr/>
                    <a:lstStyle/>
                    <a:p>
                      <a:r>
                        <a:rPr lang="en-US" dirty="0"/>
                        <a:t>shops</a:t>
                      </a:r>
                      <a:endParaRPr lang="en-GB" dirty="0"/>
                    </a:p>
                  </a:txBody>
                  <a:tcPr/>
                </a:tc>
                <a:extLst>
                  <a:ext uri="{0D108BD9-81ED-4DB2-BD59-A6C34878D82A}">
                    <a16:rowId xmlns:a16="http://schemas.microsoft.com/office/drawing/2014/main" val="3625380829"/>
                  </a:ext>
                </a:extLst>
              </a:tr>
            </a:tbl>
          </a:graphicData>
        </a:graphic>
      </p:graphicFrame>
      <p:sp>
        <p:nvSpPr>
          <p:cNvPr id="5" name="TextBox 4">
            <a:extLst>
              <a:ext uri="{FF2B5EF4-FFF2-40B4-BE49-F238E27FC236}">
                <a16:creationId xmlns:a16="http://schemas.microsoft.com/office/drawing/2014/main" id="{90851698-961F-0C6F-63D8-0AE631C1C9BA}"/>
              </a:ext>
            </a:extLst>
          </p:cNvPr>
          <p:cNvSpPr txBox="1"/>
          <p:nvPr/>
        </p:nvSpPr>
        <p:spPr>
          <a:xfrm>
            <a:off x="308080" y="860905"/>
            <a:ext cx="4230255" cy="369332"/>
          </a:xfrm>
          <a:prstGeom prst="rect">
            <a:avLst/>
          </a:prstGeom>
          <a:noFill/>
          <a:ln>
            <a:solidFill>
              <a:schemeClr val="tx1"/>
            </a:solidFill>
          </a:ln>
        </p:spPr>
        <p:txBody>
          <a:bodyPr wrap="square">
            <a:spAutoFit/>
          </a:bodyPr>
          <a:lstStyle/>
          <a:p>
            <a:pPr marL="514350" marR="0" lvl="0" indent="-514350" algn="r" defTabSz="914400" rtl="1" eaLnBrk="1" fontAlgn="auto" latinLnBrk="0" hangingPunct="1">
              <a:lnSpc>
                <a:spcPct val="100000"/>
              </a:lnSpc>
              <a:spcBef>
                <a:spcPts val="0"/>
              </a:spcBef>
              <a:spcAft>
                <a:spcPts val="0"/>
              </a:spcAft>
              <a:buClrTx/>
              <a:buSzTx/>
              <a:buFontTx/>
              <a:buAutoNum type="arabicPeriod"/>
              <a:tabLst/>
              <a:defRPr/>
            </a:pPr>
            <a:r>
              <a:rPr kumimoji="0" lang="ar-AE"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أبحث عن معاني أو أضداد الكلمات.</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TextBox 5">
            <a:extLst>
              <a:ext uri="{FF2B5EF4-FFF2-40B4-BE49-F238E27FC236}">
                <a16:creationId xmlns:a16="http://schemas.microsoft.com/office/drawing/2014/main" id="{2957A1D5-FBE0-3EE0-3C1C-6173756837DC}"/>
              </a:ext>
            </a:extLst>
          </p:cNvPr>
          <p:cNvSpPr txBox="1"/>
          <p:nvPr/>
        </p:nvSpPr>
        <p:spPr>
          <a:xfrm>
            <a:off x="7839688" y="1126974"/>
            <a:ext cx="4230255" cy="369332"/>
          </a:xfrm>
          <a:prstGeom prst="rect">
            <a:avLst/>
          </a:prstGeom>
          <a:noFill/>
          <a:ln>
            <a:solidFill>
              <a:schemeClr val="tx1"/>
            </a:solidFill>
          </a:ln>
        </p:spPr>
        <p:txBody>
          <a:bodyPr wrap="square">
            <a:spAutoFit/>
          </a:bodyPr>
          <a:lstStyle/>
          <a:p>
            <a:pPr marR="0" lvl="0" algn="r" defTabSz="914400" rtl="1" eaLnBrk="1" fontAlgn="auto" latinLnBrk="0" hangingPunct="1">
              <a:lnSpc>
                <a:spcPct val="100000"/>
              </a:lnSpc>
              <a:spcBef>
                <a:spcPts val="0"/>
              </a:spcBef>
              <a:spcAft>
                <a:spcPts val="0"/>
              </a:spcAft>
              <a:buClrTx/>
              <a:buSzTx/>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a:t>
            </a:r>
            <a:r>
              <a:rPr kumimoji="0" lang="ar-AE"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من قال:</a:t>
            </a:r>
          </a:p>
        </p:txBody>
      </p:sp>
      <p:graphicFrame>
        <p:nvGraphicFramePr>
          <p:cNvPr id="7" name="Table 6">
            <a:extLst>
              <a:ext uri="{FF2B5EF4-FFF2-40B4-BE49-F238E27FC236}">
                <a16:creationId xmlns:a16="http://schemas.microsoft.com/office/drawing/2014/main" id="{76B8E56A-243F-1C62-8C10-030B12FC218C}"/>
              </a:ext>
            </a:extLst>
          </p:cNvPr>
          <p:cNvGraphicFramePr>
            <a:graphicFrameLocks noGrp="1"/>
          </p:cNvGraphicFramePr>
          <p:nvPr>
            <p:extLst>
              <p:ext uri="{D42A27DB-BD31-4B8C-83A1-F6EECF244321}">
                <p14:modId xmlns:p14="http://schemas.microsoft.com/office/powerpoint/2010/main" val="2683623393"/>
              </p:ext>
            </p:extLst>
          </p:nvPr>
        </p:nvGraphicFramePr>
        <p:xfrm>
          <a:off x="6155481" y="1682480"/>
          <a:ext cx="5807687" cy="4820920"/>
        </p:xfrm>
        <a:graphic>
          <a:graphicData uri="http://schemas.openxmlformats.org/drawingml/2006/table">
            <a:tbl>
              <a:tblPr firstRow="1" bandRow="1">
                <a:tableStyleId>{616DA210-FB5B-4158-B5E0-FEB733F419BA}</a:tableStyleId>
              </a:tblPr>
              <a:tblGrid>
                <a:gridCol w="1141936">
                  <a:extLst>
                    <a:ext uri="{9D8B030D-6E8A-4147-A177-3AD203B41FA5}">
                      <a16:colId xmlns:a16="http://schemas.microsoft.com/office/drawing/2014/main" val="3183986418"/>
                    </a:ext>
                  </a:extLst>
                </a:gridCol>
                <a:gridCol w="4665751">
                  <a:extLst>
                    <a:ext uri="{9D8B030D-6E8A-4147-A177-3AD203B41FA5}">
                      <a16:colId xmlns:a16="http://schemas.microsoft.com/office/drawing/2014/main" val="2851804726"/>
                    </a:ext>
                  </a:extLst>
                </a:gridCol>
              </a:tblGrid>
              <a:tr h="370840">
                <a:tc>
                  <a:txBody>
                    <a:bodyPr/>
                    <a:lstStyle/>
                    <a:p>
                      <a:pPr algn="r" rtl="1"/>
                      <a:endParaRPr lang="en-GB" dirty="0"/>
                    </a:p>
                  </a:txBody>
                  <a:tcPr/>
                </a:tc>
                <a:tc>
                  <a:txBody>
                    <a:bodyPr/>
                    <a:lstStyle/>
                    <a:p>
                      <a:pPr algn="r" rtl="1"/>
                      <a:r>
                        <a:rPr lang="ar-AE" dirty="0"/>
                        <a:t>وسائل الموصلات قليلة</a:t>
                      </a:r>
                      <a:endParaRPr lang="en-GB" dirty="0"/>
                    </a:p>
                  </a:txBody>
                  <a:tcPr/>
                </a:tc>
                <a:extLst>
                  <a:ext uri="{0D108BD9-81ED-4DB2-BD59-A6C34878D82A}">
                    <a16:rowId xmlns:a16="http://schemas.microsoft.com/office/drawing/2014/main" val="811536686"/>
                  </a:ext>
                </a:extLst>
              </a:tr>
              <a:tr h="370840">
                <a:tc>
                  <a:txBody>
                    <a:bodyPr/>
                    <a:lstStyle/>
                    <a:p>
                      <a:pPr algn="r" rtl="1"/>
                      <a:endParaRPr lang="en-GB"/>
                    </a:p>
                  </a:txBody>
                  <a:tcPr/>
                </a:tc>
                <a:tc>
                  <a:txBody>
                    <a:bodyPr/>
                    <a:lstStyle/>
                    <a:p>
                      <a:pPr algn="r" rtl="1"/>
                      <a:r>
                        <a:rPr lang="ar-AE" dirty="0"/>
                        <a:t>أعيش في مدينة شمال تونس</a:t>
                      </a:r>
                      <a:endParaRPr lang="en-GB" dirty="0"/>
                    </a:p>
                  </a:txBody>
                  <a:tcPr/>
                </a:tc>
                <a:extLst>
                  <a:ext uri="{0D108BD9-81ED-4DB2-BD59-A6C34878D82A}">
                    <a16:rowId xmlns:a16="http://schemas.microsoft.com/office/drawing/2014/main" val="4230694150"/>
                  </a:ext>
                </a:extLst>
              </a:tr>
              <a:tr h="370840">
                <a:tc>
                  <a:txBody>
                    <a:bodyPr/>
                    <a:lstStyle/>
                    <a:p>
                      <a:pPr algn="r" rtl="1"/>
                      <a:endParaRPr lang="en-GB"/>
                    </a:p>
                  </a:txBody>
                  <a:tcPr/>
                </a:tc>
                <a:tc>
                  <a:txBody>
                    <a:bodyPr/>
                    <a:lstStyle/>
                    <a:p>
                      <a:pPr algn="r" rtl="1"/>
                      <a:r>
                        <a:rPr lang="ar-AE" dirty="0"/>
                        <a:t>المراكز التجارية تغلق باكرًا</a:t>
                      </a:r>
                      <a:endParaRPr lang="en-GB" dirty="0"/>
                    </a:p>
                  </a:txBody>
                  <a:tcPr/>
                </a:tc>
                <a:extLst>
                  <a:ext uri="{0D108BD9-81ED-4DB2-BD59-A6C34878D82A}">
                    <a16:rowId xmlns:a16="http://schemas.microsoft.com/office/drawing/2014/main" val="408916287"/>
                  </a:ext>
                </a:extLst>
              </a:tr>
              <a:tr h="370840">
                <a:tc>
                  <a:txBody>
                    <a:bodyPr/>
                    <a:lstStyle/>
                    <a:p>
                      <a:pPr algn="r" rtl="1"/>
                      <a:endParaRPr lang="en-GB"/>
                    </a:p>
                  </a:txBody>
                  <a:tcPr/>
                </a:tc>
                <a:tc>
                  <a:txBody>
                    <a:bodyPr/>
                    <a:lstStyle/>
                    <a:p>
                      <a:pPr algn="r" rtl="1"/>
                      <a:r>
                        <a:rPr lang="ar-AE" dirty="0"/>
                        <a:t>أستعمل الدراجة لأنني لا أُحب السيارات.</a:t>
                      </a:r>
                      <a:endParaRPr lang="en-GB" dirty="0"/>
                    </a:p>
                  </a:txBody>
                  <a:tcPr/>
                </a:tc>
                <a:extLst>
                  <a:ext uri="{0D108BD9-81ED-4DB2-BD59-A6C34878D82A}">
                    <a16:rowId xmlns:a16="http://schemas.microsoft.com/office/drawing/2014/main" val="339477762"/>
                  </a:ext>
                </a:extLst>
              </a:tr>
              <a:tr h="370840">
                <a:tc>
                  <a:txBody>
                    <a:bodyPr/>
                    <a:lstStyle/>
                    <a:p>
                      <a:pPr algn="r" rtl="1"/>
                      <a:endParaRPr lang="en-GB"/>
                    </a:p>
                  </a:txBody>
                  <a:tcPr/>
                </a:tc>
                <a:tc>
                  <a:txBody>
                    <a:bodyPr/>
                    <a:lstStyle/>
                    <a:p>
                      <a:pPr algn="r" rtl="1"/>
                      <a:r>
                        <a:rPr lang="ar-AE" dirty="0"/>
                        <a:t>بيتي قريب من الغابة و البحيرة</a:t>
                      </a:r>
                      <a:endParaRPr lang="en-GB" dirty="0"/>
                    </a:p>
                  </a:txBody>
                  <a:tcPr/>
                </a:tc>
                <a:extLst>
                  <a:ext uri="{0D108BD9-81ED-4DB2-BD59-A6C34878D82A}">
                    <a16:rowId xmlns:a16="http://schemas.microsoft.com/office/drawing/2014/main" val="2626735305"/>
                  </a:ext>
                </a:extLst>
              </a:tr>
              <a:tr h="370840">
                <a:tc>
                  <a:txBody>
                    <a:bodyPr/>
                    <a:lstStyle/>
                    <a:p>
                      <a:pPr algn="r" rtl="1"/>
                      <a:endParaRPr lang="en-GB"/>
                    </a:p>
                  </a:txBody>
                  <a:tcPr/>
                </a:tc>
                <a:tc>
                  <a:txBody>
                    <a:bodyPr/>
                    <a:lstStyle/>
                    <a:p>
                      <a:pPr algn="r" rtl="1"/>
                      <a:r>
                        <a:rPr lang="ar-AE" dirty="0"/>
                        <a:t>لا يوجد في قريتي مقاهي وليس لدي إلا مطعم واحد</a:t>
                      </a:r>
                      <a:endParaRPr lang="en-GB" dirty="0"/>
                    </a:p>
                  </a:txBody>
                  <a:tcPr/>
                </a:tc>
                <a:extLst>
                  <a:ext uri="{0D108BD9-81ED-4DB2-BD59-A6C34878D82A}">
                    <a16:rowId xmlns:a16="http://schemas.microsoft.com/office/drawing/2014/main" val="3912682833"/>
                  </a:ext>
                </a:extLst>
              </a:tr>
              <a:tr h="370840">
                <a:tc>
                  <a:txBody>
                    <a:bodyPr/>
                    <a:lstStyle/>
                    <a:p>
                      <a:pPr algn="r" rtl="1"/>
                      <a:endParaRPr lang="en-GB" dirty="0"/>
                    </a:p>
                  </a:txBody>
                  <a:tcPr/>
                </a:tc>
                <a:tc>
                  <a:txBody>
                    <a:bodyPr/>
                    <a:lstStyle/>
                    <a:p>
                      <a:pPr algn="r" rtl="1"/>
                      <a:r>
                        <a:rPr lang="ar-AE" dirty="0"/>
                        <a:t>انتقلت إلى مانشستر عام 2005</a:t>
                      </a:r>
                      <a:endParaRPr lang="en-GB" dirty="0"/>
                    </a:p>
                  </a:txBody>
                  <a:tcPr/>
                </a:tc>
                <a:extLst>
                  <a:ext uri="{0D108BD9-81ED-4DB2-BD59-A6C34878D82A}">
                    <a16:rowId xmlns:a16="http://schemas.microsoft.com/office/drawing/2014/main" val="1489553676"/>
                  </a:ext>
                </a:extLst>
              </a:tr>
              <a:tr h="370840">
                <a:tc>
                  <a:txBody>
                    <a:bodyPr/>
                    <a:lstStyle/>
                    <a:p>
                      <a:pPr algn="r" rtl="1"/>
                      <a:endParaRPr lang="en-GB" dirty="0"/>
                    </a:p>
                  </a:txBody>
                  <a:tcPr/>
                </a:tc>
                <a:tc>
                  <a:txBody>
                    <a:bodyPr/>
                    <a:lstStyle/>
                    <a:p>
                      <a:pPr algn="r" rtl="1"/>
                      <a:r>
                        <a:rPr lang="ar-AE" dirty="0"/>
                        <a:t>مدينتي حيوية فيها العديد من النشاطات</a:t>
                      </a:r>
                      <a:endParaRPr lang="en-GB" dirty="0"/>
                    </a:p>
                  </a:txBody>
                  <a:tcPr/>
                </a:tc>
                <a:extLst>
                  <a:ext uri="{0D108BD9-81ED-4DB2-BD59-A6C34878D82A}">
                    <a16:rowId xmlns:a16="http://schemas.microsoft.com/office/drawing/2014/main" val="158105205"/>
                  </a:ext>
                </a:extLst>
              </a:tr>
              <a:tr h="370840">
                <a:tc>
                  <a:txBody>
                    <a:bodyPr/>
                    <a:lstStyle/>
                    <a:p>
                      <a:pPr algn="r" rtl="1"/>
                      <a:endParaRPr lang="en-GB" dirty="0"/>
                    </a:p>
                  </a:txBody>
                  <a:tcPr/>
                </a:tc>
                <a:tc>
                  <a:txBody>
                    <a:bodyPr/>
                    <a:lstStyle/>
                    <a:p>
                      <a:pPr algn="r" rtl="1"/>
                      <a:r>
                        <a:rPr lang="ar-AE" dirty="0"/>
                        <a:t>القرية مُملة جدًّا</a:t>
                      </a:r>
                      <a:endParaRPr lang="en-GB" dirty="0"/>
                    </a:p>
                  </a:txBody>
                  <a:tcPr/>
                </a:tc>
                <a:extLst>
                  <a:ext uri="{0D108BD9-81ED-4DB2-BD59-A6C34878D82A}">
                    <a16:rowId xmlns:a16="http://schemas.microsoft.com/office/drawing/2014/main" val="3987803785"/>
                  </a:ext>
                </a:extLst>
              </a:tr>
              <a:tr h="370840">
                <a:tc>
                  <a:txBody>
                    <a:bodyPr/>
                    <a:lstStyle/>
                    <a:p>
                      <a:pPr algn="r" rtl="1"/>
                      <a:endParaRPr lang="en-GB" dirty="0"/>
                    </a:p>
                  </a:txBody>
                  <a:tcPr/>
                </a:tc>
                <a:tc>
                  <a:txBody>
                    <a:bodyPr/>
                    <a:lstStyle/>
                    <a:p>
                      <a:pPr algn="r" rtl="1"/>
                      <a:r>
                        <a:rPr lang="ar-AE" dirty="0"/>
                        <a:t>أستعمل الدراجة لأنني لا أُحب السيارات.</a:t>
                      </a:r>
                      <a:endParaRPr lang="en-GB" dirty="0"/>
                    </a:p>
                  </a:txBody>
                  <a:tcPr/>
                </a:tc>
                <a:extLst>
                  <a:ext uri="{0D108BD9-81ED-4DB2-BD59-A6C34878D82A}">
                    <a16:rowId xmlns:a16="http://schemas.microsoft.com/office/drawing/2014/main" val="863238923"/>
                  </a:ext>
                </a:extLst>
              </a:tr>
              <a:tr h="370840">
                <a:tc>
                  <a:txBody>
                    <a:bodyPr/>
                    <a:lstStyle/>
                    <a:p>
                      <a:pPr algn="r" rtl="1"/>
                      <a:endParaRPr lang="en-GB" dirty="0"/>
                    </a:p>
                  </a:txBody>
                  <a:tcPr/>
                </a:tc>
                <a:tc>
                  <a:txBody>
                    <a:bodyPr/>
                    <a:lstStyle/>
                    <a:p>
                      <a:pPr algn="r" rtl="1"/>
                      <a:r>
                        <a:rPr lang="ar-AE" dirty="0"/>
                        <a:t>الحافلات في قريتي بطيئة و قديمة</a:t>
                      </a:r>
                      <a:endParaRPr lang="en-GB" dirty="0"/>
                    </a:p>
                  </a:txBody>
                  <a:tcPr/>
                </a:tc>
                <a:extLst>
                  <a:ext uri="{0D108BD9-81ED-4DB2-BD59-A6C34878D82A}">
                    <a16:rowId xmlns:a16="http://schemas.microsoft.com/office/drawing/2014/main" val="821121686"/>
                  </a:ext>
                </a:extLst>
              </a:tr>
              <a:tr h="370840">
                <a:tc>
                  <a:txBody>
                    <a:bodyPr/>
                    <a:lstStyle/>
                    <a:p>
                      <a:pPr algn="r" rtl="1"/>
                      <a:endParaRPr lang="en-GB" dirty="0"/>
                    </a:p>
                  </a:txBody>
                  <a:tcPr/>
                </a:tc>
                <a:tc>
                  <a:txBody>
                    <a:bodyPr/>
                    <a:lstStyle/>
                    <a:p>
                      <a:pPr algn="r" rtl="1"/>
                      <a:r>
                        <a:rPr lang="ar-AE" dirty="0"/>
                        <a:t>أحب الذهاب إلى الشاطئ ولعب الكرة</a:t>
                      </a:r>
                      <a:endParaRPr lang="en-GB" dirty="0"/>
                    </a:p>
                  </a:txBody>
                  <a:tcPr/>
                </a:tc>
                <a:extLst>
                  <a:ext uri="{0D108BD9-81ED-4DB2-BD59-A6C34878D82A}">
                    <a16:rowId xmlns:a16="http://schemas.microsoft.com/office/drawing/2014/main" val="3998559056"/>
                  </a:ext>
                </a:extLst>
              </a:tr>
              <a:tr h="370840">
                <a:tc>
                  <a:txBody>
                    <a:bodyPr/>
                    <a:lstStyle/>
                    <a:p>
                      <a:pPr algn="r" rtl="1"/>
                      <a:endParaRPr lang="en-GB" dirty="0"/>
                    </a:p>
                  </a:txBody>
                  <a:tcPr/>
                </a:tc>
                <a:tc>
                  <a:txBody>
                    <a:bodyPr/>
                    <a:lstStyle/>
                    <a:p>
                      <a:pPr algn="r" rtl="1"/>
                      <a:r>
                        <a:rPr lang="ar-AE" dirty="0"/>
                        <a:t>قريتي جنوب انكلترا</a:t>
                      </a:r>
                      <a:endParaRPr lang="en-GB" dirty="0"/>
                    </a:p>
                  </a:txBody>
                  <a:tcPr/>
                </a:tc>
                <a:extLst>
                  <a:ext uri="{0D108BD9-81ED-4DB2-BD59-A6C34878D82A}">
                    <a16:rowId xmlns:a16="http://schemas.microsoft.com/office/drawing/2014/main" val="150275763"/>
                  </a:ext>
                </a:extLst>
              </a:tr>
            </a:tbl>
          </a:graphicData>
        </a:graphic>
      </p:graphicFrame>
    </p:spTree>
    <p:extLst>
      <p:ext uri="{BB962C8B-B14F-4D97-AF65-F5344CB8AC3E}">
        <p14:creationId xmlns:p14="http://schemas.microsoft.com/office/powerpoint/2010/main" val="44773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A9EEF-481C-A1C2-8BB5-EAC98CB3F83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07D4C60-B176-EB8D-981B-033E541F9CE1}"/>
              </a:ext>
            </a:extLst>
          </p:cNvPr>
          <p:cNvGraphicFramePr>
            <a:graphicFrameLocks noGrp="1"/>
          </p:cNvGraphicFramePr>
          <p:nvPr/>
        </p:nvGraphicFramePr>
        <p:xfrm>
          <a:off x="5954313" y="896096"/>
          <a:ext cx="5807687" cy="5461000"/>
        </p:xfrm>
        <a:graphic>
          <a:graphicData uri="http://schemas.openxmlformats.org/drawingml/2006/table">
            <a:tbl>
              <a:tblPr firstRow="1" bandRow="1">
                <a:tableStyleId>{616DA210-FB5B-4158-B5E0-FEB733F419BA}</a:tableStyleId>
              </a:tblPr>
              <a:tblGrid>
                <a:gridCol w="1141936">
                  <a:extLst>
                    <a:ext uri="{9D8B030D-6E8A-4147-A177-3AD203B41FA5}">
                      <a16:colId xmlns:a16="http://schemas.microsoft.com/office/drawing/2014/main" val="3183986418"/>
                    </a:ext>
                  </a:extLst>
                </a:gridCol>
                <a:gridCol w="4665751">
                  <a:extLst>
                    <a:ext uri="{9D8B030D-6E8A-4147-A177-3AD203B41FA5}">
                      <a16:colId xmlns:a16="http://schemas.microsoft.com/office/drawing/2014/main" val="2851804726"/>
                    </a:ext>
                  </a:extLst>
                </a:gridCol>
              </a:tblGrid>
              <a:tr h="370840">
                <a:tc>
                  <a:txBody>
                    <a:bodyPr/>
                    <a:lstStyle/>
                    <a:p>
                      <a:pPr algn="r" rtl="1"/>
                      <a:endParaRPr lang="en-GB"/>
                    </a:p>
                  </a:txBody>
                  <a:tcPr/>
                </a:tc>
                <a:tc>
                  <a:txBody>
                    <a:bodyPr/>
                    <a:lstStyle/>
                    <a:p>
                      <a:pPr algn="r" rtl="1"/>
                      <a:r>
                        <a:rPr lang="ar-AE" dirty="0"/>
                        <a:t>لا يحب أحمد المدن الكبيرة</a:t>
                      </a:r>
                      <a:endParaRPr lang="en-GB" dirty="0"/>
                    </a:p>
                  </a:txBody>
                  <a:tcPr/>
                </a:tc>
                <a:extLst>
                  <a:ext uri="{0D108BD9-81ED-4DB2-BD59-A6C34878D82A}">
                    <a16:rowId xmlns:a16="http://schemas.microsoft.com/office/drawing/2014/main" val="811536686"/>
                  </a:ext>
                </a:extLst>
              </a:tr>
              <a:tr h="370840">
                <a:tc>
                  <a:txBody>
                    <a:bodyPr/>
                    <a:lstStyle/>
                    <a:p>
                      <a:pPr algn="r" rtl="1"/>
                      <a:endParaRPr lang="en-GB"/>
                    </a:p>
                  </a:txBody>
                  <a:tcPr/>
                </a:tc>
                <a:tc>
                  <a:txBody>
                    <a:bodyPr/>
                    <a:lstStyle/>
                    <a:p>
                      <a:pPr algn="r" rtl="1"/>
                      <a:r>
                        <a:rPr lang="ar-AE" dirty="0"/>
                        <a:t>في قرية رامي يوجد عدد قليل من الحافلات وهي غير سريعة و قديمة</a:t>
                      </a:r>
                      <a:endParaRPr lang="en-GB" dirty="0"/>
                    </a:p>
                  </a:txBody>
                  <a:tcPr/>
                </a:tc>
                <a:extLst>
                  <a:ext uri="{0D108BD9-81ED-4DB2-BD59-A6C34878D82A}">
                    <a16:rowId xmlns:a16="http://schemas.microsoft.com/office/drawing/2014/main" val="4230694150"/>
                  </a:ext>
                </a:extLst>
              </a:tr>
              <a:tr h="370840">
                <a:tc>
                  <a:txBody>
                    <a:bodyPr/>
                    <a:lstStyle/>
                    <a:p>
                      <a:pPr algn="r" rtl="1"/>
                      <a:endParaRPr lang="en-GB"/>
                    </a:p>
                  </a:txBody>
                  <a:tcPr/>
                </a:tc>
                <a:tc>
                  <a:txBody>
                    <a:bodyPr/>
                    <a:lstStyle/>
                    <a:p>
                      <a:pPr algn="r" rtl="1"/>
                      <a:r>
                        <a:rPr lang="ar-AE" dirty="0"/>
                        <a:t>يوجد الكثير من المطاعم في قرية منى</a:t>
                      </a:r>
                      <a:endParaRPr lang="en-GB" dirty="0"/>
                    </a:p>
                  </a:txBody>
                  <a:tcPr/>
                </a:tc>
                <a:extLst>
                  <a:ext uri="{0D108BD9-81ED-4DB2-BD59-A6C34878D82A}">
                    <a16:rowId xmlns:a16="http://schemas.microsoft.com/office/drawing/2014/main" val="408916287"/>
                  </a:ext>
                </a:extLst>
              </a:tr>
              <a:tr h="370840">
                <a:tc>
                  <a:txBody>
                    <a:bodyPr/>
                    <a:lstStyle/>
                    <a:p>
                      <a:pPr algn="r" rtl="1"/>
                      <a:endParaRPr lang="en-GB"/>
                    </a:p>
                  </a:txBody>
                  <a:tcPr/>
                </a:tc>
                <a:tc>
                  <a:txBody>
                    <a:bodyPr/>
                    <a:lstStyle/>
                    <a:p>
                      <a:pPr algn="r" rtl="1"/>
                      <a:r>
                        <a:rPr lang="ar-AE" dirty="0"/>
                        <a:t>تستطيع الحصول على وظيفة بسهولة في المدينة</a:t>
                      </a:r>
                      <a:endParaRPr lang="en-GB" dirty="0"/>
                    </a:p>
                  </a:txBody>
                  <a:tcPr/>
                </a:tc>
                <a:extLst>
                  <a:ext uri="{0D108BD9-81ED-4DB2-BD59-A6C34878D82A}">
                    <a16:rowId xmlns:a16="http://schemas.microsoft.com/office/drawing/2014/main" val="339477762"/>
                  </a:ext>
                </a:extLst>
              </a:tr>
              <a:tr h="370840">
                <a:tc>
                  <a:txBody>
                    <a:bodyPr/>
                    <a:lstStyle/>
                    <a:p>
                      <a:pPr algn="r" rtl="1"/>
                      <a:endParaRPr lang="en-GB"/>
                    </a:p>
                  </a:txBody>
                  <a:tcPr/>
                </a:tc>
                <a:tc>
                  <a:txBody>
                    <a:bodyPr/>
                    <a:lstStyle/>
                    <a:p>
                      <a:pPr algn="r" rtl="1"/>
                      <a:r>
                        <a:rPr lang="ar-AE" dirty="0"/>
                        <a:t>القرية دائما صاخبة و لا يوجد فيها مواقف سيارات</a:t>
                      </a:r>
                      <a:endParaRPr lang="en-GB" dirty="0"/>
                    </a:p>
                  </a:txBody>
                  <a:tcPr/>
                </a:tc>
                <a:extLst>
                  <a:ext uri="{0D108BD9-81ED-4DB2-BD59-A6C34878D82A}">
                    <a16:rowId xmlns:a16="http://schemas.microsoft.com/office/drawing/2014/main" val="2626735305"/>
                  </a:ext>
                </a:extLst>
              </a:tr>
              <a:tr h="370840">
                <a:tc>
                  <a:txBody>
                    <a:bodyPr/>
                    <a:lstStyle/>
                    <a:p>
                      <a:pPr algn="r" rtl="1"/>
                      <a:endParaRPr lang="en-GB"/>
                    </a:p>
                  </a:txBody>
                  <a:tcPr/>
                </a:tc>
                <a:tc>
                  <a:txBody>
                    <a:bodyPr/>
                    <a:lstStyle/>
                    <a:p>
                      <a:pPr algn="r" rtl="1"/>
                      <a:r>
                        <a:rPr lang="ar-AE" dirty="0"/>
                        <a:t>يعيش مجد في مدينة شرق تونس</a:t>
                      </a:r>
                      <a:endParaRPr lang="en-GB" dirty="0"/>
                    </a:p>
                  </a:txBody>
                  <a:tcPr/>
                </a:tc>
                <a:extLst>
                  <a:ext uri="{0D108BD9-81ED-4DB2-BD59-A6C34878D82A}">
                    <a16:rowId xmlns:a16="http://schemas.microsoft.com/office/drawing/2014/main" val="3912682833"/>
                  </a:ext>
                </a:extLst>
              </a:tr>
              <a:tr h="370840">
                <a:tc>
                  <a:txBody>
                    <a:bodyPr/>
                    <a:lstStyle/>
                    <a:p>
                      <a:pPr algn="r" rtl="1"/>
                      <a:endParaRPr lang="en-GB" dirty="0"/>
                    </a:p>
                  </a:txBody>
                  <a:tcPr/>
                </a:tc>
                <a:tc>
                  <a:txBody>
                    <a:bodyPr/>
                    <a:lstStyle/>
                    <a:p>
                      <a:pPr algn="r" rtl="1"/>
                      <a:r>
                        <a:rPr lang="ar-AE" dirty="0"/>
                        <a:t>الشوارع في المدينة التي تعيش فيها منى نظيفة جدًّا</a:t>
                      </a:r>
                      <a:endParaRPr lang="en-GB" dirty="0"/>
                    </a:p>
                  </a:txBody>
                  <a:tcPr/>
                </a:tc>
                <a:extLst>
                  <a:ext uri="{0D108BD9-81ED-4DB2-BD59-A6C34878D82A}">
                    <a16:rowId xmlns:a16="http://schemas.microsoft.com/office/drawing/2014/main" val="1489553676"/>
                  </a:ext>
                </a:extLst>
              </a:tr>
              <a:tr h="370840">
                <a:tc>
                  <a:txBody>
                    <a:bodyPr/>
                    <a:lstStyle/>
                    <a:p>
                      <a:pPr algn="r" rtl="1"/>
                      <a:endParaRPr lang="en-GB" dirty="0"/>
                    </a:p>
                  </a:txBody>
                  <a:tcPr/>
                </a:tc>
                <a:tc>
                  <a:txBody>
                    <a:bodyPr/>
                    <a:lstStyle/>
                    <a:p>
                      <a:pPr algn="r" rtl="1"/>
                      <a:r>
                        <a:rPr lang="ar-AE" dirty="0"/>
                        <a:t>يحب مجد لعب كرة الطائرة مع أصدقائه</a:t>
                      </a:r>
                      <a:endParaRPr lang="en-GB" dirty="0"/>
                    </a:p>
                  </a:txBody>
                  <a:tcPr/>
                </a:tc>
                <a:extLst>
                  <a:ext uri="{0D108BD9-81ED-4DB2-BD59-A6C34878D82A}">
                    <a16:rowId xmlns:a16="http://schemas.microsoft.com/office/drawing/2014/main" val="158105205"/>
                  </a:ext>
                </a:extLst>
              </a:tr>
              <a:tr h="370840">
                <a:tc>
                  <a:txBody>
                    <a:bodyPr/>
                    <a:lstStyle/>
                    <a:p>
                      <a:pPr algn="r" rtl="1"/>
                      <a:endParaRPr lang="en-GB" dirty="0"/>
                    </a:p>
                  </a:txBody>
                  <a:tcPr/>
                </a:tc>
                <a:tc>
                  <a:txBody>
                    <a:bodyPr/>
                    <a:lstStyle/>
                    <a:p>
                      <a:pPr algn="r" rtl="1"/>
                      <a:r>
                        <a:rPr lang="ar-AE" dirty="0"/>
                        <a:t>تكره منى أن تعيش في القرية</a:t>
                      </a:r>
                      <a:endParaRPr lang="en-GB" dirty="0"/>
                    </a:p>
                  </a:txBody>
                  <a:tcPr/>
                </a:tc>
                <a:extLst>
                  <a:ext uri="{0D108BD9-81ED-4DB2-BD59-A6C34878D82A}">
                    <a16:rowId xmlns:a16="http://schemas.microsoft.com/office/drawing/2014/main" val="3987803785"/>
                  </a:ext>
                </a:extLst>
              </a:tr>
              <a:tr h="370840">
                <a:tc>
                  <a:txBody>
                    <a:bodyPr/>
                    <a:lstStyle/>
                    <a:p>
                      <a:pPr algn="r" rtl="1"/>
                      <a:endParaRPr lang="en-GB" dirty="0"/>
                    </a:p>
                  </a:txBody>
                  <a:tcPr/>
                </a:tc>
                <a:tc>
                  <a:txBody>
                    <a:bodyPr/>
                    <a:lstStyle/>
                    <a:p>
                      <a:pPr algn="r" rtl="1"/>
                      <a:r>
                        <a:rPr lang="ar-AE" dirty="0"/>
                        <a:t>كانت تعيش أميرة في قرية كبيرة</a:t>
                      </a:r>
                      <a:endParaRPr lang="en-GB" dirty="0"/>
                    </a:p>
                  </a:txBody>
                  <a:tcPr/>
                </a:tc>
                <a:extLst>
                  <a:ext uri="{0D108BD9-81ED-4DB2-BD59-A6C34878D82A}">
                    <a16:rowId xmlns:a16="http://schemas.microsoft.com/office/drawing/2014/main" val="863238923"/>
                  </a:ext>
                </a:extLst>
              </a:tr>
              <a:tr h="370840">
                <a:tc>
                  <a:txBody>
                    <a:bodyPr/>
                    <a:lstStyle/>
                    <a:p>
                      <a:pPr algn="r" rtl="1"/>
                      <a:endParaRPr lang="en-GB" dirty="0"/>
                    </a:p>
                  </a:txBody>
                  <a:tcPr/>
                </a:tc>
                <a:tc>
                  <a:txBody>
                    <a:bodyPr/>
                    <a:lstStyle/>
                    <a:p>
                      <a:pPr algn="r" rtl="1"/>
                      <a:r>
                        <a:rPr lang="ar-AE" dirty="0"/>
                        <a:t>قال أصدقاء رامي أن القرية حيوية جدًا</a:t>
                      </a:r>
                      <a:endParaRPr lang="en-GB" dirty="0"/>
                    </a:p>
                  </a:txBody>
                  <a:tcPr/>
                </a:tc>
                <a:extLst>
                  <a:ext uri="{0D108BD9-81ED-4DB2-BD59-A6C34878D82A}">
                    <a16:rowId xmlns:a16="http://schemas.microsoft.com/office/drawing/2014/main" val="821121686"/>
                  </a:ext>
                </a:extLst>
              </a:tr>
              <a:tr h="370840">
                <a:tc>
                  <a:txBody>
                    <a:bodyPr/>
                    <a:lstStyle/>
                    <a:p>
                      <a:pPr algn="r" rtl="1"/>
                      <a:endParaRPr lang="en-GB" dirty="0"/>
                    </a:p>
                  </a:txBody>
                  <a:tcPr/>
                </a:tc>
                <a:tc>
                  <a:txBody>
                    <a:bodyPr/>
                    <a:lstStyle/>
                    <a:p>
                      <a:pPr algn="r" rtl="1"/>
                      <a:r>
                        <a:rPr lang="ar-AE" dirty="0"/>
                        <a:t>مجد لا يحب السيارات لذلك يستعمل الدراجة</a:t>
                      </a:r>
                      <a:endParaRPr lang="en-GB" dirty="0"/>
                    </a:p>
                  </a:txBody>
                  <a:tcPr/>
                </a:tc>
                <a:extLst>
                  <a:ext uri="{0D108BD9-81ED-4DB2-BD59-A6C34878D82A}">
                    <a16:rowId xmlns:a16="http://schemas.microsoft.com/office/drawing/2014/main" val="3998559056"/>
                  </a:ext>
                </a:extLst>
              </a:tr>
              <a:tr h="370840">
                <a:tc>
                  <a:txBody>
                    <a:bodyPr/>
                    <a:lstStyle/>
                    <a:p>
                      <a:pPr algn="r" rtl="1"/>
                      <a:endParaRPr lang="en-GB" dirty="0"/>
                    </a:p>
                  </a:txBody>
                  <a:tcPr/>
                </a:tc>
                <a:tc>
                  <a:txBody>
                    <a:bodyPr/>
                    <a:lstStyle/>
                    <a:p>
                      <a:pPr algn="r" rtl="1"/>
                      <a:r>
                        <a:rPr lang="ar-AE" dirty="0"/>
                        <a:t>هناك الكثير من أماكن تناول الطعام في قرية مجد</a:t>
                      </a:r>
                      <a:endParaRPr lang="en-GB" dirty="0"/>
                    </a:p>
                  </a:txBody>
                  <a:tcPr/>
                </a:tc>
                <a:extLst>
                  <a:ext uri="{0D108BD9-81ED-4DB2-BD59-A6C34878D82A}">
                    <a16:rowId xmlns:a16="http://schemas.microsoft.com/office/drawing/2014/main" val="150275763"/>
                  </a:ext>
                </a:extLst>
              </a:tr>
              <a:tr h="370840">
                <a:tc>
                  <a:txBody>
                    <a:bodyPr/>
                    <a:lstStyle/>
                    <a:p>
                      <a:pPr algn="r" rtl="1"/>
                      <a:endParaRPr lang="en-GB" dirty="0"/>
                    </a:p>
                  </a:txBody>
                  <a:tcPr/>
                </a:tc>
                <a:tc>
                  <a:txBody>
                    <a:bodyPr/>
                    <a:lstStyle/>
                    <a:p>
                      <a:pPr algn="r" rtl="1"/>
                      <a:r>
                        <a:rPr lang="ar-AE" dirty="0"/>
                        <a:t>تعيش منى في مدينة جنوب تونس</a:t>
                      </a:r>
                      <a:endParaRPr lang="en-GB" dirty="0"/>
                    </a:p>
                  </a:txBody>
                  <a:tcPr/>
                </a:tc>
                <a:extLst>
                  <a:ext uri="{0D108BD9-81ED-4DB2-BD59-A6C34878D82A}">
                    <a16:rowId xmlns:a16="http://schemas.microsoft.com/office/drawing/2014/main" val="3546414376"/>
                  </a:ext>
                </a:extLst>
              </a:tr>
            </a:tbl>
          </a:graphicData>
        </a:graphic>
      </p:graphicFrame>
      <p:sp>
        <p:nvSpPr>
          <p:cNvPr id="4" name="TextBox 3">
            <a:extLst>
              <a:ext uri="{FF2B5EF4-FFF2-40B4-BE49-F238E27FC236}">
                <a16:creationId xmlns:a16="http://schemas.microsoft.com/office/drawing/2014/main" id="{B6B2B632-4DFB-6AC8-8EA3-2E5A01BE9C77}"/>
              </a:ext>
            </a:extLst>
          </p:cNvPr>
          <p:cNvSpPr txBox="1"/>
          <p:nvPr/>
        </p:nvSpPr>
        <p:spPr>
          <a:xfrm>
            <a:off x="7699385" y="122241"/>
            <a:ext cx="4230255" cy="369332"/>
          </a:xfrm>
          <a:prstGeom prst="rect">
            <a:avLst/>
          </a:prstGeom>
          <a:noFill/>
          <a:ln>
            <a:solidFill>
              <a:schemeClr val="tx1"/>
            </a:solidFill>
          </a:ln>
        </p:spPr>
        <p:txBody>
          <a:bodyPr wrap="square">
            <a:spAutoFit/>
          </a:bodyPr>
          <a:lstStyle/>
          <a:p>
            <a:pPr marR="0" lvl="0" algn="r" defTabSz="914400" rtl="1" eaLnBrk="1" fontAlgn="auto" latinLnBrk="0" hangingPunct="1">
              <a:lnSpc>
                <a:spcPct val="100000"/>
              </a:lnSpc>
              <a:spcBef>
                <a:spcPts val="0"/>
              </a:spcBef>
              <a:spcAft>
                <a:spcPts val="0"/>
              </a:spcAft>
              <a:buClrTx/>
              <a:buSzTx/>
              <a:tabLst/>
              <a:defRPr/>
            </a:pPr>
            <a:r>
              <a:rPr lang="ar-AE" dirty="0">
                <a:solidFill>
                  <a:prstClr val="black"/>
                </a:solidFill>
                <a:latin typeface="Calibri" panose="020F0502020204030204"/>
                <a:cs typeface="Arial" panose="020B0604020202020204" pitchFamily="34" charset="0"/>
              </a:rPr>
              <a:t>3. صح أم خطأ / صحح الخطأ</a:t>
            </a:r>
            <a:endParaRPr kumimoji="0" lang="ar-AE"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6744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B1D103-A19C-7381-1306-FD93B204166B}"/>
              </a:ext>
            </a:extLst>
          </p:cNvPr>
          <p:cNvSpPr/>
          <p:nvPr/>
        </p:nvSpPr>
        <p:spPr>
          <a:xfrm>
            <a:off x="8040624" y="713232"/>
            <a:ext cx="4038600" cy="30083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buNone/>
            </a:pPr>
            <a:r>
              <a:rPr lang="ar-SA" sz="1800" kern="100" dirty="0">
                <a:effectLst/>
                <a:latin typeface="Aptos" panose="020B0004020202020204" pitchFamily="34" charset="0"/>
                <a:ea typeface="Aptos" panose="020B0004020202020204" pitchFamily="34" charset="0"/>
                <a:cs typeface="Arial" panose="020B0604020202020204" pitchFamily="34" charset="0"/>
              </a:rPr>
              <a:t>انتقلت الى مانشستر عام 2005. أحب المدن الكبيرة، لأن هناك أنشطة كثيرة، وخاصة إذا كنت</a:t>
            </a:r>
            <a:r>
              <a:rPr lang="ar-AE" kern="100" dirty="0">
                <a:latin typeface="Aptos" panose="020B0004020202020204" pitchFamily="34" charset="0"/>
                <a:ea typeface="Aptos" panose="020B0004020202020204" pitchFamily="34" charset="0"/>
                <a:cs typeface="Arial" panose="020B0604020202020204" pitchFamily="34" charset="0"/>
              </a:rPr>
              <a:t> </a:t>
            </a:r>
            <a:r>
              <a:rPr lang="ar-SA" sz="1800" kern="100" dirty="0">
                <a:effectLst/>
                <a:latin typeface="Aptos" panose="020B0004020202020204" pitchFamily="34" charset="0"/>
                <a:ea typeface="Aptos" panose="020B0004020202020204" pitchFamily="34" charset="0"/>
                <a:cs typeface="Arial" panose="020B0604020202020204" pitchFamily="34" charset="0"/>
              </a:rPr>
              <a:t>من محبي المسرح والمتاحف. بالإضافة إلى ذلك، فإنه من السهل الحصول على وظيفة إذا كنت</a:t>
            </a:r>
            <a:r>
              <a:rPr lang="ar-AE" sz="1800" kern="100" dirty="0">
                <a:effectLst/>
                <a:latin typeface="Aptos" panose="020B0004020202020204" pitchFamily="34" charset="0"/>
                <a:ea typeface="Aptos" panose="020B0004020202020204" pitchFamily="34" charset="0"/>
                <a:cs typeface="Arial" panose="020B0604020202020204" pitchFamily="34" charset="0"/>
              </a:rPr>
              <a:t> </a:t>
            </a:r>
            <a:r>
              <a:rPr lang="ar-SA" sz="1800" kern="100" dirty="0">
                <a:effectLst/>
                <a:latin typeface="Aptos" panose="020B0004020202020204" pitchFamily="34" charset="0"/>
                <a:ea typeface="Aptos" panose="020B0004020202020204" pitchFamily="34" charset="0"/>
                <a:cs typeface="Arial" panose="020B0604020202020204" pitchFamily="34" charset="0"/>
              </a:rPr>
              <a:t>مبرمج حاسوب مثلي. ولكن هناك </a:t>
            </a:r>
            <a:r>
              <a:rPr lang="ar-AE" sz="1800" kern="100" dirty="0">
                <a:effectLst/>
                <a:latin typeface="Aptos" panose="020B0004020202020204" pitchFamily="34" charset="0"/>
                <a:ea typeface="Aptos" panose="020B0004020202020204" pitchFamily="34" charset="0"/>
                <a:cs typeface="Arial" panose="020B0604020202020204" pitchFamily="34" charset="0"/>
              </a:rPr>
              <a:t>مشاكل عديدة حيث لا يُوجد مواقف كثيرة للسيارات </a:t>
            </a:r>
            <a:r>
              <a:rPr lang="ar-AE" kern="100" dirty="0">
                <a:latin typeface="Aptos" panose="020B0004020202020204" pitchFamily="34" charset="0"/>
                <a:ea typeface="Aptos" panose="020B0004020202020204" pitchFamily="34" charset="0"/>
                <a:cs typeface="Arial" panose="020B0604020202020204" pitchFamily="34" charset="0"/>
              </a:rPr>
              <a:t>كما أن </a:t>
            </a:r>
            <a:r>
              <a:rPr lang="ar-SA" sz="1800" kern="100" dirty="0">
                <a:effectLst/>
                <a:latin typeface="Aptos" panose="020B0004020202020204" pitchFamily="34" charset="0"/>
                <a:ea typeface="Aptos" panose="020B0004020202020204" pitchFamily="34" charset="0"/>
                <a:cs typeface="Arial" panose="020B0604020202020204" pitchFamily="34" charset="0"/>
              </a:rPr>
              <a:t> الهواء غير نظيف</a:t>
            </a:r>
            <a:r>
              <a:rPr lang="ar-AE" kern="100" dirty="0">
                <a:latin typeface="Aptos" panose="020B0004020202020204" pitchFamily="34" charset="0"/>
                <a:ea typeface="Aptos" panose="020B0004020202020204" pitchFamily="34" charset="0"/>
                <a:cs typeface="Arial" panose="020B0604020202020204" pitchFamily="34" charset="0"/>
              </a:rPr>
              <a:t>. </a:t>
            </a:r>
            <a:r>
              <a:rPr lang="ar-SA" sz="1800" kern="100" dirty="0">
                <a:effectLst/>
                <a:latin typeface="Aptos" panose="020B0004020202020204" pitchFamily="34" charset="0"/>
                <a:ea typeface="Aptos" panose="020B0004020202020204" pitchFamily="34" charset="0"/>
                <a:cs typeface="Arial" panose="020B0604020202020204" pitchFamily="34" charset="0"/>
              </a:rPr>
              <a:t>في المدن الكبيرة هناك مشاكل</a:t>
            </a:r>
            <a:r>
              <a:rPr lang="ar-AE" kern="100" dirty="0">
                <a:latin typeface="Aptos" panose="020B0004020202020204" pitchFamily="34" charset="0"/>
                <a:ea typeface="Aptos" panose="020B0004020202020204" pitchFamily="34" charset="0"/>
                <a:cs typeface="Arial" panose="020B0604020202020204" pitchFamily="34" charset="0"/>
              </a:rPr>
              <a:t> </a:t>
            </a:r>
            <a:r>
              <a:rPr lang="ar-SA" sz="1800" kern="100" dirty="0">
                <a:effectLst/>
                <a:latin typeface="Aptos" panose="020B0004020202020204" pitchFamily="34" charset="0"/>
                <a:ea typeface="Aptos" panose="020B0004020202020204" pitchFamily="34" charset="0"/>
                <a:cs typeface="Arial" panose="020B0604020202020204" pitchFamily="34" charset="0"/>
              </a:rPr>
              <a:t>بيئية كثيرة. هذا هو السبب في أنني أستعمل الدراجة. أنا أكره السيارات. أحم</a:t>
            </a:r>
            <a:r>
              <a:rPr lang="ar-AE" kern="100" dirty="0">
                <a:latin typeface="Aptos" panose="020B0004020202020204" pitchFamily="34" charset="0"/>
                <a:ea typeface="Aptos" panose="020B0004020202020204" pitchFamily="34" charset="0"/>
                <a:cs typeface="Arial" panose="020B0604020202020204" pitchFamily="34" charset="0"/>
              </a:rPr>
              <a:t>د</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gn="r" rtl="1"/>
            <a:endParaRPr lang="en-GB" dirty="0"/>
          </a:p>
        </p:txBody>
      </p:sp>
      <p:sp>
        <p:nvSpPr>
          <p:cNvPr id="3" name="Rectangle 2">
            <a:extLst>
              <a:ext uri="{FF2B5EF4-FFF2-40B4-BE49-F238E27FC236}">
                <a16:creationId xmlns:a16="http://schemas.microsoft.com/office/drawing/2014/main" id="{5211EB0E-74B0-A015-AD7C-664F41DEE834}"/>
              </a:ext>
            </a:extLst>
          </p:cNvPr>
          <p:cNvSpPr/>
          <p:nvPr/>
        </p:nvSpPr>
        <p:spPr>
          <a:xfrm>
            <a:off x="4443984" y="713232"/>
            <a:ext cx="3517391" cy="30083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buNone/>
            </a:pPr>
            <a:r>
              <a:rPr lang="ar-SA" sz="1800" kern="100" dirty="0">
                <a:effectLst/>
                <a:latin typeface="Aptos" panose="020B0004020202020204" pitchFamily="34" charset="0"/>
                <a:ea typeface="Aptos" panose="020B0004020202020204" pitchFamily="34" charset="0"/>
                <a:cs typeface="Arial" panose="020B0604020202020204" pitchFamily="34" charset="0"/>
              </a:rPr>
              <a:t>أنا أعيش في الريف ، وأحب العيش هنا ل</a:t>
            </a:r>
            <a:r>
              <a:rPr lang="ar-AE" sz="1800" kern="100" dirty="0">
                <a:effectLst/>
                <a:latin typeface="Aptos" panose="020B0004020202020204" pitchFamily="34" charset="0"/>
                <a:ea typeface="Aptos" panose="020B0004020202020204" pitchFamily="34" charset="0"/>
                <a:cs typeface="Arial" panose="020B0604020202020204" pitchFamily="34" charset="0"/>
              </a:rPr>
              <a:t>أ</a:t>
            </a:r>
            <a:r>
              <a:rPr lang="ar-SA" sz="1800" kern="100" dirty="0">
                <a:effectLst/>
                <a:latin typeface="Aptos" panose="020B0004020202020204" pitchFamily="34" charset="0"/>
                <a:ea typeface="Aptos" panose="020B0004020202020204" pitchFamily="34" charset="0"/>
                <a:cs typeface="Arial" panose="020B0604020202020204" pitchFamily="34" charset="0"/>
              </a:rPr>
              <a:t>ن بيتي في مكان جميل جدا بالقرب من البحيرة والغابات. كنت</a:t>
            </a:r>
            <a:r>
              <a:rPr lang="en-GB" kern="100" dirty="0">
                <a:latin typeface="Aptos" panose="020B0004020202020204" pitchFamily="34" charset="0"/>
                <a:ea typeface="Aptos" panose="020B0004020202020204" pitchFamily="34" charset="0"/>
                <a:cs typeface="Arial" panose="020B0604020202020204" pitchFamily="34" charset="0"/>
              </a:rPr>
              <a:t> </a:t>
            </a:r>
            <a:r>
              <a:rPr lang="ar-SA" sz="1800" kern="100" dirty="0">
                <a:effectLst/>
                <a:latin typeface="Aptos" panose="020B0004020202020204" pitchFamily="34" charset="0"/>
                <a:ea typeface="Aptos" panose="020B0004020202020204" pitchFamily="34" charset="0"/>
                <a:cs typeface="Arial" panose="020B0604020202020204" pitchFamily="34" charset="0"/>
              </a:rPr>
              <a:t>أعيش في مدينة كبيرة، وكان صاخبة جدا. صحيح، كانت هناك العديد من المتاجر وكانت جيدة، ولكن</a:t>
            </a:r>
            <a:r>
              <a:rPr lang="en-GB" kern="100" dirty="0">
                <a:latin typeface="Aptos" panose="020B0004020202020204" pitchFamily="34" charset="0"/>
                <a:ea typeface="Aptos" panose="020B0004020202020204" pitchFamily="34" charset="0"/>
                <a:cs typeface="Arial" panose="020B0604020202020204" pitchFamily="34" charset="0"/>
              </a:rPr>
              <a:t> </a:t>
            </a:r>
            <a:r>
              <a:rPr lang="ar-SA" sz="1800" kern="100" dirty="0">
                <a:effectLst/>
                <a:latin typeface="Aptos" panose="020B0004020202020204" pitchFamily="34" charset="0"/>
                <a:ea typeface="Aptos" panose="020B0004020202020204" pitchFamily="34" charset="0"/>
                <a:cs typeface="Arial" panose="020B0604020202020204" pitchFamily="34" charset="0"/>
              </a:rPr>
              <a:t>كانت هناك مشاكل بيئية كثيرة. كان شارعنا قذراً للغاية وكانت هناك سيارات كثيرة. في القرية الصغيرة</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pPr>
            <a:r>
              <a:rPr lang="ar-SA" sz="1800" kern="100" dirty="0">
                <a:effectLst/>
                <a:latin typeface="Aptos" panose="020B0004020202020204" pitchFamily="34" charset="0"/>
                <a:ea typeface="Aptos" panose="020B0004020202020204" pitchFamily="34" charset="0"/>
                <a:cs typeface="Arial" panose="020B0604020202020204" pitchFamily="34" charset="0"/>
              </a:rPr>
              <a:t>ليس هناك أية مشاكل بيئيّة. أميرة</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gn="r" rtl="1"/>
            <a:endParaRPr lang="en-GB" dirty="0"/>
          </a:p>
        </p:txBody>
      </p:sp>
      <p:sp>
        <p:nvSpPr>
          <p:cNvPr id="4" name="Rectangle 3">
            <a:extLst>
              <a:ext uri="{FF2B5EF4-FFF2-40B4-BE49-F238E27FC236}">
                <a16:creationId xmlns:a16="http://schemas.microsoft.com/office/drawing/2014/main" id="{36C95696-F90D-0C2E-8A2D-A96B9AA400ED}"/>
              </a:ext>
            </a:extLst>
          </p:cNvPr>
          <p:cNvSpPr/>
          <p:nvPr/>
        </p:nvSpPr>
        <p:spPr>
          <a:xfrm>
            <a:off x="326135" y="731520"/>
            <a:ext cx="4038600" cy="30083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buNone/>
            </a:pPr>
            <a:r>
              <a:rPr lang="en-GB" sz="1800" kern="100" dirty="0">
                <a:effectLst/>
                <a:latin typeface="Aptos" panose="020B0004020202020204" pitchFamily="34" charset="0"/>
                <a:ea typeface="Aptos" panose="020B0004020202020204" pitchFamily="34" charset="0"/>
                <a:cs typeface="Arial" panose="020B0604020202020204" pitchFamily="34" charset="0"/>
              </a:rPr>
              <a:t> </a:t>
            </a:r>
            <a:r>
              <a:rPr lang="ar-SA" sz="1800" kern="100" dirty="0">
                <a:effectLst/>
                <a:latin typeface="Aptos" panose="020B0004020202020204" pitchFamily="34" charset="0"/>
                <a:ea typeface="Aptos" panose="020B0004020202020204" pitchFamily="34" charset="0"/>
                <a:cs typeface="Arial" panose="020B0604020202020204" pitchFamily="34" charset="0"/>
              </a:rPr>
              <a:t>والدي يريد الإنتقال الى القرية لأنه يعتقد أنها ستكون أهدأ من المدينة. لكن أصدقائي الذين يعيشون في</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buNone/>
            </a:pPr>
            <a:r>
              <a:rPr lang="ar-SA" sz="1800" kern="100" dirty="0">
                <a:effectLst/>
                <a:latin typeface="Aptos" panose="020B0004020202020204" pitchFamily="34" charset="0"/>
                <a:ea typeface="Aptos" panose="020B0004020202020204" pitchFamily="34" charset="0"/>
                <a:cs typeface="Arial" panose="020B0604020202020204" pitchFamily="34" charset="0"/>
              </a:rPr>
              <a:t>القرية، قالوا أن القرية مملة للغاية لأنه لا توجد نواد أو قاعات سينما. إذا كنت تريد أن تذهب إلى المدينة،</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buNone/>
            </a:pPr>
            <a:r>
              <a:rPr lang="ar-SA" sz="1800" kern="100" dirty="0">
                <a:effectLst/>
                <a:latin typeface="Aptos" panose="020B0004020202020204" pitchFamily="34" charset="0"/>
                <a:ea typeface="Aptos" panose="020B0004020202020204" pitchFamily="34" charset="0"/>
                <a:cs typeface="Arial" panose="020B0604020202020204" pitchFamily="34" charset="0"/>
              </a:rPr>
              <a:t>فهو صعب جدا ، لأن </a:t>
            </a:r>
            <a:r>
              <a:rPr lang="ar-AE" sz="1800" kern="100" dirty="0">
                <a:effectLst/>
                <a:latin typeface="Aptos" panose="020B0004020202020204" pitchFamily="34" charset="0"/>
                <a:ea typeface="Aptos" panose="020B0004020202020204" pitchFamily="34" charset="0"/>
                <a:cs typeface="Arial" panose="020B0604020202020204" pitchFamily="34" charset="0"/>
              </a:rPr>
              <a:t>وسائل المواصلات قليلة حيث يوجد </a:t>
            </a:r>
            <a:r>
              <a:rPr lang="ar-SA" sz="1800" kern="100" dirty="0">
                <a:effectLst/>
                <a:latin typeface="Aptos" panose="020B0004020202020204" pitchFamily="34" charset="0"/>
                <a:ea typeface="Aptos" panose="020B0004020202020204" pitchFamily="34" charset="0"/>
                <a:cs typeface="Arial" panose="020B0604020202020204" pitchFamily="34" charset="0"/>
              </a:rPr>
              <a:t>عدد صغير من الحافلات</a:t>
            </a:r>
            <a:r>
              <a:rPr lang="ar-AE" sz="1800" kern="100" dirty="0">
                <a:effectLst/>
                <a:latin typeface="Aptos" panose="020B0004020202020204" pitchFamily="34" charset="0"/>
                <a:ea typeface="Aptos" panose="020B0004020202020204" pitchFamily="34" charset="0"/>
                <a:cs typeface="Arial" panose="020B0604020202020204" pitchFamily="34" charset="0"/>
              </a:rPr>
              <a:t> كما أنها بطيئة وقديمة. </a:t>
            </a:r>
            <a:r>
              <a:rPr lang="ar-AE" kern="100" dirty="0">
                <a:latin typeface="Aptos" panose="020B0004020202020204" pitchFamily="34" charset="0"/>
                <a:ea typeface="Aptos" panose="020B0004020202020204" pitchFamily="34" charset="0"/>
                <a:cs typeface="Arial" panose="020B0604020202020204" pitchFamily="34" charset="0"/>
              </a:rPr>
              <a:t>رامي</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gn="r" rtl="1"/>
            <a:endParaRPr lang="en-GB" dirty="0"/>
          </a:p>
        </p:txBody>
      </p:sp>
      <p:sp>
        <p:nvSpPr>
          <p:cNvPr id="6" name="Rectangle 5">
            <a:extLst>
              <a:ext uri="{FF2B5EF4-FFF2-40B4-BE49-F238E27FC236}">
                <a16:creationId xmlns:a16="http://schemas.microsoft.com/office/drawing/2014/main" id="{EC8D3475-3252-B1DF-8053-089AE76EA9D7}"/>
              </a:ext>
            </a:extLst>
          </p:cNvPr>
          <p:cNvSpPr/>
          <p:nvPr/>
        </p:nvSpPr>
        <p:spPr>
          <a:xfrm>
            <a:off x="7296911" y="3849624"/>
            <a:ext cx="3517392" cy="30083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buNone/>
            </a:pPr>
            <a:r>
              <a:rPr lang="ar-SA" sz="1800" kern="100" dirty="0">
                <a:effectLst/>
                <a:latin typeface="Aptos" panose="020B0004020202020204" pitchFamily="34" charset="0"/>
                <a:ea typeface="Aptos" panose="020B0004020202020204" pitchFamily="34" charset="0"/>
                <a:cs typeface="Arial" panose="020B0604020202020204" pitchFamily="34" charset="0"/>
              </a:rPr>
              <a:t>أنا أعيش في قرية في جنوب أنجلترا إسمها كاتن قريتي هي هادئة وخضراء وليس هناك</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buNone/>
            </a:pPr>
            <a:r>
              <a:rPr lang="ar-SA" sz="1800" kern="100" dirty="0">
                <a:effectLst/>
                <a:latin typeface="Aptos" panose="020B0004020202020204" pitchFamily="34" charset="0"/>
                <a:ea typeface="Aptos" panose="020B0004020202020204" pitchFamily="34" charset="0"/>
                <a:cs typeface="Arial" panose="020B0604020202020204" pitchFamily="34" charset="0"/>
              </a:rPr>
              <a:t>العديد من السيارات والهواء نظيف. للآسف ليس هناك سينما ولا ملعب</a:t>
            </a:r>
            <a:r>
              <a:rPr lang="ar-AE" sz="1800" kern="100" dirty="0">
                <a:effectLst/>
                <a:latin typeface="Aptos" panose="020B0004020202020204" pitchFamily="34" charset="0"/>
                <a:ea typeface="Aptos" panose="020B0004020202020204" pitchFamily="34" charset="0"/>
                <a:cs typeface="Arial" panose="020B0604020202020204" pitchFamily="34" charset="0"/>
              </a:rPr>
              <a:t> كما أن المحلات التجارية تُغلق باكرًا ولا يوجد إلا مطعم واحد في القرية</a:t>
            </a:r>
            <a:r>
              <a:rPr lang="ar-SA" sz="1800" kern="100" dirty="0">
                <a:effectLst/>
                <a:latin typeface="Aptos" panose="020B0004020202020204" pitchFamily="34" charset="0"/>
                <a:ea typeface="Aptos" panose="020B0004020202020204" pitchFamily="34" charset="0"/>
                <a:cs typeface="Arial" panose="020B0604020202020204" pitchFamily="34" charset="0"/>
              </a:rPr>
              <a:t> </a:t>
            </a:r>
            <a:r>
              <a:rPr lang="ar-AE" sz="1800" kern="100" dirty="0">
                <a:effectLst/>
                <a:latin typeface="Aptos" panose="020B0004020202020204" pitchFamily="34" charset="0"/>
                <a:ea typeface="Aptos" panose="020B0004020202020204" pitchFamily="34" charset="0"/>
                <a:cs typeface="Arial" panose="020B0604020202020204" pitchFamily="34" charset="0"/>
              </a:rPr>
              <a:t>. قريتي </a:t>
            </a:r>
            <a:r>
              <a:rPr lang="ar-SA" sz="1800" kern="100" dirty="0">
                <a:effectLst/>
                <a:latin typeface="Aptos" panose="020B0004020202020204" pitchFamily="34" charset="0"/>
                <a:ea typeface="Aptos" panose="020B0004020202020204" pitchFamily="34" charset="0"/>
                <a:cs typeface="Arial" panose="020B0604020202020204" pitchFamily="34" charset="0"/>
              </a:rPr>
              <a:t>هادئة جدا. أنا لا أحب</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pPr>
            <a:r>
              <a:rPr lang="ar-SA" sz="1800" kern="100" dirty="0">
                <a:effectLst/>
                <a:latin typeface="Aptos" panose="020B0004020202020204" pitchFamily="34" charset="0"/>
                <a:ea typeface="Aptos" panose="020B0004020202020204" pitchFamily="34" charset="0"/>
                <a:cs typeface="Arial" panose="020B0604020202020204" pitchFamily="34" charset="0"/>
              </a:rPr>
              <a:t>العيش في القرية</a:t>
            </a:r>
            <a:r>
              <a:rPr lang="en-GB" sz="1800" kern="100" dirty="0">
                <a:effectLst/>
                <a:latin typeface="Aptos" panose="020B0004020202020204" pitchFamily="34" charset="0"/>
                <a:ea typeface="Aptos" panose="020B0004020202020204" pitchFamily="34" charset="0"/>
                <a:cs typeface="Arial" panose="020B0604020202020204" pitchFamily="34" charset="0"/>
              </a:rPr>
              <a:t>.</a:t>
            </a:r>
            <a:r>
              <a:rPr lang="ar-AE" sz="1800" kern="100" dirty="0">
                <a:effectLst/>
                <a:latin typeface="Aptos" panose="020B0004020202020204" pitchFamily="34" charset="0"/>
                <a:ea typeface="Aptos" panose="020B0004020202020204" pitchFamily="34" charset="0"/>
                <a:cs typeface="Arial" panose="020B0604020202020204" pitchFamily="34" charset="0"/>
              </a:rPr>
              <a:t> مُنى</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gn="r" rtl="1"/>
            <a:endParaRPr lang="en-GB" dirty="0"/>
          </a:p>
        </p:txBody>
      </p:sp>
      <p:sp>
        <p:nvSpPr>
          <p:cNvPr id="7" name="Rectangle 6">
            <a:extLst>
              <a:ext uri="{FF2B5EF4-FFF2-40B4-BE49-F238E27FC236}">
                <a16:creationId xmlns:a16="http://schemas.microsoft.com/office/drawing/2014/main" id="{9C748BB9-5AFF-3DA7-424B-233BD0347602}"/>
              </a:ext>
            </a:extLst>
          </p:cNvPr>
          <p:cNvSpPr/>
          <p:nvPr/>
        </p:nvSpPr>
        <p:spPr>
          <a:xfrm>
            <a:off x="3535679" y="3849624"/>
            <a:ext cx="3517392" cy="30083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lnSpc>
                <a:spcPct val="115000"/>
              </a:lnSpc>
              <a:spcAft>
                <a:spcPts val="800"/>
              </a:spcAft>
              <a:buNone/>
            </a:pPr>
            <a:r>
              <a:rPr lang="ar-SA" sz="1800" kern="100" dirty="0">
                <a:effectLst/>
                <a:latin typeface="Aptos" panose="020B0004020202020204" pitchFamily="34" charset="0"/>
                <a:ea typeface="Aptos" panose="020B0004020202020204" pitchFamily="34" charset="0"/>
                <a:cs typeface="Arial" panose="020B0604020202020204" pitchFamily="34" charset="0"/>
              </a:rPr>
              <a:t>أنا أعيش في بنزرت في شمال تونس. بنزرت هي مدينة سياحية. أحب الذهاب الى البحر</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buNone/>
            </a:pPr>
            <a:r>
              <a:rPr lang="ar-SA" sz="1800" kern="100" dirty="0">
                <a:effectLst/>
                <a:latin typeface="Aptos" panose="020B0004020202020204" pitchFamily="34" charset="0"/>
                <a:ea typeface="Aptos" panose="020B0004020202020204" pitchFamily="34" charset="0"/>
                <a:cs typeface="Arial" panose="020B0604020202020204" pitchFamily="34" charset="0"/>
              </a:rPr>
              <a:t>ولعب كرة اليد مع الأصدقاء. أنا أحب مدينتي لأنها مدينة حيوية.هناك الكثير من الفنادق والمطاعم</a:t>
            </a:r>
            <a:r>
              <a:rPr lang="ar-AE" kern="100" dirty="0">
                <a:latin typeface="Aptos" panose="020B0004020202020204" pitchFamily="34" charset="0"/>
                <a:ea typeface="Aptos" panose="020B0004020202020204" pitchFamily="34" charset="0"/>
                <a:cs typeface="Arial" panose="020B0604020202020204" pitchFamily="34" charset="0"/>
              </a:rPr>
              <a:t> </a:t>
            </a:r>
            <a:r>
              <a:rPr lang="ar-SA" sz="1800" kern="100" dirty="0">
                <a:effectLst/>
                <a:latin typeface="Aptos" panose="020B0004020202020204" pitchFamily="34" charset="0"/>
                <a:ea typeface="Aptos" panose="020B0004020202020204" pitchFamily="34" charset="0"/>
                <a:cs typeface="Arial" panose="020B0604020202020204" pitchFamily="34" charset="0"/>
              </a:rPr>
              <a:t>و العديد من السيارات أنا أحب مدينتي لأن هناك أنشطة كثيرة</a:t>
            </a:r>
            <a:r>
              <a:rPr lang="en-GB" sz="1800" kern="100" dirty="0">
                <a:effectLst/>
                <a:latin typeface="Aptos" panose="020B0004020202020204" pitchFamily="34" charset="0"/>
                <a:ea typeface="Aptos" panose="020B0004020202020204" pitchFamily="34" charset="0"/>
                <a:cs typeface="Arial" panose="020B0604020202020204" pitchFamily="34" charset="0"/>
              </a:rPr>
              <a:t>.</a:t>
            </a:r>
            <a:r>
              <a:rPr lang="ar-AE" sz="1800" kern="100" dirty="0">
                <a:effectLst/>
                <a:latin typeface="Aptos" panose="020B0004020202020204" pitchFamily="34" charset="0"/>
                <a:ea typeface="Aptos" panose="020B0004020202020204" pitchFamily="34" charset="0"/>
                <a:cs typeface="Arial" panose="020B0604020202020204" pitchFamily="34" charset="0"/>
              </a:rPr>
              <a:t> مجد</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gn="r" rtl="1"/>
            <a:endParaRPr lang="en-GB" dirty="0"/>
          </a:p>
        </p:txBody>
      </p:sp>
      <p:sp>
        <p:nvSpPr>
          <p:cNvPr id="8" name="Rectangle 7">
            <a:extLst>
              <a:ext uri="{FF2B5EF4-FFF2-40B4-BE49-F238E27FC236}">
                <a16:creationId xmlns:a16="http://schemas.microsoft.com/office/drawing/2014/main" id="{FCA2FE09-C72F-7E7C-8D13-1FB250AA4B6F}"/>
              </a:ext>
            </a:extLst>
          </p:cNvPr>
          <p:cNvSpPr/>
          <p:nvPr/>
        </p:nvSpPr>
        <p:spPr>
          <a:xfrm>
            <a:off x="231280" y="185106"/>
            <a:ext cx="6608797" cy="400110"/>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Level 3: Read the following texts and answer the questions.</a:t>
            </a:r>
          </a:p>
        </p:txBody>
      </p:sp>
    </p:spTree>
    <p:extLst>
      <p:ext uri="{BB962C8B-B14F-4D97-AF65-F5344CB8AC3E}">
        <p14:creationId xmlns:p14="http://schemas.microsoft.com/office/powerpoint/2010/main" val="3218227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95D68F-C303-0224-F8CF-2DC6888B3AA9}"/>
              </a:ext>
            </a:extLst>
          </p:cNvPr>
          <p:cNvSpPr/>
          <p:nvPr/>
        </p:nvSpPr>
        <p:spPr>
          <a:xfrm>
            <a:off x="109728" y="128270"/>
            <a:ext cx="6224398" cy="646331"/>
          </a:xfrm>
          <a:prstGeom prst="rect">
            <a:avLst/>
          </a:prstGeom>
          <a:noFill/>
        </p:spPr>
        <p:txBody>
          <a:bodyPr wrap="square" lIns="91440" tIns="45720" rIns="91440" bIns="45720">
            <a:spAutoFit/>
          </a:bodyPr>
          <a:lstStyle/>
          <a:p>
            <a:r>
              <a:rPr lang="en-US" b="0" cap="none" spc="0" dirty="0">
                <a:ln w="0"/>
                <a:solidFill>
                  <a:schemeClr val="tx1"/>
                </a:solidFill>
                <a:effectLst>
                  <a:outerShdw blurRad="38100" dist="19050" dir="2700000" algn="tl" rotWithShape="0">
                    <a:schemeClr val="dk1">
                      <a:alpha val="40000"/>
                    </a:schemeClr>
                  </a:outerShdw>
                </a:effectLst>
              </a:rPr>
              <a:t>I can </a:t>
            </a:r>
            <a:r>
              <a:rPr lang="en-US" b="0" cap="none" spc="0" dirty="0">
                <a:ln w="0"/>
              </a:rPr>
              <a:t>read the text and identity the information by answering the questions about it.</a:t>
            </a:r>
            <a:endParaRPr lang="en-US" kern="1200" dirty="0">
              <a:solidFill>
                <a:schemeClr val="tx1"/>
              </a:solidFill>
              <a:effectLst/>
              <a:latin typeface="+mn-lt"/>
              <a:ea typeface="+mn-ea"/>
              <a:cs typeface="+mn-cs"/>
            </a:endParaRPr>
          </a:p>
        </p:txBody>
      </p:sp>
      <p:sp>
        <p:nvSpPr>
          <p:cNvPr id="3" name="TextBox 2">
            <a:extLst>
              <a:ext uri="{FF2B5EF4-FFF2-40B4-BE49-F238E27FC236}">
                <a16:creationId xmlns:a16="http://schemas.microsoft.com/office/drawing/2014/main" id="{0718F2B7-E033-341B-C937-5736238B9FBE}"/>
              </a:ext>
            </a:extLst>
          </p:cNvPr>
          <p:cNvSpPr txBox="1"/>
          <p:nvPr/>
        </p:nvSpPr>
        <p:spPr>
          <a:xfrm>
            <a:off x="7699385" y="122241"/>
            <a:ext cx="4230255" cy="923330"/>
          </a:xfrm>
          <a:prstGeom prst="rect">
            <a:avLst/>
          </a:prstGeom>
          <a:noFill/>
          <a:ln>
            <a:solidFill>
              <a:schemeClr val="tx1"/>
            </a:solidFill>
          </a:ln>
        </p:spPr>
        <p:txBody>
          <a:bodyPr wrap="square">
            <a:spAutoFit/>
          </a:bodyPr>
          <a:lstStyle/>
          <a:p>
            <a:pPr marL="514350" marR="0" lvl="0" indent="-514350" algn="r" defTabSz="914400" rtl="1" eaLnBrk="1" fontAlgn="auto" latinLnBrk="0" hangingPunct="1">
              <a:lnSpc>
                <a:spcPct val="100000"/>
              </a:lnSpc>
              <a:spcBef>
                <a:spcPts val="0"/>
              </a:spcBef>
              <a:spcAft>
                <a:spcPts val="0"/>
              </a:spcAft>
              <a:buClrTx/>
              <a:buSzTx/>
              <a:buFontTx/>
              <a:buAutoNum type="arabicPeriod"/>
              <a:tabLst/>
              <a:defRPr/>
            </a:pPr>
            <a:r>
              <a:rPr kumimoji="0" lang="ar-AE"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أبحث عن معاني أو أضداد الكلمات.</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514350" marR="0" lvl="0" indent="-514350" algn="r" defTabSz="914400" rtl="1" eaLnBrk="1" fontAlgn="auto" latinLnBrk="0" hangingPunct="1">
              <a:lnSpc>
                <a:spcPct val="100000"/>
              </a:lnSpc>
              <a:spcBef>
                <a:spcPts val="0"/>
              </a:spcBef>
              <a:spcAft>
                <a:spcPts val="0"/>
              </a:spcAft>
              <a:buClrTx/>
              <a:buSzTx/>
              <a:buFontTx/>
              <a:buAutoNum type="arabicPeriod"/>
              <a:tabLst/>
              <a:defRPr/>
            </a:pPr>
            <a:r>
              <a:rPr kumimoji="0" lang="ar-AE"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من قال:</a:t>
            </a:r>
          </a:p>
          <a:p>
            <a:pPr marL="514350" marR="0" lvl="0" indent="-514350" algn="r" defTabSz="914400" rtl="1" eaLnBrk="1" fontAlgn="auto" latinLnBrk="0" hangingPunct="1">
              <a:lnSpc>
                <a:spcPct val="100000"/>
              </a:lnSpc>
              <a:spcBef>
                <a:spcPts val="0"/>
              </a:spcBef>
              <a:spcAft>
                <a:spcPts val="0"/>
              </a:spcAft>
              <a:buClrTx/>
              <a:buSzTx/>
              <a:buFontTx/>
              <a:buAutoNum type="arabicPeriod"/>
              <a:tabLst/>
              <a:defRPr/>
            </a:pPr>
            <a:r>
              <a:rPr lang="ar-AE" dirty="0">
                <a:solidFill>
                  <a:prstClr val="black"/>
                </a:solidFill>
                <a:latin typeface="Calibri" panose="020F0502020204030204"/>
                <a:cs typeface="Arial" panose="020B0604020202020204" pitchFamily="34" charset="0"/>
              </a:rPr>
              <a:t>صح أم خطأ</a:t>
            </a:r>
            <a:endParaRPr kumimoji="0" lang="ar-AE"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62CDD2A9-2F64-E9C8-58B0-FABD1264CEE9}"/>
              </a:ext>
            </a:extLst>
          </p:cNvPr>
          <p:cNvGraphicFramePr>
            <a:graphicFrameLocks noGrp="1"/>
          </p:cNvGraphicFramePr>
          <p:nvPr>
            <p:extLst>
              <p:ext uri="{D42A27DB-BD31-4B8C-83A1-F6EECF244321}">
                <p14:modId xmlns:p14="http://schemas.microsoft.com/office/powerpoint/2010/main" val="232585904"/>
              </p:ext>
            </p:extLst>
          </p:nvPr>
        </p:nvGraphicFramePr>
        <p:xfrm>
          <a:off x="308080" y="1311640"/>
          <a:ext cx="5352056" cy="3337560"/>
        </p:xfrm>
        <a:graphic>
          <a:graphicData uri="http://schemas.openxmlformats.org/drawingml/2006/table">
            <a:tbl>
              <a:tblPr firstRow="1" bandRow="1">
                <a:tableStyleId>{5940675A-B579-460E-94D1-54222C63F5DA}</a:tableStyleId>
              </a:tblPr>
              <a:tblGrid>
                <a:gridCol w="1338014">
                  <a:extLst>
                    <a:ext uri="{9D8B030D-6E8A-4147-A177-3AD203B41FA5}">
                      <a16:colId xmlns:a16="http://schemas.microsoft.com/office/drawing/2014/main" val="180978606"/>
                    </a:ext>
                  </a:extLst>
                </a:gridCol>
                <a:gridCol w="816625">
                  <a:extLst>
                    <a:ext uri="{9D8B030D-6E8A-4147-A177-3AD203B41FA5}">
                      <a16:colId xmlns:a16="http://schemas.microsoft.com/office/drawing/2014/main" val="719688322"/>
                    </a:ext>
                  </a:extLst>
                </a:gridCol>
                <a:gridCol w="1332041">
                  <a:extLst>
                    <a:ext uri="{9D8B030D-6E8A-4147-A177-3AD203B41FA5}">
                      <a16:colId xmlns:a16="http://schemas.microsoft.com/office/drawing/2014/main" val="2029424743"/>
                    </a:ext>
                  </a:extLst>
                </a:gridCol>
                <a:gridCol w="1865376">
                  <a:extLst>
                    <a:ext uri="{9D8B030D-6E8A-4147-A177-3AD203B41FA5}">
                      <a16:colId xmlns:a16="http://schemas.microsoft.com/office/drawing/2014/main" val="2264238267"/>
                    </a:ext>
                  </a:extLst>
                </a:gridCol>
              </a:tblGrid>
              <a:tr h="370840">
                <a:tc>
                  <a:txBody>
                    <a:bodyPr/>
                    <a:lstStyle/>
                    <a:p>
                      <a:r>
                        <a:rPr lang="ar-AE" dirty="0"/>
                        <a:t>الضد</a:t>
                      </a:r>
                      <a:endParaRPr lang="en-GB" dirty="0"/>
                    </a:p>
                  </a:txBody>
                  <a:tcPr/>
                </a:tc>
                <a:tc>
                  <a:txBody>
                    <a:bodyPr/>
                    <a:lstStyle/>
                    <a:p>
                      <a:r>
                        <a:rPr lang="ar-AE" dirty="0"/>
                        <a:t>الكلمة</a:t>
                      </a:r>
                      <a:endParaRPr lang="en-GB" dirty="0"/>
                    </a:p>
                  </a:txBody>
                  <a:tcPr/>
                </a:tc>
                <a:tc>
                  <a:txBody>
                    <a:bodyPr/>
                    <a:lstStyle/>
                    <a:p>
                      <a:r>
                        <a:rPr lang="ar-AE" dirty="0"/>
                        <a:t>المعنى</a:t>
                      </a:r>
                      <a:endParaRPr lang="en-GB" dirty="0"/>
                    </a:p>
                  </a:txBody>
                  <a:tcPr/>
                </a:tc>
                <a:tc>
                  <a:txBody>
                    <a:bodyPr/>
                    <a:lstStyle/>
                    <a:p>
                      <a:r>
                        <a:rPr lang="ar-AE" dirty="0"/>
                        <a:t>الكلمة</a:t>
                      </a:r>
                      <a:endParaRPr lang="en-GB" dirty="0"/>
                    </a:p>
                  </a:txBody>
                  <a:tcPr/>
                </a:tc>
                <a:extLst>
                  <a:ext uri="{0D108BD9-81ED-4DB2-BD59-A6C34878D82A}">
                    <a16:rowId xmlns:a16="http://schemas.microsoft.com/office/drawing/2014/main" val="644366995"/>
                  </a:ext>
                </a:extLst>
              </a:tr>
              <a:tr h="370840">
                <a:tc>
                  <a:txBody>
                    <a:bodyPr/>
                    <a:lstStyle/>
                    <a:p>
                      <a:endParaRPr lang="en-GB" dirty="0"/>
                    </a:p>
                  </a:txBody>
                  <a:tcPr/>
                </a:tc>
                <a:tc>
                  <a:txBody>
                    <a:bodyPr/>
                    <a:lstStyle/>
                    <a:p>
                      <a:r>
                        <a:rPr lang="ar-AE" dirty="0"/>
                        <a:t>صغيرة</a:t>
                      </a:r>
                      <a:endParaRPr lang="en-GB" dirty="0"/>
                    </a:p>
                  </a:txBody>
                  <a:tcPr/>
                </a:tc>
                <a:tc>
                  <a:txBody>
                    <a:bodyPr/>
                    <a:lstStyle/>
                    <a:p>
                      <a:endParaRPr lang="en-GB"/>
                    </a:p>
                  </a:txBody>
                  <a:tcPr/>
                </a:tc>
                <a:tc>
                  <a:txBody>
                    <a:bodyPr/>
                    <a:lstStyle/>
                    <a:p>
                      <a:r>
                        <a:rPr lang="en-US" dirty="0"/>
                        <a:t>Close to</a:t>
                      </a:r>
                      <a:endParaRPr lang="en-GB" dirty="0"/>
                    </a:p>
                  </a:txBody>
                  <a:tcPr/>
                </a:tc>
                <a:extLst>
                  <a:ext uri="{0D108BD9-81ED-4DB2-BD59-A6C34878D82A}">
                    <a16:rowId xmlns:a16="http://schemas.microsoft.com/office/drawing/2014/main" val="756722326"/>
                  </a:ext>
                </a:extLst>
              </a:tr>
              <a:tr h="370840">
                <a:tc>
                  <a:txBody>
                    <a:bodyPr/>
                    <a:lstStyle/>
                    <a:p>
                      <a:endParaRPr lang="en-GB"/>
                    </a:p>
                  </a:txBody>
                  <a:tcPr/>
                </a:tc>
                <a:tc>
                  <a:txBody>
                    <a:bodyPr/>
                    <a:lstStyle/>
                    <a:p>
                      <a:r>
                        <a:rPr lang="ar-AE" dirty="0"/>
                        <a:t>نظيف</a:t>
                      </a:r>
                      <a:endParaRPr lang="en-GB" dirty="0"/>
                    </a:p>
                  </a:txBody>
                  <a:tcPr/>
                </a:tc>
                <a:tc>
                  <a:txBody>
                    <a:bodyPr/>
                    <a:lstStyle/>
                    <a:p>
                      <a:endParaRPr lang="en-GB" dirty="0"/>
                    </a:p>
                  </a:txBody>
                  <a:tcPr/>
                </a:tc>
                <a:tc>
                  <a:txBody>
                    <a:bodyPr/>
                    <a:lstStyle/>
                    <a:p>
                      <a:r>
                        <a:rPr lang="en-US" dirty="0"/>
                        <a:t>transportation</a:t>
                      </a:r>
                      <a:endParaRPr lang="en-GB" dirty="0"/>
                    </a:p>
                  </a:txBody>
                  <a:tcPr/>
                </a:tc>
                <a:extLst>
                  <a:ext uri="{0D108BD9-81ED-4DB2-BD59-A6C34878D82A}">
                    <a16:rowId xmlns:a16="http://schemas.microsoft.com/office/drawing/2014/main" val="2498635498"/>
                  </a:ext>
                </a:extLst>
              </a:tr>
              <a:tr h="370840">
                <a:tc>
                  <a:txBody>
                    <a:bodyPr/>
                    <a:lstStyle/>
                    <a:p>
                      <a:endParaRPr lang="en-GB"/>
                    </a:p>
                  </a:txBody>
                  <a:tcPr/>
                </a:tc>
                <a:tc>
                  <a:txBody>
                    <a:bodyPr/>
                    <a:lstStyle/>
                    <a:p>
                      <a:r>
                        <a:rPr lang="ar-AE" dirty="0"/>
                        <a:t>سريعة</a:t>
                      </a:r>
                      <a:endParaRPr lang="en-GB" dirty="0"/>
                    </a:p>
                  </a:txBody>
                  <a:tcPr/>
                </a:tc>
                <a:tc>
                  <a:txBody>
                    <a:bodyPr/>
                    <a:lstStyle/>
                    <a:p>
                      <a:endParaRPr lang="en-GB"/>
                    </a:p>
                  </a:txBody>
                  <a:tcPr/>
                </a:tc>
                <a:tc>
                  <a:txBody>
                    <a:bodyPr/>
                    <a:lstStyle/>
                    <a:p>
                      <a:r>
                        <a:rPr lang="en-US" dirty="0"/>
                        <a:t>countryside</a:t>
                      </a:r>
                      <a:endParaRPr lang="en-GB" dirty="0"/>
                    </a:p>
                  </a:txBody>
                  <a:tcPr/>
                </a:tc>
                <a:extLst>
                  <a:ext uri="{0D108BD9-81ED-4DB2-BD59-A6C34878D82A}">
                    <a16:rowId xmlns:a16="http://schemas.microsoft.com/office/drawing/2014/main" val="1307095838"/>
                  </a:ext>
                </a:extLst>
              </a:tr>
              <a:tr h="370840">
                <a:tc>
                  <a:txBody>
                    <a:bodyPr/>
                    <a:lstStyle/>
                    <a:p>
                      <a:endParaRPr lang="en-GB"/>
                    </a:p>
                  </a:txBody>
                  <a:tcPr/>
                </a:tc>
                <a:tc>
                  <a:txBody>
                    <a:bodyPr/>
                    <a:lstStyle/>
                    <a:p>
                      <a:r>
                        <a:rPr lang="ar-AE" dirty="0"/>
                        <a:t>جديدة</a:t>
                      </a:r>
                      <a:endParaRPr lang="en-GB" dirty="0"/>
                    </a:p>
                  </a:txBody>
                  <a:tcPr/>
                </a:tc>
                <a:tc>
                  <a:txBody>
                    <a:bodyPr/>
                    <a:lstStyle/>
                    <a:p>
                      <a:endParaRPr lang="en-GB"/>
                    </a:p>
                  </a:txBody>
                  <a:tcPr/>
                </a:tc>
                <a:tc>
                  <a:txBody>
                    <a:bodyPr/>
                    <a:lstStyle/>
                    <a:p>
                      <a:r>
                        <a:rPr lang="en-US" dirty="0"/>
                        <a:t>buses</a:t>
                      </a:r>
                      <a:endParaRPr lang="en-GB" dirty="0"/>
                    </a:p>
                  </a:txBody>
                  <a:tcPr/>
                </a:tc>
                <a:extLst>
                  <a:ext uri="{0D108BD9-81ED-4DB2-BD59-A6C34878D82A}">
                    <a16:rowId xmlns:a16="http://schemas.microsoft.com/office/drawing/2014/main" val="299395591"/>
                  </a:ext>
                </a:extLst>
              </a:tr>
              <a:tr h="370840">
                <a:tc>
                  <a:txBody>
                    <a:bodyPr/>
                    <a:lstStyle/>
                    <a:p>
                      <a:endParaRPr lang="en-GB"/>
                    </a:p>
                  </a:txBody>
                  <a:tcPr/>
                </a:tc>
                <a:tc>
                  <a:txBody>
                    <a:bodyPr/>
                    <a:lstStyle/>
                    <a:p>
                      <a:r>
                        <a:rPr lang="ar-AE" dirty="0"/>
                        <a:t>كثيرة</a:t>
                      </a:r>
                      <a:endParaRPr lang="en-GB" dirty="0"/>
                    </a:p>
                  </a:txBody>
                  <a:tcPr/>
                </a:tc>
                <a:tc>
                  <a:txBody>
                    <a:bodyPr/>
                    <a:lstStyle/>
                    <a:p>
                      <a:endParaRPr lang="en-GB" dirty="0"/>
                    </a:p>
                  </a:txBody>
                  <a:tcPr/>
                </a:tc>
                <a:tc>
                  <a:txBody>
                    <a:bodyPr/>
                    <a:lstStyle/>
                    <a:p>
                      <a:r>
                        <a:rPr lang="en-US" dirty="0"/>
                        <a:t>dirty</a:t>
                      </a:r>
                      <a:endParaRPr lang="en-GB" dirty="0"/>
                    </a:p>
                  </a:txBody>
                  <a:tcPr/>
                </a:tc>
                <a:extLst>
                  <a:ext uri="{0D108BD9-81ED-4DB2-BD59-A6C34878D82A}">
                    <a16:rowId xmlns:a16="http://schemas.microsoft.com/office/drawing/2014/main" val="4282766332"/>
                  </a:ext>
                </a:extLst>
              </a:tr>
              <a:tr h="370840">
                <a:tc>
                  <a:txBody>
                    <a:bodyPr/>
                    <a:lstStyle/>
                    <a:p>
                      <a:endParaRPr lang="en-GB" dirty="0"/>
                    </a:p>
                  </a:txBody>
                  <a:tcPr/>
                </a:tc>
                <a:tc>
                  <a:txBody>
                    <a:bodyPr/>
                    <a:lstStyle/>
                    <a:p>
                      <a:r>
                        <a:rPr lang="ar-AE" dirty="0"/>
                        <a:t>أحب</a:t>
                      </a:r>
                      <a:endParaRPr lang="en-GB" dirty="0"/>
                    </a:p>
                  </a:txBody>
                  <a:tcPr/>
                </a:tc>
                <a:tc>
                  <a:txBody>
                    <a:bodyPr/>
                    <a:lstStyle/>
                    <a:p>
                      <a:endParaRPr lang="en-GB" dirty="0"/>
                    </a:p>
                  </a:txBody>
                  <a:tcPr/>
                </a:tc>
                <a:tc>
                  <a:txBody>
                    <a:bodyPr/>
                    <a:lstStyle/>
                    <a:p>
                      <a:r>
                        <a:rPr lang="en-US" dirty="0"/>
                        <a:t>Quiet </a:t>
                      </a:r>
                      <a:endParaRPr lang="en-GB" dirty="0"/>
                    </a:p>
                  </a:txBody>
                  <a:tcPr/>
                </a:tc>
                <a:extLst>
                  <a:ext uri="{0D108BD9-81ED-4DB2-BD59-A6C34878D82A}">
                    <a16:rowId xmlns:a16="http://schemas.microsoft.com/office/drawing/2014/main" val="1265891600"/>
                  </a:ext>
                </a:extLst>
              </a:tr>
              <a:tr h="370840">
                <a:tc>
                  <a:txBody>
                    <a:bodyPr/>
                    <a:lstStyle/>
                    <a:p>
                      <a:endParaRPr lang="en-GB" dirty="0"/>
                    </a:p>
                  </a:txBody>
                  <a:tcPr/>
                </a:tc>
                <a:tc>
                  <a:txBody>
                    <a:bodyPr/>
                    <a:lstStyle/>
                    <a:p>
                      <a:r>
                        <a:rPr lang="ar-AE" dirty="0"/>
                        <a:t>صاخبة</a:t>
                      </a:r>
                      <a:endParaRPr lang="en-GB" dirty="0"/>
                    </a:p>
                  </a:txBody>
                  <a:tcPr/>
                </a:tc>
                <a:tc>
                  <a:txBody>
                    <a:bodyPr/>
                    <a:lstStyle/>
                    <a:p>
                      <a:endParaRPr lang="en-GB" dirty="0"/>
                    </a:p>
                  </a:txBody>
                  <a:tcPr/>
                </a:tc>
                <a:tc>
                  <a:txBody>
                    <a:bodyPr/>
                    <a:lstStyle/>
                    <a:p>
                      <a:r>
                        <a:rPr lang="en-US" dirty="0"/>
                        <a:t>shops</a:t>
                      </a:r>
                      <a:endParaRPr lang="en-GB" dirty="0"/>
                    </a:p>
                  </a:txBody>
                  <a:tcPr/>
                </a:tc>
                <a:extLst>
                  <a:ext uri="{0D108BD9-81ED-4DB2-BD59-A6C34878D82A}">
                    <a16:rowId xmlns:a16="http://schemas.microsoft.com/office/drawing/2014/main" val="3625380829"/>
                  </a:ext>
                </a:extLst>
              </a:tr>
              <a:tr h="370840">
                <a:tc>
                  <a:txBody>
                    <a:bodyPr/>
                    <a:lstStyle/>
                    <a:p>
                      <a:endParaRPr lang="en-GB" dirty="0"/>
                    </a:p>
                  </a:txBody>
                  <a:tcPr/>
                </a:tc>
                <a:tc>
                  <a:txBody>
                    <a:bodyPr/>
                    <a:lstStyle/>
                    <a:p>
                      <a:r>
                        <a:rPr lang="ar-AE" dirty="0"/>
                        <a:t>قليلة</a:t>
                      </a:r>
                      <a:endParaRPr lang="en-GB" dirty="0"/>
                    </a:p>
                  </a:txBody>
                  <a:tcPr/>
                </a:tc>
                <a:tc>
                  <a:txBody>
                    <a:bodyPr/>
                    <a:lstStyle/>
                    <a:p>
                      <a:endParaRPr lang="en-GB" dirty="0"/>
                    </a:p>
                  </a:txBody>
                  <a:tcPr/>
                </a:tc>
                <a:tc>
                  <a:txBody>
                    <a:bodyPr/>
                    <a:lstStyle/>
                    <a:p>
                      <a:r>
                        <a:rPr lang="en-US" dirty="0"/>
                        <a:t>forests</a:t>
                      </a:r>
                      <a:endParaRPr lang="en-GB" dirty="0"/>
                    </a:p>
                  </a:txBody>
                  <a:tcPr/>
                </a:tc>
                <a:extLst>
                  <a:ext uri="{0D108BD9-81ED-4DB2-BD59-A6C34878D82A}">
                    <a16:rowId xmlns:a16="http://schemas.microsoft.com/office/drawing/2014/main" val="3472472834"/>
                  </a:ext>
                </a:extLst>
              </a:tr>
            </a:tbl>
          </a:graphicData>
        </a:graphic>
      </p:graphicFrame>
      <p:sp>
        <p:nvSpPr>
          <p:cNvPr id="5" name="TextBox 4">
            <a:extLst>
              <a:ext uri="{FF2B5EF4-FFF2-40B4-BE49-F238E27FC236}">
                <a16:creationId xmlns:a16="http://schemas.microsoft.com/office/drawing/2014/main" id="{E00B06E3-F388-B31E-0F0A-21F2D9F73372}"/>
              </a:ext>
            </a:extLst>
          </p:cNvPr>
          <p:cNvSpPr txBox="1"/>
          <p:nvPr/>
        </p:nvSpPr>
        <p:spPr>
          <a:xfrm>
            <a:off x="308080" y="860905"/>
            <a:ext cx="4230255" cy="369332"/>
          </a:xfrm>
          <a:prstGeom prst="rect">
            <a:avLst/>
          </a:prstGeom>
          <a:noFill/>
          <a:ln>
            <a:solidFill>
              <a:schemeClr val="tx1"/>
            </a:solidFill>
          </a:ln>
        </p:spPr>
        <p:txBody>
          <a:bodyPr wrap="square">
            <a:spAutoFit/>
          </a:bodyPr>
          <a:lstStyle/>
          <a:p>
            <a:pPr marL="514350" marR="0" lvl="0" indent="-514350" algn="r" defTabSz="914400" rtl="1" eaLnBrk="1" fontAlgn="auto" latinLnBrk="0" hangingPunct="1">
              <a:lnSpc>
                <a:spcPct val="100000"/>
              </a:lnSpc>
              <a:spcBef>
                <a:spcPts val="0"/>
              </a:spcBef>
              <a:spcAft>
                <a:spcPts val="0"/>
              </a:spcAft>
              <a:buClrTx/>
              <a:buSzTx/>
              <a:buFontTx/>
              <a:buAutoNum type="arabicPeriod"/>
              <a:tabLst/>
              <a:defRPr/>
            </a:pPr>
            <a:r>
              <a:rPr kumimoji="0" lang="ar-AE"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أبحث عن معاني أو أضداد الكلمات.</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TextBox 5">
            <a:extLst>
              <a:ext uri="{FF2B5EF4-FFF2-40B4-BE49-F238E27FC236}">
                <a16:creationId xmlns:a16="http://schemas.microsoft.com/office/drawing/2014/main" id="{3D2B700B-8820-2D22-9FE6-CE9B9AD9A7BF}"/>
              </a:ext>
            </a:extLst>
          </p:cNvPr>
          <p:cNvSpPr txBox="1"/>
          <p:nvPr/>
        </p:nvSpPr>
        <p:spPr>
          <a:xfrm>
            <a:off x="7839688" y="1126974"/>
            <a:ext cx="4230255" cy="369332"/>
          </a:xfrm>
          <a:prstGeom prst="rect">
            <a:avLst/>
          </a:prstGeom>
          <a:noFill/>
          <a:ln>
            <a:solidFill>
              <a:schemeClr val="tx1"/>
            </a:solidFill>
          </a:ln>
        </p:spPr>
        <p:txBody>
          <a:bodyPr wrap="square">
            <a:spAutoFit/>
          </a:bodyPr>
          <a:lstStyle/>
          <a:p>
            <a:pPr marR="0" lvl="0" algn="r" defTabSz="914400" rtl="1" eaLnBrk="1" fontAlgn="auto" latinLnBrk="0" hangingPunct="1">
              <a:lnSpc>
                <a:spcPct val="100000"/>
              </a:lnSpc>
              <a:spcBef>
                <a:spcPts val="0"/>
              </a:spcBef>
              <a:spcAft>
                <a:spcPts val="0"/>
              </a:spcAft>
              <a:buClrTx/>
              <a:buSzTx/>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a:t>
            </a:r>
            <a:r>
              <a:rPr kumimoji="0" lang="ar-AE"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من قال:</a:t>
            </a:r>
          </a:p>
        </p:txBody>
      </p:sp>
      <p:graphicFrame>
        <p:nvGraphicFramePr>
          <p:cNvPr id="7" name="Table 6">
            <a:extLst>
              <a:ext uri="{FF2B5EF4-FFF2-40B4-BE49-F238E27FC236}">
                <a16:creationId xmlns:a16="http://schemas.microsoft.com/office/drawing/2014/main" id="{7BA62BF3-EDFA-67C8-082C-5A240FD36E59}"/>
              </a:ext>
            </a:extLst>
          </p:cNvPr>
          <p:cNvGraphicFramePr>
            <a:graphicFrameLocks noGrp="1"/>
          </p:cNvGraphicFramePr>
          <p:nvPr>
            <p:extLst>
              <p:ext uri="{D42A27DB-BD31-4B8C-83A1-F6EECF244321}">
                <p14:modId xmlns:p14="http://schemas.microsoft.com/office/powerpoint/2010/main" val="1460578139"/>
              </p:ext>
            </p:extLst>
          </p:nvPr>
        </p:nvGraphicFramePr>
        <p:xfrm>
          <a:off x="5738771" y="1563608"/>
          <a:ext cx="6224398" cy="5191760"/>
        </p:xfrm>
        <a:graphic>
          <a:graphicData uri="http://schemas.openxmlformats.org/drawingml/2006/table">
            <a:tbl>
              <a:tblPr firstRow="1" bandRow="1">
                <a:tableStyleId>{616DA210-FB5B-4158-B5E0-FEB733F419BA}</a:tableStyleId>
              </a:tblPr>
              <a:tblGrid>
                <a:gridCol w="1223872">
                  <a:extLst>
                    <a:ext uri="{9D8B030D-6E8A-4147-A177-3AD203B41FA5}">
                      <a16:colId xmlns:a16="http://schemas.microsoft.com/office/drawing/2014/main" val="3183986418"/>
                    </a:ext>
                  </a:extLst>
                </a:gridCol>
                <a:gridCol w="5000526">
                  <a:extLst>
                    <a:ext uri="{9D8B030D-6E8A-4147-A177-3AD203B41FA5}">
                      <a16:colId xmlns:a16="http://schemas.microsoft.com/office/drawing/2014/main" val="2851804726"/>
                    </a:ext>
                  </a:extLst>
                </a:gridCol>
              </a:tblGrid>
              <a:tr h="370840">
                <a:tc>
                  <a:txBody>
                    <a:bodyPr/>
                    <a:lstStyle/>
                    <a:p>
                      <a:pPr algn="r" rtl="1"/>
                      <a:endParaRPr lang="en-GB"/>
                    </a:p>
                  </a:txBody>
                  <a:tcPr/>
                </a:tc>
                <a:tc>
                  <a:txBody>
                    <a:bodyPr/>
                    <a:lstStyle/>
                    <a:p>
                      <a:pPr algn="r" rtl="1"/>
                      <a:r>
                        <a:rPr lang="ar-AE" dirty="0"/>
                        <a:t>وسائل النقل قليلة</a:t>
                      </a:r>
                      <a:endParaRPr lang="en-GB" dirty="0"/>
                    </a:p>
                  </a:txBody>
                  <a:tcPr/>
                </a:tc>
                <a:extLst>
                  <a:ext uri="{0D108BD9-81ED-4DB2-BD59-A6C34878D82A}">
                    <a16:rowId xmlns:a16="http://schemas.microsoft.com/office/drawing/2014/main" val="811536686"/>
                  </a:ext>
                </a:extLst>
              </a:tr>
              <a:tr h="370840">
                <a:tc>
                  <a:txBody>
                    <a:bodyPr/>
                    <a:lstStyle/>
                    <a:p>
                      <a:pPr algn="r" rtl="1"/>
                      <a:endParaRPr lang="en-GB"/>
                    </a:p>
                  </a:txBody>
                  <a:tcPr/>
                </a:tc>
                <a:tc>
                  <a:txBody>
                    <a:bodyPr/>
                    <a:lstStyle/>
                    <a:p>
                      <a:pPr algn="r" rtl="1"/>
                      <a:r>
                        <a:rPr lang="ar-AE" dirty="0"/>
                        <a:t>منزلي قريب من الغابة والبحر</a:t>
                      </a:r>
                      <a:endParaRPr lang="en-GB" dirty="0"/>
                    </a:p>
                  </a:txBody>
                  <a:tcPr/>
                </a:tc>
                <a:extLst>
                  <a:ext uri="{0D108BD9-81ED-4DB2-BD59-A6C34878D82A}">
                    <a16:rowId xmlns:a16="http://schemas.microsoft.com/office/drawing/2014/main" val="4230694150"/>
                  </a:ext>
                </a:extLst>
              </a:tr>
              <a:tr h="370840">
                <a:tc>
                  <a:txBody>
                    <a:bodyPr/>
                    <a:lstStyle/>
                    <a:p>
                      <a:pPr algn="r" rtl="1"/>
                      <a:endParaRPr lang="en-GB"/>
                    </a:p>
                  </a:txBody>
                  <a:tcPr/>
                </a:tc>
                <a:tc>
                  <a:txBody>
                    <a:bodyPr/>
                    <a:lstStyle/>
                    <a:p>
                      <a:pPr algn="r" rtl="1"/>
                      <a:r>
                        <a:rPr lang="ar-AE" dirty="0"/>
                        <a:t>لا يوجد الكثير من أماكن ركن السيارات</a:t>
                      </a:r>
                      <a:endParaRPr lang="en-GB" dirty="0"/>
                    </a:p>
                  </a:txBody>
                  <a:tcPr/>
                </a:tc>
                <a:extLst>
                  <a:ext uri="{0D108BD9-81ED-4DB2-BD59-A6C34878D82A}">
                    <a16:rowId xmlns:a16="http://schemas.microsoft.com/office/drawing/2014/main" val="408916287"/>
                  </a:ext>
                </a:extLst>
              </a:tr>
              <a:tr h="370840">
                <a:tc>
                  <a:txBody>
                    <a:bodyPr/>
                    <a:lstStyle/>
                    <a:p>
                      <a:pPr algn="r" rtl="1"/>
                      <a:endParaRPr lang="en-GB"/>
                    </a:p>
                  </a:txBody>
                  <a:tcPr/>
                </a:tc>
                <a:tc>
                  <a:txBody>
                    <a:bodyPr/>
                    <a:lstStyle/>
                    <a:p>
                      <a:pPr algn="r" rtl="1"/>
                      <a:r>
                        <a:rPr lang="ar-AE" dirty="0"/>
                        <a:t>هناك العديد من أماكن تناول الطعام و الفنادق</a:t>
                      </a:r>
                      <a:endParaRPr lang="en-GB" dirty="0"/>
                    </a:p>
                  </a:txBody>
                  <a:tcPr/>
                </a:tc>
                <a:extLst>
                  <a:ext uri="{0D108BD9-81ED-4DB2-BD59-A6C34878D82A}">
                    <a16:rowId xmlns:a16="http://schemas.microsoft.com/office/drawing/2014/main" val="339477762"/>
                  </a:ext>
                </a:extLst>
              </a:tr>
              <a:tr h="370840">
                <a:tc>
                  <a:txBody>
                    <a:bodyPr/>
                    <a:lstStyle/>
                    <a:p>
                      <a:pPr algn="r" rtl="1"/>
                      <a:endParaRPr lang="en-GB"/>
                    </a:p>
                  </a:txBody>
                  <a:tcPr/>
                </a:tc>
                <a:tc>
                  <a:txBody>
                    <a:bodyPr/>
                    <a:lstStyle/>
                    <a:p>
                      <a:pPr algn="r" rtl="1"/>
                      <a:r>
                        <a:rPr lang="ar-AE" dirty="0"/>
                        <a:t>لا أحب العيش في القرية</a:t>
                      </a:r>
                      <a:endParaRPr lang="en-GB" dirty="0"/>
                    </a:p>
                  </a:txBody>
                  <a:tcPr/>
                </a:tc>
                <a:extLst>
                  <a:ext uri="{0D108BD9-81ED-4DB2-BD59-A6C34878D82A}">
                    <a16:rowId xmlns:a16="http://schemas.microsoft.com/office/drawing/2014/main" val="2626735305"/>
                  </a:ext>
                </a:extLst>
              </a:tr>
              <a:tr h="370840">
                <a:tc>
                  <a:txBody>
                    <a:bodyPr/>
                    <a:lstStyle/>
                    <a:p>
                      <a:pPr algn="r" rtl="1"/>
                      <a:endParaRPr lang="en-GB"/>
                    </a:p>
                  </a:txBody>
                  <a:tcPr/>
                </a:tc>
                <a:tc>
                  <a:txBody>
                    <a:bodyPr/>
                    <a:lstStyle/>
                    <a:p>
                      <a:pPr algn="r" rtl="1"/>
                      <a:r>
                        <a:rPr lang="ar-AE" dirty="0"/>
                        <a:t>أستعمل الدراجة لأنني لا أحب السيارات</a:t>
                      </a:r>
                      <a:endParaRPr lang="en-GB" dirty="0"/>
                    </a:p>
                  </a:txBody>
                  <a:tcPr/>
                </a:tc>
                <a:extLst>
                  <a:ext uri="{0D108BD9-81ED-4DB2-BD59-A6C34878D82A}">
                    <a16:rowId xmlns:a16="http://schemas.microsoft.com/office/drawing/2014/main" val="3912682833"/>
                  </a:ext>
                </a:extLst>
              </a:tr>
              <a:tr h="370840">
                <a:tc>
                  <a:txBody>
                    <a:bodyPr/>
                    <a:lstStyle/>
                    <a:p>
                      <a:pPr algn="r" rtl="1"/>
                      <a:endParaRPr lang="en-GB" dirty="0"/>
                    </a:p>
                  </a:txBody>
                  <a:tcPr/>
                </a:tc>
                <a:tc>
                  <a:txBody>
                    <a:bodyPr/>
                    <a:lstStyle/>
                    <a:p>
                      <a:pPr algn="r" rtl="1"/>
                      <a:r>
                        <a:rPr lang="ar-AE" dirty="0"/>
                        <a:t>المراكز التجارية تغلق قي وقت مبكر</a:t>
                      </a:r>
                      <a:endParaRPr lang="en-GB" dirty="0"/>
                    </a:p>
                  </a:txBody>
                  <a:tcPr/>
                </a:tc>
                <a:extLst>
                  <a:ext uri="{0D108BD9-81ED-4DB2-BD59-A6C34878D82A}">
                    <a16:rowId xmlns:a16="http://schemas.microsoft.com/office/drawing/2014/main" val="1489553676"/>
                  </a:ext>
                </a:extLst>
              </a:tr>
              <a:tr h="370840">
                <a:tc>
                  <a:txBody>
                    <a:bodyPr/>
                    <a:lstStyle/>
                    <a:p>
                      <a:pPr algn="r" rtl="1"/>
                      <a:endParaRPr lang="en-GB" dirty="0"/>
                    </a:p>
                  </a:txBody>
                  <a:tcPr/>
                </a:tc>
                <a:tc>
                  <a:txBody>
                    <a:bodyPr/>
                    <a:lstStyle/>
                    <a:p>
                      <a:pPr algn="r" rtl="1"/>
                      <a:r>
                        <a:rPr lang="ar-AE" dirty="0"/>
                        <a:t>أحب الذهاب إلى الشاطئ ولعب الكرة مع زملائي</a:t>
                      </a:r>
                      <a:endParaRPr lang="en-GB" dirty="0"/>
                    </a:p>
                  </a:txBody>
                  <a:tcPr/>
                </a:tc>
                <a:extLst>
                  <a:ext uri="{0D108BD9-81ED-4DB2-BD59-A6C34878D82A}">
                    <a16:rowId xmlns:a16="http://schemas.microsoft.com/office/drawing/2014/main" val="158105205"/>
                  </a:ext>
                </a:extLst>
              </a:tr>
              <a:tr h="370840">
                <a:tc>
                  <a:txBody>
                    <a:bodyPr/>
                    <a:lstStyle/>
                    <a:p>
                      <a:pPr algn="r" rtl="1"/>
                      <a:endParaRPr lang="en-GB" dirty="0"/>
                    </a:p>
                  </a:txBody>
                  <a:tcPr/>
                </a:tc>
                <a:tc>
                  <a:txBody>
                    <a:bodyPr/>
                    <a:lstStyle/>
                    <a:p>
                      <a:pPr algn="r" rtl="1"/>
                      <a:r>
                        <a:rPr lang="ar-AE" dirty="0"/>
                        <a:t>في القرية لا يوجد مشاكل بيئة</a:t>
                      </a:r>
                      <a:endParaRPr lang="en-GB" dirty="0"/>
                    </a:p>
                  </a:txBody>
                  <a:tcPr/>
                </a:tc>
                <a:extLst>
                  <a:ext uri="{0D108BD9-81ED-4DB2-BD59-A6C34878D82A}">
                    <a16:rowId xmlns:a16="http://schemas.microsoft.com/office/drawing/2014/main" val="3987803785"/>
                  </a:ext>
                </a:extLst>
              </a:tr>
              <a:tr h="370840">
                <a:tc>
                  <a:txBody>
                    <a:bodyPr/>
                    <a:lstStyle/>
                    <a:p>
                      <a:pPr algn="r" rtl="1"/>
                      <a:endParaRPr lang="en-GB" dirty="0"/>
                    </a:p>
                  </a:txBody>
                  <a:tcPr/>
                </a:tc>
                <a:tc>
                  <a:txBody>
                    <a:bodyPr/>
                    <a:lstStyle/>
                    <a:p>
                      <a:pPr algn="r" rtl="1"/>
                      <a:r>
                        <a:rPr lang="ar-AE" dirty="0"/>
                        <a:t>قريتي ليست صاخبة أبدًا</a:t>
                      </a:r>
                      <a:endParaRPr lang="en-GB" dirty="0"/>
                    </a:p>
                  </a:txBody>
                  <a:tcPr/>
                </a:tc>
                <a:extLst>
                  <a:ext uri="{0D108BD9-81ED-4DB2-BD59-A6C34878D82A}">
                    <a16:rowId xmlns:a16="http://schemas.microsoft.com/office/drawing/2014/main" val="863238923"/>
                  </a:ext>
                </a:extLst>
              </a:tr>
              <a:tr h="370840">
                <a:tc>
                  <a:txBody>
                    <a:bodyPr/>
                    <a:lstStyle/>
                    <a:p>
                      <a:pPr algn="r" rtl="1"/>
                      <a:endParaRPr lang="en-GB" dirty="0"/>
                    </a:p>
                  </a:txBody>
                  <a:tcPr/>
                </a:tc>
                <a:tc>
                  <a:txBody>
                    <a:bodyPr/>
                    <a:lstStyle/>
                    <a:p>
                      <a:pPr algn="r" rtl="1"/>
                      <a:r>
                        <a:rPr lang="ar-AE" dirty="0"/>
                        <a:t>ذهبت إلى مانشستر عام ألفان وخمسة</a:t>
                      </a:r>
                      <a:endParaRPr lang="en-GB" dirty="0"/>
                    </a:p>
                  </a:txBody>
                  <a:tcPr/>
                </a:tc>
                <a:extLst>
                  <a:ext uri="{0D108BD9-81ED-4DB2-BD59-A6C34878D82A}">
                    <a16:rowId xmlns:a16="http://schemas.microsoft.com/office/drawing/2014/main" val="821121686"/>
                  </a:ext>
                </a:extLst>
              </a:tr>
              <a:tr h="370840">
                <a:tc>
                  <a:txBody>
                    <a:bodyPr/>
                    <a:lstStyle/>
                    <a:p>
                      <a:pPr algn="r" rtl="1"/>
                      <a:endParaRPr lang="en-GB" dirty="0"/>
                    </a:p>
                  </a:txBody>
                  <a:tcPr/>
                </a:tc>
                <a:tc>
                  <a:txBody>
                    <a:bodyPr/>
                    <a:lstStyle/>
                    <a:p>
                      <a:pPr algn="r" rtl="1"/>
                      <a:r>
                        <a:rPr lang="ar-AE" dirty="0"/>
                        <a:t>الحياة مُملة للغاية في القرية</a:t>
                      </a:r>
                      <a:endParaRPr lang="en-GB" dirty="0"/>
                    </a:p>
                  </a:txBody>
                  <a:tcPr/>
                </a:tc>
                <a:extLst>
                  <a:ext uri="{0D108BD9-81ED-4DB2-BD59-A6C34878D82A}">
                    <a16:rowId xmlns:a16="http://schemas.microsoft.com/office/drawing/2014/main" val="3998559056"/>
                  </a:ext>
                </a:extLst>
              </a:tr>
              <a:tr h="370840">
                <a:tc>
                  <a:txBody>
                    <a:bodyPr/>
                    <a:lstStyle/>
                    <a:p>
                      <a:pPr algn="r" rtl="1"/>
                      <a:endParaRPr lang="en-GB" dirty="0"/>
                    </a:p>
                  </a:txBody>
                  <a:tcPr/>
                </a:tc>
                <a:tc>
                  <a:txBody>
                    <a:bodyPr/>
                    <a:lstStyle/>
                    <a:p>
                      <a:pPr algn="r" rtl="1"/>
                      <a:r>
                        <a:rPr lang="ar-AE" dirty="0"/>
                        <a:t>هُناك صعوبة في الذهاب إلى المدينة</a:t>
                      </a:r>
                      <a:endParaRPr lang="en-GB" dirty="0"/>
                    </a:p>
                  </a:txBody>
                  <a:tcPr/>
                </a:tc>
                <a:extLst>
                  <a:ext uri="{0D108BD9-81ED-4DB2-BD59-A6C34878D82A}">
                    <a16:rowId xmlns:a16="http://schemas.microsoft.com/office/drawing/2014/main" val="150275763"/>
                  </a:ext>
                </a:extLst>
              </a:tr>
              <a:tr h="370840">
                <a:tc>
                  <a:txBody>
                    <a:bodyPr/>
                    <a:lstStyle/>
                    <a:p>
                      <a:pPr algn="r" rtl="1"/>
                      <a:endParaRPr lang="en-GB" dirty="0"/>
                    </a:p>
                  </a:txBody>
                  <a:tcPr/>
                </a:tc>
                <a:tc>
                  <a:txBody>
                    <a:bodyPr/>
                    <a:lstStyle/>
                    <a:p>
                      <a:pPr algn="r" rtl="1"/>
                      <a:r>
                        <a:rPr lang="ar-AE" dirty="0"/>
                        <a:t>المدن الكبيرة مناسبة للانشطة خاصة من يحب المسارح و المتاحف</a:t>
                      </a:r>
                      <a:endParaRPr lang="en-GB" dirty="0"/>
                    </a:p>
                  </a:txBody>
                  <a:tcPr/>
                </a:tc>
                <a:extLst>
                  <a:ext uri="{0D108BD9-81ED-4DB2-BD59-A6C34878D82A}">
                    <a16:rowId xmlns:a16="http://schemas.microsoft.com/office/drawing/2014/main" val="38750925"/>
                  </a:ext>
                </a:extLst>
              </a:tr>
            </a:tbl>
          </a:graphicData>
        </a:graphic>
      </p:graphicFrame>
    </p:spTree>
    <p:extLst>
      <p:ext uri="{BB962C8B-B14F-4D97-AF65-F5344CB8AC3E}">
        <p14:creationId xmlns:p14="http://schemas.microsoft.com/office/powerpoint/2010/main" val="128062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68A7BBA-AE79-69A4-54EB-FF2917D55DCF}"/>
              </a:ext>
            </a:extLst>
          </p:cNvPr>
          <p:cNvGraphicFramePr>
            <a:graphicFrameLocks noGrp="1"/>
          </p:cNvGraphicFramePr>
          <p:nvPr>
            <p:extLst>
              <p:ext uri="{D42A27DB-BD31-4B8C-83A1-F6EECF244321}">
                <p14:modId xmlns:p14="http://schemas.microsoft.com/office/powerpoint/2010/main" val="3313296120"/>
              </p:ext>
            </p:extLst>
          </p:nvPr>
        </p:nvGraphicFramePr>
        <p:xfrm>
          <a:off x="5954313" y="896096"/>
          <a:ext cx="5807687" cy="5461000"/>
        </p:xfrm>
        <a:graphic>
          <a:graphicData uri="http://schemas.openxmlformats.org/drawingml/2006/table">
            <a:tbl>
              <a:tblPr firstRow="1" bandRow="1">
                <a:tableStyleId>{616DA210-FB5B-4158-B5E0-FEB733F419BA}</a:tableStyleId>
              </a:tblPr>
              <a:tblGrid>
                <a:gridCol w="1141936">
                  <a:extLst>
                    <a:ext uri="{9D8B030D-6E8A-4147-A177-3AD203B41FA5}">
                      <a16:colId xmlns:a16="http://schemas.microsoft.com/office/drawing/2014/main" val="3183986418"/>
                    </a:ext>
                  </a:extLst>
                </a:gridCol>
                <a:gridCol w="4665751">
                  <a:extLst>
                    <a:ext uri="{9D8B030D-6E8A-4147-A177-3AD203B41FA5}">
                      <a16:colId xmlns:a16="http://schemas.microsoft.com/office/drawing/2014/main" val="2851804726"/>
                    </a:ext>
                  </a:extLst>
                </a:gridCol>
              </a:tblGrid>
              <a:tr h="370840">
                <a:tc>
                  <a:txBody>
                    <a:bodyPr/>
                    <a:lstStyle/>
                    <a:p>
                      <a:pPr algn="r" rtl="1"/>
                      <a:endParaRPr lang="en-GB"/>
                    </a:p>
                  </a:txBody>
                  <a:tcPr/>
                </a:tc>
                <a:tc>
                  <a:txBody>
                    <a:bodyPr/>
                    <a:lstStyle/>
                    <a:p>
                      <a:pPr algn="r" rtl="1"/>
                      <a:r>
                        <a:rPr lang="ar-AE" dirty="0"/>
                        <a:t>لا يحب أحمد المدن الكبيرة</a:t>
                      </a:r>
                      <a:endParaRPr lang="en-GB" dirty="0"/>
                    </a:p>
                  </a:txBody>
                  <a:tcPr/>
                </a:tc>
                <a:extLst>
                  <a:ext uri="{0D108BD9-81ED-4DB2-BD59-A6C34878D82A}">
                    <a16:rowId xmlns:a16="http://schemas.microsoft.com/office/drawing/2014/main" val="811536686"/>
                  </a:ext>
                </a:extLst>
              </a:tr>
              <a:tr h="370840">
                <a:tc>
                  <a:txBody>
                    <a:bodyPr/>
                    <a:lstStyle/>
                    <a:p>
                      <a:pPr algn="r" rtl="1"/>
                      <a:endParaRPr lang="en-GB"/>
                    </a:p>
                  </a:txBody>
                  <a:tcPr/>
                </a:tc>
                <a:tc>
                  <a:txBody>
                    <a:bodyPr/>
                    <a:lstStyle/>
                    <a:p>
                      <a:pPr algn="r" rtl="1"/>
                      <a:r>
                        <a:rPr lang="ar-AE" dirty="0"/>
                        <a:t>في قرية رامي يوجد عدد قليل من الحافلات وهي غير سريعة و قديمة</a:t>
                      </a:r>
                      <a:endParaRPr lang="en-GB" dirty="0"/>
                    </a:p>
                  </a:txBody>
                  <a:tcPr/>
                </a:tc>
                <a:extLst>
                  <a:ext uri="{0D108BD9-81ED-4DB2-BD59-A6C34878D82A}">
                    <a16:rowId xmlns:a16="http://schemas.microsoft.com/office/drawing/2014/main" val="4230694150"/>
                  </a:ext>
                </a:extLst>
              </a:tr>
              <a:tr h="370840">
                <a:tc>
                  <a:txBody>
                    <a:bodyPr/>
                    <a:lstStyle/>
                    <a:p>
                      <a:pPr algn="r" rtl="1"/>
                      <a:endParaRPr lang="en-GB"/>
                    </a:p>
                  </a:txBody>
                  <a:tcPr/>
                </a:tc>
                <a:tc>
                  <a:txBody>
                    <a:bodyPr/>
                    <a:lstStyle/>
                    <a:p>
                      <a:pPr algn="r" rtl="1"/>
                      <a:r>
                        <a:rPr lang="ar-AE" dirty="0"/>
                        <a:t>يوجد الكثير من المطاعم في قرية منى</a:t>
                      </a:r>
                      <a:endParaRPr lang="en-GB" dirty="0"/>
                    </a:p>
                  </a:txBody>
                  <a:tcPr/>
                </a:tc>
                <a:extLst>
                  <a:ext uri="{0D108BD9-81ED-4DB2-BD59-A6C34878D82A}">
                    <a16:rowId xmlns:a16="http://schemas.microsoft.com/office/drawing/2014/main" val="408916287"/>
                  </a:ext>
                </a:extLst>
              </a:tr>
              <a:tr h="370840">
                <a:tc>
                  <a:txBody>
                    <a:bodyPr/>
                    <a:lstStyle/>
                    <a:p>
                      <a:pPr algn="r" rtl="1"/>
                      <a:endParaRPr lang="en-GB"/>
                    </a:p>
                  </a:txBody>
                  <a:tcPr/>
                </a:tc>
                <a:tc>
                  <a:txBody>
                    <a:bodyPr/>
                    <a:lstStyle/>
                    <a:p>
                      <a:pPr algn="r" rtl="1"/>
                      <a:r>
                        <a:rPr lang="ar-AE" dirty="0"/>
                        <a:t>تستطيع الحصول على وظيفة بسهولة في المدينة</a:t>
                      </a:r>
                      <a:endParaRPr lang="en-GB" dirty="0"/>
                    </a:p>
                  </a:txBody>
                  <a:tcPr/>
                </a:tc>
                <a:extLst>
                  <a:ext uri="{0D108BD9-81ED-4DB2-BD59-A6C34878D82A}">
                    <a16:rowId xmlns:a16="http://schemas.microsoft.com/office/drawing/2014/main" val="339477762"/>
                  </a:ext>
                </a:extLst>
              </a:tr>
              <a:tr h="370840">
                <a:tc>
                  <a:txBody>
                    <a:bodyPr/>
                    <a:lstStyle/>
                    <a:p>
                      <a:pPr algn="r" rtl="1"/>
                      <a:endParaRPr lang="en-GB"/>
                    </a:p>
                  </a:txBody>
                  <a:tcPr/>
                </a:tc>
                <a:tc>
                  <a:txBody>
                    <a:bodyPr/>
                    <a:lstStyle/>
                    <a:p>
                      <a:pPr algn="r" rtl="1"/>
                      <a:r>
                        <a:rPr lang="ar-AE" dirty="0"/>
                        <a:t>القرية دائما صاخبة و لا يوجد فيها مواقف سيارات</a:t>
                      </a:r>
                      <a:endParaRPr lang="en-GB" dirty="0"/>
                    </a:p>
                  </a:txBody>
                  <a:tcPr/>
                </a:tc>
                <a:extLst>
                  <a:ext uri="{0D108BD9-81ED-4DB2-BD59-A6C34878D82A}">
                    <a16:rowId xmlns:a16="http://schemas.microsoft.com/office/drawing/2014/main" val="2626735305"/>
                  </a:ext>
                </a:extLst>
              </a:tr>
              <a:tr h="370840">
                <a:tc>
                  <a:txBody>
                    <a:bodyPr/>
                    <a:lstStyle/>
                    <a:p>
                      <a:pPr algn="r" rtl="1"/>
                      <a:endParaRPr lang="en-GB"/>
                    </a:p>
                  </a:txBody>
                  <a:tcPr/>
                </a:tc>
                <a:tc>
                  <a:txBody>
                    <a:bodyPr/>
                    <a:lstStyle/>
                    <a:p>
                      <a:pPr algn="r" rtl="1"/>
                      <a:r>
                        <a:rPr lang="ar-AE" dirty="0"/>
                        <a:t>يعيش مجد في مدينة شرق تونس</a:t>
                      </a:r>
                      <a:endParaRPr lang="en-GB" dirty="0"/>
                    </a:p>
                  </a:txBody>
                  <a:tcPr/>
                </a:tc>
                <a:extLst>
                  <a:ext uri="{0D108BD9-81ED-4DB2-BD59-A6C34878D82A}">
                    <a16:rowId xmlns:a16="http://schemas.microsoft.com/office/drawing/2014/main" val="3912682833"/>
                  </a:ext>
                </a:extLst>
              </a:tr>
              <a:tr h="370840">
                <a:tc>
                  <a:txBody>
                    <a:bodyPr/>
                    <a:lstStyle/>
                    <a:p>
                      <a:pPr algn="r" rtl="1"/>
                      <a:endParaRPr lang="en-GB" dirty="0"/>
                    </a:p>
                  </a:txBody>
                  <a:tcPr/>
                </a:tc>
                <a:tc>
                  <a:txBody>
                    <a:bodyPr/>
                    <a:lstStyle/>
                    <a:p>
                      <a:pPr algn="r" rtl="1"/>
                      <a:r>
                        <a:rPr lang="ar-AE" dirty="0"/>
                        <a:t>الشوارع في المدينة التي تعيش فيها منى نظيفة جدًّا</a:t>
                      </a:r>
                      <a:endParaRPr lang="en-GB" dirty="0"/>
                    </a:p>
                  </a:txBody>
                  <a:tcPr/>
                </a:tc>
                <a:extLst>
                  <a:ext uri="{0D108BD9-81ED-4DB2-BD59-A6C34878D82A}">
                    <a16:rowId xmlns:a16="http://schemas.microsoft.com/office/drawing/2014/main" val="1489553676"/>
                  </a:ext>
                </a:extLst>
              </a:tr>
              <a:tr h="370840">
                <a:tc>
                  <a:txBody>
                    <a:bodyPr/>
                    <a:lstStyle/>
                    <a:p>
                      <a:pPr algn="r" rtl="1"/>
                      <a:endParaRPr lang="en-GB" dirty="0"/>
                    </a:p>
                  </a:txBody>
                  <a:tcPr/>
                </a:tc>
                <a:tc>
                  <a:txBody>
                    <a:bodyPr/>
                    <a:lstStyle/>
                    <a:p>
                      <a:pPr algn="r" rtl="1"/>
                      <a:r>
                        <a:rPr lang="ar-AE" dirty="0"/>
                        <a:t>يحب مجد لعب كرة الطائرة مع أصدقائه</a:t>
                      </a:r>
                      <a:endParaRPr lang="en-GB" dirty="0"/>
                    </a:p>
                  </a:txBody>
                  <a:tcPr/>
                </a:tc>
                <a:extLst>
                  <a:ext uri="{0D108BD9-81ED-4DB2-BD59-A6C34878D82A}">
                    <a16:rowId xmlns:a16="http://schemas.microsoft.com/office/drawing/2014/main" val="158105205"/>
                  </a:ext>
                </a:extLst>
              </a:tr>
              <a:tr h="370840">
                <a:tc>
                  <a:txBody>
                    <a:bodyPr/>
                    <a:lstStyle/>
                    <a:p>
                      <a:pPr algn="r" rtl="1"/>
                      <a:endParaRPr lang="en-GB" dirty="0"/>
                    </a:p>
                  </a:txBody>
                  <a:tcPr/>
                </a:tc>
                <a:tc>
                  <a:txBody>
                    <a:bodyPr/>
                    <a:lstStyle/>
                    <a:p>
                      <a:pPr algn="r" rtl="1"/>
                      <a:r>
                        <a:rPr lang="ar-AE" dirty="0"/>
                        <a:t>تكره منى أن تعيش في القرية</a:t>
                      </a:r>
                      <a:endParaRPr lang="en-GB" dirty="0"/>
                    </a:p>
                  </a:txBody>
                  <a:tcPr/>
                </a:tc>
                <a:extLst>
                  <a:ext uri="{0D108BD9-81ED-4DB2-BD59-A6C34878D82A}">
                    <a16:rowId xmlns:a16="http://schemas.microsoft.com/office/drawing/2014/main" val="3987803785"/>
                  </a:ext>
                </a:extLst>
              </a:tr>
              <a:tr h="370840">
                <a:tc>
                  <a:txBody>
                    <a:bodyPr/>
                    <a:lstStyle/>
                    <a:p>
                      <a:pPr algn="r" rtl="1"/>
                      <a:endParaRPr lang="en-GB" dirty="0"/>
                    </a:p>
                  </a:txBody>
                  <a:tcPr/>
                </a:tc>
                <a:tc>
                  <a:txBody>
                    <a:bodyPr/>
                    <a:lstStyle/>
                    <a:p>
                      <a:pPr algn="r" rtl="1"/>
                      <a:r>
                        <a:rPr lang="ar-AE" dirty="0"/>
                        <a:t>كانت تعيش أميرة في قرية كبيرة</a:t>
                      </a:r>
                      <a:endParaRPr lang="en-GB" dirty="0"/>
                    </a:p>
                  </a:txBody>
                  <a:tcPr/>
                </a:tc>
                <a:extLst>
                  <a:ext uri="{0D108BD9-81ED-4DB2-BD59-A6C34878D82A}">
                    <a16:rowId xmlns:a16="http://schemas.microsoft.com/office/drawing/2014/main" val="863238923"/>
                  </a:ext>
                </a:extLst>
              </a:tr>
              <a:tr h="370840">
                <a:tc>
                  <a:txBody>
                    <a:bodyPr/>
                    <a:lstStyle/>
                    <a:p>
                      <a:pPr algn="r" rtl="1"/>
                      <a:endParaRPr lang="en-GB" dirty="0"/>
                    </a:p>
                  </a:txBody>
                  <a:tcPr/>
                </a:tc>
                <a:tc>
                  <a:txBody>
                    <a:bodyPr/>
                    <a:lstStyle/>
                    <a:p>
                      <a:pPr algn="r" rtl="1"/>
                      <a:r>
                        <a:rPr lang="ar-AE" dirty="0"/>
                        <a:t>قال أصدقاء رامي أن القرية حيوية جدًا</a:t>
                      </a:r>
                      <a:endParaRPr lang="en-GB" dirty="0"/>
                    </a:p>
                  </a:txBody>
                  <a:tcPr/>
                </a:tc>
                <a:extLst>
                  <a:ext uri="{0D108BD9-81ED-4DB2-BD59-A6C34878D82A}">
                    <a16:rowId xmlns:a16="http://schemas.microsoft.com/office/drawing/2014/main" val="821121686"/>
                  </a:ext>
                </a:extLst>
              </a:tr>
              <a:tr h="370840">
                <a:tc>
                  <a:txBody>
                    <a:bodyPr/>
                    <a:lstStyle/>
                    <a:p>
                      <a:pPr algn="r" rtl="1"/>
                      <a:endParaRPr lang="en-GB" dirty="0"/>
                    </a:p>
                  </a:txBody>
                  <a:tcPr/>
                </a:tc>
                <a:tc>
                  <a:txBody>
                    <a:bodyPr/>
                    <a:lstStyle/>
                    <a:p>
                      <a:pPr algn="r" rtl="1"/>
                      <a:r>
                        <a:rPr lang="ar-AE" dirty="0"/>
                        <a:t>مجد لا يحب السيارات لذلك يستعمل الدراجة</a:t>
                      </a:r>
                      <a:endParaRPr lang="en-GB" dirty="0"/>
                    </a:p>
                  </a:txBody>
                  <a:tcPr/>
                </a:tc>
                <a:extLst>
                  <a:ext uri="{0D108BD9-81ED-4DB2-BD59-A6C34878D82A}">
                    <a16:rowId xmlns:a16="http://schemas.microsoft.com/office/drawing/2014/main" val="3998559056"/>
                  </a:ext>
                </a:extLst>
              </a:tr>
              <a:tr h="370840">
                <a:tc>
                  <a:txBody>
                    <a:bodyPr/>
                    <a:lstStyle/>
                    <a:p>
                      <a:pPr algn="r" rtl="1"/>
                      <a:endParaRPr lang="en-GB" dirty="0"/>
                    </a:p>
                  </a:txBody>
                  <a:tcPr/>
                </a:tc>
                <a:tc>
                  <a:txBody>
                    <a:bodyPr/>
                    <a:lstStyle/>
                    <a:p>
                      <a:pPr algn="r" rtl="1"/>
                      <a:r>
                        <a:rPr lang="ar-AE" dirty="0"/>
                        <a:t>هناك الكثير من أماكن تناول الطعام في قرية مجد</a:t>
                      </a:r>
                      <a:endParaRPr lang="en-GB" dirty="0"/>
                    </a:p>
                  </a:txBody>
                  <a:tcPr/>
                </a:tc>
                <a:extLst>
                  <a:ext uri="{0D108BD9-81ED-4DB2-BD59-A6C34878D82A}">
                    <a16:rowId xmlns:a16="http://schemas.microsoft.com/office/drawing/2014/main" val="150275763"/>
                  </a:ext>
                </a:extLst>
              </a:tr>
              <a:tr h="370840">
                <a:tc>
                  <a:txBody>
                    <a:bodyPr/>
                    <a:lstStyle/>
                    <a:p>
                      <a:pPr algn="r" rtl="1"/>
                      <a:endParaRPr lang="en-GB" dirty="0"/>
                    </a:p>
                  </a:txBody>
                  <a:tcPr/>
                </a:tc>
                <a:tc>
                  <a:txBody>
                    <a:bodyPr/>
                    <a:lstStyle/>
                    <a:p>
                      <a:pPr algn="r" rtl="1"/>
                      <a:r>
                        <a:rPr lang="ar-AE" dirty="0"/>
                        <a:t>تعيش منى في مدينة جنوب تونس</a:t>
                      </a:r>
                      <a:endParaRPr lang="en-GB" dirty="0"/>
                    </a:p>
                  </a:txBody>
                  <a:tcPr/>
                </a:tc>
                <a:extLst>
                  <a:ext uri="{0D108BD9-81ED-4DB2-BD59-A6C34878D82A}">
                    <a16:rowId xmlns:a16="http://schemas.microsoft.com/office/drawing/2014/main" val="3546414376"/>
                  </a:ext>
                </a:extLst>
              </a:tr>
            </a:tbl>
          </a:graphicData>
        </a:graphic>
      </p:graphicFrame>
      <p:sp>
        <p:nvSpPr>
          <p:cNvPr id="4" name="TextBox 3">
            <a:extLst>
              <a:ext uri="{FF2B5EF4-FFF2-40B4-BE49-F238E27FC236}">
                <a16:creationId xmlns:a16="http://schemas.microsoft.com/office/drawing/2014/main" id="{E4B38494-6F75-9E51-9E65-8C5E0FDF10AA}"/>
              </a:ext>
            </a:extLst>
          </p:cNvPr>
          <p:cNvSpPr txBox="1"/>
          <p:nvPr/>
        </p:nvSpPr>
        <p:spPr>
          <a:xfrm>
            <a:off x="7699385" y="122241"/>
            <a:ext cx="4230255" cy="369332"/>
          </a:xfrm>
          <a:prstGeom prst="rect">
            <a:avLst/>
          </a:prstGeom>
          <a:noFill/>
          <a:ln>
            <a:solidFill>
              <a:schemeClr val="tx1"/>
            </a:solidFill>
          </a:ln>
        </p:spPr>
        <p:txBody>
          <a:bodyPr wrap="square">
            <a:spAutoFit/>
          </a:bodyPr>
          <a:lstStyle/>
          <a:p>
            <a:pPr marR="0" lvl="0" algn="r" defTabSz="914400" rtl="1" eaLnBrk="1" fontAlgn="auto" latinLnBrk="0" hangingPunct="1">
              <a:lnSpc>
                <a:spcPct val="100000"/>
              </a:lnSpc>
              <a:spcBef>
                <a:spcPts val="0"/>
              </a:spcBef>
              <a:spcAft>
                <a:spcPts val="0"/>
              </a:spcAft>
              <a:buClrTx/>
              <a:buSzTx/>
              <a:tabLst/>
              <a:defRPr/>
            </a:pPr>
            <a:r>
              <a:rPr lang="ar-AE" dirty="0">
                <a:solidFill>
                  <a:prstClr val="black"/>
                </a:solidFill>
                <a:latin typeface="Calibri" panose="020F0502020204030204"/>
                <a:cs typeface="Arial" panose="020B0604020202020204" pitchFamily="34" charset="0"/>
              </a:rPr>
              <a:t>3. صح أم خطأ / صحح الخطأ</a:t>
            </a:r>
            <a:endParaRPr kumimoji="0" lang="ar-AE"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46439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1AE01B-19D0-67EA-ECB7-57F412AAD964}"/>
              </a:ext>
            </a:extLst>
          </p:cNvPr>
          <p:cNvSpPr/>
          <p:nvPr/>
        </p:nvSpPr>
        <p:spPr>
          <a:xfrm>
            <a:off x="6043105" y="101471"/>
            <a:ext cx="6072496" cy="923330"/>
          </a:xfrm>
          <a:prstGeom prst="rect">
            <a:avLst/>
          </a:prstGeom>
          <a:noFill/>
        </p:spPr>
        <p:txBody>
          <a:bodyPr wrap="none" lIns="91440" tIns="45720" rIns="91440" bIns="45720">
            <a:spAutoFit/>
          </a:bodyPr>
          <a:lstStyle/>
          <a:p>
            <a:pPr algn="ctr" rtl="1"/>
            <a:r>
              <a:rPr kumimoji="0" lang="ar-AE" sz="5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الثلاثاء </a:t>
            </a:r>
            <a:r>
              <a:rPr kumimoji="0" lang="en-US" sz="5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AE" sz="5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29</a:t>
            </a:r>
            <a:r>
              <a:rPr kumimoji="0" lang="en-US" sz="5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lang="ar-AE" sz="5400" dirty="0">
                <a:solidFill>
                  <a:prstClr val="black"/>
                </a:solidFill>
                <a:latin typeface="Calibri"/>
                <a:cs typeface="Arial" panose="020B0604020202020204" pitchFamily="34" charset="0"/>
              </a:rPr>
              <a:t>أبريل</a:t>
            </a:r>
            <a:r>
              <a:rPr kumimoji="0" lang="ar-AE" sz="5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- 2025</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angle 5">
            <a:extLst>
              <a:ext uri="{FF2B5EF4-FFF2-40B4-BE49-F238E27FC236}">
                <a16:creationId xmlns:a16="http://schemas.microsoft.com/office/drawing/2014/main" id="{4D0AF506-251F-31A8-0A3E-99409CA1BDBD}"/>
              </a:ext>
            </a:extLst>
          </p:cNvPr>
          <p:cNvSpPr/>
          <p:nvPr/>
        </p:nvSpPr>
        <p:spPr>
          <a:xfrm>
            <a:off x="5026418" y="1143468"/>
            <a:ext cx="3704861" cy="923330"/>
          </a:xfrm>
          <a:prstGeom prst="rect">
            <a:avLst/>
          </a:prstGeom>
          <a:noFill/>
        </p:spPr>
        <p:txBody>
          <a:bodyPr wrap="none" lIns="91440" tIns="45720" rIns="91440" bIns="45720">
            <a:spAutoFit/>
          </a:bodyPr>
          <a:lstStyle/>
          <a:p>
            <a:pPr algn="ctr"/>
            <a:r>
              <a:rPr lang="ar-AE" sz="5400" b="1" dirty="0">
                <a:ln w="9525">
                  <a:solidFill>
                    <a:schemeClr val="bg1"/>
                  </a:solidFill>
                  <a:prstDash val="solid"/>
                </a:ln>
                <a:effectLst>
                  <a:outerShdw blurRad="12700" dist="38100" dir="2700000" algn="tl" rotWithShape="0">
                    <a:schemeClr val="bg1">
                      <a:lumMod val="50000"/>
                    </a:schemeClr>
                  </a:outerShdw>
                </a:effectLst>
              </a:rPr>
              <a:t>المدينة و الريف</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Rectangle 1">
            <a:extLst>
              <a:ext uri="{FF2B5EF4-FFF2-40B4-BE49-F238E27FC236}">
                <a16:creationId xmlns:a16="http://schemas.microsoft.com/office/drawing/2014/main" id="{6131D3EF-F86E-4CCB-F5A3-CB16BC5F1ED3}"/>
              </a:ext>
            </a:extLst>
          </p:cNvPr>
          <p:cNvSpPr/>
          <p:nvPr/>
        </p:nvSpPr>
        <p:spPr>
          <a:xfrm>
            <a:off x="704087" y="2066798"/>
            <a:ext cx="11266047" cy="2308324"/>
          </a:xfrm>
          <a:prstGeom prst="rect">
            <a:avLst/>
          </a:prstGeom>
          <a:noFill/>
        </p:spPr>
        <p:txBody>
          <a:bodyPr wrap="square" lIns="91440" tIns="45720" rIns="91440" bIns="45720">
            <a:spAutoFit/>
          </a:bodyPr>
          <a:lstStyle/>
          <a:p>
            <a:r>
              <a:rPr lang="en-US" sz="2400" dirty="0">
                <a:ln w="0"/>
                <a:effectLst>
                  <a:outerShdw blurRad="38100" dist="19050" dir="2700000" algn="tl" rotWithShape="0">
                    <a:schemeClr val="dk1">
                      <a:alpha val="40000"/>
                    </a:schemeClr>
                  </a:outerShdw>
                </a:effectLst>
                <a:highlight>
                  <a:srgbClr val="FFFF00"/>
                </a:highlight>
              </a:rPr>
              <a:t>Learning outcome:</a:t>
            </a:r>
          </a:p>
          <a:p>
            <a:r>
              <a:rPr lang="en-US" sz="2400" b="0" cap="none" spc="0" dirty="0">
                <a:ln w="0"/>
                <a:solidFill>
                  <a:schemeClr val="tx1"/>
                </a:solidFill>
                <a:effectLst>
                  <a:outerShdw blurRad="38100" dist="19050" dir="2700000" algn="tl" rotWithShape="0">
                    <a:schemeClr val="dk1">
                      <a:alpha val="40000"/>
                    </a:schemeClr>
                  </a:outerShdw>
                </a:effectLst>
              </a:rPr>
              <a:t>I can </a:t>
            </a:r>
            <a:r>
              <a:rPr lang="en-US" sz="2400" kern="1200" dirty="0">
                <a:solidFill>
                  <a:schemeClr val="tx1"/>
                </a:solidFill>
                <a:effectLst/>
                <a:latin typeface="+mn-lt"/>
                <a:ea typeface="+mn-ea"/>
                <a:cs typeface="+mn-cs"/>
              </a:rPr>
              <a:t>identify the correct answer from the multiple choice based on the record information.</a:t>
            </a:r>
          </a:p>
          <a:p>
            <a:r>
              <a:rPr lang="en-US" sz="2400" dirty="0"/>
              <a:t>I can fill the blank with correct answer </a:t>
            </a:r>
            <a:r>
              <a:rPr lang="en-US" sz="2400" kern="1200" dirty="0">
                <a:solidFill>
                  <a:schemeClr val="tx1"/>
                </a:solidFill>
                <a:effectLst/>
                <a:latin typeface="+mn-lt"/>
                <a:ea typeface="+mn-ea"/>
                <a:cs typeface="+mn-cs"/>
              </a:rPr>
              <a:t>based on the record information.</a:t>
            </a:r>
          </a:p>
          <a:p>
            <a:endParaRPr lang="en-GB" sz="2400" dirty="0"/>
          </a:p>
          <a:p>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29757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E3EA1-635A-E599-9AE0-83FAAF35709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537B98F-66DF-8DE9-9DAC-4A7ED329FEE3}"/>
              </a:ext>
            </a:extLst>
          </p:cNvPr>
          <p:cNvSpPr/>
          <p:nvPr/>
        </p:nvSpPr>
        <p:spPr>
          <a:xfrm>
            <a:off x="2376004" y="615242"/>
            <a:ext cx="5684185" cy="400110"/>
          </a:xfrm>
          <a:prstGeom prst="rect">
            <a:avLst/>
          </a:prstGeom>
          <a:noFill/>
        </p:spPr>
        <p:txBody>
          <a:bodyPr wrap="none" lIns="91440" tIns="45720" rIns="91440" bIns="45720">
            <a:spAutoFit/>
          </a:bodyPr>
          <a:lstStyle/>
          <a:p>
            <a:pPr algn="ctr"/>
            <a:r>
              <a:rPr lang="en-GB" sz="2000" dirty="0">
                <a:ln w="0"/>
                <a:effectLst>
                  <a:outerShdw blurRad="38100" dist="19050" dir="2700000" algn="tl" rotWithShape="0">
                    <a:schemeClr val="dk1">
                      <a:alpha val="40000"/>
                    </a:schemeClr>
                  </a:outerShdw>
                </a:effectLst>
              </a:rPr>
              <a:t>Listen to the audio and </a:t>
            </a:r>
            <a:r>
              <a:rPr lang="en-US" sz="2000" dirty="0">
                <a:ln w="0"/>
                <a:effectLst>
                  <a:outerShdw blurRad="38100" dist="19050" dir="2700000" algn="tl" rotWithShape="0">
                    <a:schemeClr val="dk1">
                      <a:alpha val="40000"/>
                    </a:schemeClr>
                  </a:outerShdw>
                </a:effectLst>
              </a:rPr>
              <a:t>choose the correct answer.</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608CBAF1-726A-224B-1936-6469561E6A47}"/>
              </a:ext>
            </a:extLst>
          </p:cNvPr>
          <p:cNvSpPr/>
          <p:nvPr/>
        </p:nvSpPr>
        <p:spPr>
          <a:xfrm>
            <a:off x="8864756" y="990600"/>
            <a:ext cx="3125826" cy="51724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r" rtl="1"/>
            <a:endParaRPr lang="ar-AE" sz="2000" dirty="0"/>
          </a:p>
          <a:p>
            <a:pPr algn="r" rtl="1"/>
            <a:endParaRPr lang="ar-AE" sz="2000" b="1" dirty="0"/>
          </a:p>
          <a:p>
            <a:pPr algn="r" rtl="1"/>
            <a:endParaRPr lang="ar-AE" sz="2000" b="1" dirty="0"/>
          </a:p>
          <a:p>
            <a:pPr algn="r" rtl="1"/>
            <a:endParaRPr lang="ar-AE" sz="2000" b="1" dirty="0"/>
          </a:p>
          <a:p>
            <a:pPr algn="r" rtl="1"/>
            <a:endParaRPr lang="ar-AE" sz="2000" b="1" dirty="0"/>
          </a:p>
          <a:p>
            <a:pPr algn="r" rtl="1"/>
            <a:r>
              <a:rPr lang="ar-AE" sz="2000" b="1" dirty="0"/>
              <a:t>*كم عُمر سمانثا؟</a:t>
            </a:r>
          </a:p>
          <a:p>
            <a:pPr algn="r" rtl="1"/>
            <a:r>
              <a:rPr lang="ar-AE" sz="2000" dirty="0"/>
              <a:t>1- ثلاث عشرة سنة</a:t>
            </a:r>
          </a:p>
          <a:p>
            <a:pPr algn="r" rtl="1"/>
            <a:r>
              <a:rPr lang="ar-AE" sz="2000" dirty="0"/>
              <a:t>2- أربع عشرة سنة</a:t>
            </a:r>
          </a:p>
          <a:p>
            <a:pPr algn="r" rtl="1"/>
            <a:r>
              <a:rPr lang="ar-AE" sz="2000" dirty="0"/>
              <a:t>3- خمس عشرة سنة</a:t>
            </a:r>
          </a:p>
          <a:p>
            <a:pPr algn="r" rtl="1"/>
            <a:r>
              <a:rPr lang="ar-AE" sz="2000" b="1" u="sng" dirty="0"/>
              <a:t>* من أين سمانثا؟</a:t>
            </a:r>
          </a:p>
          <a:p>
            <a:pPr algn="r" rtl="1"/>
            <a:r>
              <a:rPr lang="ar-AE" sz="2000" dirty="0"/>
              <a:t>1- من أمريكا</a:t>
            </a:r>
          </a:p>
          <a:p>
            <a:pPr algn="r" rtl="1"/>
            <a:r>
              <a:rPr lang="ar-AE" sz="2000" dirty="0"/>
              <a:t>2- من استراليا</a:t>
            </a:r>
          </a:p>
          <a:p>
            <a:pPr algn="r" rtl="1"/>
            <a:r>
              <a:rPr lang="ar-AE" sz="2000" dirty="0"/>
              <a:t>3- من الأردن</a:t>
            </a:r>
          </a:p>
          <a:p>
            <a:pPr algn="r" rtl="1"/>
            <a:r>
              <a:rPr lang="ar-AE" sz="2000" u="sng" dirty="0"/>
              <a:t>*</a:t>
            </a:r>
            <a:r>
              <a:rPr lang="ar-AE" sz="2000" b="1" u="sng" dirty="0"/>
              <a:t>أين تسكن سمانثا؟</a:t>
            </a:r>
          </a:p>
          <a:p>
            <a:pPr algn="r" rtl="1"/>
            <a:r>
              <a:rPr lang="ar-AE" sz="2000" dirty="0"/>
              <a:t>1- في استراليا</a:t>
            </a:r>
          </a:p>
          <a:p>
            <a:pPr algn="r" rtl="1"/>
            <a:r>
              <a:rPr lang="ar-AE" sz="2000" dirty="0"/>
              <a:t>2- في الأردن</a:t>
            </a:r>
          </a:p>
          <a:p>
            <a:pPr algn="r" rtl="1"/>
            <a:r>
              <a:rPr lang="ar-AE" sz="2000" dirty="0"/>
              <a:t>3- في أمريكا</a:t>
            </a:r>
          </a:p>
          <a:p>
            <a:pPr algn="r" rtl="1"/>
            <a:r>
              <a:rPr lang="ar-AE" sz="2000" b="1" u="sng" dirty="0"/>
              <a:t>*ذهبت سمانثا مع أُسرتها إلى:</a:t>
            </a:r>
          </a:p>
          <a:p>
            <a:pPr algn="r" rtl="1"/>
            <a:r>
              <a:rPr lang="ar-AE" sz="2000" dirty="0"/>
              <a:t>1- مدينة جرش</a:t>
            </a:r>
          </a:p>
          <a:p>
            <a:pPr algn="r" rtl="1"/>
            <a:r>
              <a:rPr lang="ar-AE" sz="2000" dirty="0"/>
              <a:t>2- باريس</a:t>
            </a:r>
          </a:p>
          <a:p>
            <a:pPr algn="r" rtl="1"/>
            <a:r>
              <a:rPr lang="ar-AE" sz="2000" dirty="0"/>
              <a:t>3- مدينة روما</a:t>
            </a:r>
          </a:p>
          <a:p>
            <a:pPr algn="r" rtl="1"/>
            <a:endParaRPr lang="ar-AE" sz="2000" dirty="0"/>
          </a:p>
          <a:p>
            <a:pPr algn="r" rtl="1"/>
            <a:endParaRPr lang="ar-AE" sz="2000" dirty="0"/>
          </a:p>
          <a:p>
            <a:pPr algn="r" rtl="1"/>
            <a:endParaRPr lang="ar-AE" sz="2000" dirty="0"/>
          </a:p>
          <a:p>
            <a:pPr marL="457200" indent="-457200" algn="r" rtl="1">
              <a:buFont typeface="Arial" panose="020B0604020202020204" pitchFamily="34" charset="0"/>
              <a:buChar char="•"/>
            </a:pPr>
            <a:endParaRPr lang="ar-AE" sz="2000" dirty="0"/>
          </a:p>
          <a:p>
            <a:pPr algn="r" rtl="1"/>
            <a:endParaRPr lang="en-GB" sz="2000" dirty="0"/>
          </a:p>
        </p:txBody>
      </p:sp>
      <p:sp>
        <p:nvSpPr>
          <p:cNvPr id="11" name="Rectangle 10">
            <a:extLst>
              <a:ext uri="{FF2B5EF4-FFF2-40B4-BE49-F238E27FC236}">
                <a16:creationId xmlns:a16="http://schemas.microsoft.com/office/drawing/2014/main" id="{4E730846-89CD-1206-1C42-352EE4D8C7E5}"/>
              </a:ext>
            </a:extLst>
          </p:cNvPr>
          <p:cNvSpPr/>
          <p:nvPr/>
        </p:nvSpPr>
        <p:spPr>
          <a:xfrm>
            <a:off x="5084065" y="1001452"/>
            <a:ext cx="3470548" cy="53048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r" rtl="1"/>
            <a:endParaRPr lang="ar-AE" sz="2800" dirty="0"/>
          </a:p>
          <a:p>
            <a:pPr algn="r" rtl="1"/>
            <a:endParaRPr lang="ar-AE" sz="2800" dirty="0"/>
          </a:p>
          <a:p>
            <a:pPr algn="r" rtl="1"/>
            <a:r>
              <a:rPr lang="ar-AE" sz="2000" b="1" u="sng" dirty="0"/>
              <a:t>* جرش مدينة:</a:t>
            </a:r>
          </a:p>
          <a:p>
            <a:pPr algn="r" rtl="1"/>
            <a:r>
              <a:rPr lang="ar-AE" sz="2000" dirty="0"/>
              <a:t>1- عصرية</a:t>
            </a:r>
          </a:p>
          <a:p>
            <a:pPr algn="r" rtl="1"/>
            <a:r>
              <a:rPr lang="ar-AE" sz="2000" dirty="0"/>
              <a:t>2- تاريخية وسياحية</a:t>
            </a:r>
          </a:p>
          <a:p>
            <a:pPr algn="r" rtl="1"/>
            <a:r>
              <a:rPr lang="ar-AE" sz="2000" dirty="0"/>
              <a:t>3- جميلة</a:t>
            </a:r>
          </a:p>
          <a:p>
            <a:pPr algn="r" rtl="1"/>
            <a:r>
              <a:rPr lang="ar-AE" sz="2000" b="1" u="sng" dirty="0"/>
              <a:t>* كيف سافرت سمانثا:</a:t>
            </a:r>
          </a:p>
          <a:p>
            <a:pPr algn="r" rtl="1"/>
            <a:r>
              <a:rPr lang="ar-AE" sz="2000" dirty="0"/>
              <a:t>1- بالقطار</a:t>
            </a:r>
          </a:p>
          <a:p>
            <a:pPr algn="r" rtl="1"/>
            <a:r>
              <a:rPr lang="ar-AE" sz="2000" dirty="0"/>
              <a:t>2- بالسيارة</a:t>
            </a:r>
          </a:p>
          <a:p>
            <a:pPr algn="r" rtl="1"/>
            <a:r>
              <a:rPr lang="ar-AE" sz="2000" dirty="0"/>
              <a:t>3- بالطائرة</a:t>
            </a:r>
          </a:p>
          <a:p>
            <a:pPr algn="r" rtl="1"/>
            <a:r>
              <a:rPr lang="ar-AE" sz="2000" b="1" dirty="0"/>
              <a:t>*كم يوم بقيت سمانثا في مدينة جرش؟</a:t>
            </a:r>
          </a:p>
          <a:p>
            <a:pPr algn="r" rtl="1"/>
            <a:r>
              <a:rPr lang="ar-AE" sz="2000" dirty="0"/>
              <a:t>1- ثلاث أيام</a:t>
            </a:r>
          </a:p>
          <a:p>
            <a:pPr algn="r" rtl="1"/>
            <a:r>
              <a:rPr lang="ar-AE" sz="2000" dirty="0"/>
              <a:t>2- أسبوع</a:t>
            </a:r>
          </a:p>
          <a:p>
            <a:pPr algn="r" rtl="1"/>
            <a:r>
              <a:rPr lang="ar-AE" sz="2000" dirty="0"/>
              <a:t>3- شهر</a:t>
            </a:r>
          </a:p>
          <a:p>
            <a:pPr algn="r" rtl="1"/>
            <a:r>
              <a:rPr lang="ar-AE" sz="2000" b="1" u="sng" dirty="0"/>
              <a:t>* حجزت سمانثا في فُندق:</a:t>
            </a:r>
          </a:p>
          <a:p>
            <a:pPr algn="r" rtl="1"/>
            <a:r>
              <a:rPr lang="ar-AE" sz="2000" dirty="0"/>
              <a:t>1- كبير</a:t>
            </a:r>
          </a:p>
          <a:p>
            <a:pPr algn="r" rtl="1"/>
            <a:r>
              <a:rPr lang="ar-AE" sz="2000" dirty="0"/>
              <a:t>2- يطل على البحر</a:t>
            </a:r>
          </a:p>
          <a:p>
            <a:pPr algn="r" rtl="1"/>
            <a:r>
              <a:rPr lang="ar-AE" sz="2000" dirty="0"/>
              <a:t>3- قديم</a:t>
            </a:r>
          </a:p>
          <a:p>
            <a:pPr algn="r" rtl="1"/>
            <a:endParaRPr lang="ar-AE" sz="2000" dirty="0"/>
          </a:p>
          <a:p>
            <a:pPr algn="r" rtl="1"/>
            <a:endParaRPr lang="ar-AE" sz="2000" dirty="0"/>
          </a:p>
          <a:p>
            <a:pPr algn="r" rtl="1"/>
            <a:endParaRPr lang="en-GB" sz="2800" dirty="0"/>
          </a:p>
        </p:txBody>
      </p:sp>
      <p:sp>
        <p:nvSpPr>
          <p:cNvPr id="3" name="TextBox 2">
            <a:extLst>
              <a:ext uri="{FF2B5EF4-FFF2-40B4-BE49-F238E27FC236}">
                <a16:creationId xmlns:a16="http://schemas.microsoft.com/office/drawing/2014/main" id="{51143C70-84A8-CBA5-F92D-31057C5C74B9}"/>
              </a:ext>
            </a:extLst>
          </p:cNvPr>
          <p:cNvSpPr txBox="1"/>
          <p:nvPr/>
        </p:nvSpPr>
        <p:spPr>
          <a:xfrm>
            <a:off x="2539327" y="72971"/>
            <a:ext cx="8560024"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2000" b="0" i="0" u="none" strike="noStrike" kern="1200" cap="none" spc="0" normalizeH="0" baseline="0" noProof="0" dirty="0">
                <a:ln>
                  <a:noFill/>
                </a:ln>
                <a:solidFill>
                  <a:schemeClr val="accent2"/>
                </a:solidFill>
                <a:effectLst/>
                <a:uLnTx/>
                <a:uFillTx/>
                <a:latin typeface="Calibri"/>
                <a:ea typeface="Calibri"/>
                <a:cs typeface="Calibri"/>
              </a:rPr>
              <a:t>Le</a:t>
            </a:r>
            <a:r>
              <a:rPr lang="en-US" sz="2000" dirty="0">
                <a:solidFill>
                  <a:schemeClr val="accent2"/>
                </a:solidFill>
                <a:latin typeface="Calibri"/>
                <a:ea typeface="Calibri"/>
                <a:cs typeface="Calibri"/>
              </a:rPr>
              <a:t>vel 1</a:t>
            </a:r>
            <a:r>
              <a:rPr kumimoji="0" lang="en-US" sz="2000" b="0" i="0" u="none" strike="noStrike" kern="1200" cap="none" spc="0" normalizeH="0" baseline="0" noProof="0" dirty="0">
                <a:ln>
                  <a:noFill/>
                </a:ln>
                <a:solidFill>
                  <a:schemeClr val="accent2"/>
                </a:solidFill>
                <a:effectLst/>
                <a:uLnTx/>
                <a:uFillTx/>
                <a:latin typeface="Calibri"/>
                <a:ea typeface="Calibri"/>
                <a:cs typeface="Calibri"/>
              </a:rPr>
              <a:t> </a:t>
            </a:r>
            <a:r>
              <a:rPr kumimoji="0" lang="en-US" sz="2000" b="0" i="0" u="none" strike="noStrike" kern="1200" cap="none" spc="0" normalizeH="0" baseline="0" noProof="0" dirty="0">
                <a:ln>
                  <a:noFill/>
                </a:ln>
                <a:solidFill>
                  <a:srgbClr val="000000"/>
                </a:solidFill>
                <a:effectLst/>
                <a:uLnTx/>
                <a:uFillTx/>
                <a:latin typeface="Calibri"/>
                <a:ea typeface="Calibri"/>
                <a:cs typeface="Calibri"/>
              </a:rPr>
              <a:t>: </a:t>
            </a:r>
            <a:r>
              <a:rPr lang="en-US" sz="2000" b="0" cap="none" spc="0" dirty="0">
                <a:ln w="0"/>
                <a:solidFill>
                  <a:schemeClr val="tx1"/>
                </a:solidFill>
                <a:effectLst>
                  <a:outerShdw blurRad="38100" dist="19050" dir="2700000" algn="tl" rotWithShape="0">
                    <a:schemeClr val="dk1">
                      <a:alpha val="40000"/>
                    </a:schemeClr>
                  </a:outerShdw>
                </a:effectLst>
              </a:rPr>
              <a:t>I can </a:t>
            </a:r>
            <a:r>
              <a:rPr lang="en-US" sz="2000" kern="1200" dirty="0">
                <a:solidFill>
                  <a:schemeClr val="tx1"/>
                </a:solidFill>
                <a:effectLst/>
                <a:latin typeface="+mn-lt"/>
                <a:ea typeface="+mn-ea"/>
                <a:cs typeface="+mn-cs"/>
              </a:rPr>
              <a:t>identify the correct answer from the multiple choice based on the record information</a:t>
            </a:r>
          </a:p>
        </p:txBody>
      </p:sp>
      <p:sp>
        <p:nvSpPr>
          <p:cNvPr id="5" name="Rectangle 4">
            <a:extLst>
              <a:ext uri="{FF2B5EF4-FFF2-40B4-BE49-F238E27FC236}">
                <a16:creationId xmlns:a16="http://schemas.microsoft.com/office/drawing/2014/main" id="{316E8FF0-F7C2-AA95-1C00-B9A542E7AD7A}"/>
              </a:ext>
            </a:extLst>
          </p:cNvPr>
          <p:cNvSpPr/>
          <p:nvPr/>
        </p:nvSpPr>
        <p:spPr>
          <a:xfrm>
            <a:off x="1841151" y="1034403"/>
            <a:ext cx="2932771" cy="52719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r" rtl="1"/>
            <a:endParaRPr lang="ar-AE" sz="2800" dirty="0"/>
          </a:p>
          <a:p>
            <a:pPr algn="r" rtl="1"/>
            <a:endParaRPr lang="ar-AE" sz="2800" dirty="0"/>
          </a:p>
          <a:p>
            <a:pPr algn="r" rtl="1"/>
            <a:endParaRPr lang="ar-AE" sz="2000" b="1" u="sng" dirty="0"/>
          </a:p>
          <a:p>
            <a:pPr algn="r" rtl="1"/>
            <a:endParaRPr lang="ar-AE" sz="2000" b="1" u="sng" dirty="0"/>
          </a:p>
          <a:p>
            <a:pPr algn="r" rtl="1"/>
            <a:endParaRPr lang="ar-AE" sz="2000" b="1" u="sng" dirty="0"/>
          </a:p>
          <a:p>
            <a:pPr algn="r" rtl="1"/>
            <a:endParaRPr lang="ar-AE" sz="2000" b="1" u="sng" dirty="0"/>
          </a:p>
          <a:p>
            <a:pPr algn="r" rtl="1"/>
            <a:endParaRPr lang="ar-AE" sz="2000" b="1" u="sng" dirty="0"/>
          </a:p>
          <a:p>
            <a:pPr algn="r" rtl="1"/>
            <a:endParaRPr lang="ar-AE" sz="2000" b="1" u="sng" dirty="0"/>
          </a:p>
          <a:p>
            <a:pPr algn="r" rtl="1"/>
            <a:endParaRPr lang="ar-AE" sz="2000" b="1" u="sng" dirty="0"/>
          </a:p>
          <a:p>
            <a:pPr algn="r" rtl="1"/>
            <a:r>
              <a:rPr lang="ar-AE" sz="2000" b="1" u="sng" dirty="0"/>
              <a:t>*ما هي الأماكن التي زارتها سمانثا؟</a:t>
            </a:r>
          </a:p>
          <a:p>
            <a:pPr algn="r" rtl="1"/>
            <a:r>
              <a:rPr lang="ar-AE" sz="2000" dirty="0"/>
              <a:t>1- مسجد</a:t>
            </a:r>
          </a:p>
          <a:p>
            <a:pPr algn="r" rtl="1"/>
            <a:r>
              <a:rPr lang="ar-AE" sz="2000" dirty="0"/>
              <a:t>2- مُتحف وكنيسة</a:t>
            </a:r>
          </a:p>
          <a:p>
            <a:pPr algn="r" rtl="1"/>
            <a:r>
              <a:rPr lang="ar-AE" sz="2000" dirty="0"/>
              <a:t>3- المسرح ومعبد أرتميس</a:t>
            </a:r>
          </a:p>
          <a:p>
            <a:pPr algn="r" rtl="1"/>
            <a:r>
              <a:rPr lang="ar-AE" sz="2000" b="1" dirty="0"/>
              <a:t>*كيف كانت رحلة سمانثا؟</a:t>
            </a:r>
          </a:p>
          <a:p>
            <a:pPr algn="r" rtl="1"/>
            <a:r>
              <a:rPr lang="ar-AE" sz="2000" dirty="0"/>
              <a:t>1- مُمتعة</a:t>
            </a:r>
          </a:p>
          <a:p>
            <a:pPr algn="r" rtl="1"/>
            <a:r>
              <a:rPr lang="ar-AE" sz="2000" dirty="0"/>
              <a:t>2- مُملة</a:t>
            </a:r>
          </a:p>
          <a:p>
            <a:pPr algn="r" rtl="1"/>
            <a:r>
              <a:rPr lang="ar-AE" sz="2000" dirty="0"/>
              <a:t>3- طويلة</a:t>
            </a:r>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en-GB" sz="2800" dirty="0"/>
          </a:p>
        </p:txBody>
      </p:sp>
      <p:sp>
        <p:nvSpPr>
          <p:cNvPr id="6" name="Rectangle 5">
            <a:extLst>
              <a:ext uri="{FF2B5EF4-FFF2-40B4-BE49-F238E27FC236}">
                <a16:creationId xmlns:a16="http://schemas.microsoft.com/office/drawing/2014/main" id="{86B52A00-4EA4-B1E5-795E-BEFF9BABC186}"/>
              </a:ext>
            </a:extLst>
          </p:cNvPr>
          <p:cNvSpPr/>
          <p:nvPr/>
        </p:nvSpPr>
        <p:spPr>
          <a:xfrm>
            <a:off x="193274" y="72971"/>
            <a:ext cx="2306593" cy="523220"/>
          </a:xfrm>
          <a:prstGeom prst="rect">
            <a:avLst/>
          </a:prstGeom>
          <a:solidFill>
            <a:schemeClr val="accent2">
              <a:lumMod val="40000"/>
              <a:lumOff val="60000"/>
            </a:schemeClr>
          </a:solid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Listening task</a:t>
            </a:r>
          </a:p>
        </p:txBody>
      </p:sp>
      <p:pic>
        <p:nvPicPr>
          <p:cNvPr id="8" name="Al Ain Rd 41">
            <a:hlinkClick r:id="" action="ppaction://media"/>
            <a:extLst>
              <a:ext uri="{FF2B5EF4-FFF2-40B4-BE49-F238E27FC236}">
                <a16:creationId xmlns:a16="http://schemas.microsoft.com/office/drawing/2014/main" id="{79816E6E-D18B-1E38-DC92-0466C39E0F1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0408" y="1762760"/>
            <a:ext cx="934720" cy="934720"/>
          </a:xfrm>
          <a:prstGeom prst="rect">
            <a:avLst/>
          </a:prstGeom>
        </p:spPr>
      </p:pic>
    </p:spTree>
    <p:extLst>
      <p:ext uri="{BB962C8B-B14F-4D97-AF65-F5344CB8AC3E}">
        <p14:creationId xmlns:p14="http://schemas.microsoft.com/office/powerpoint/2010/main" val="52597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5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E95A8-F59E-CE24-01B4-B5C2E33682F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594737E-F36E-8954-3CC3-6FF597251CA5}"/>
              </a:ext>
            </a:extLst>
          </p:cNvPr>
          <p:cNvSpPr/>
          <p:nvPr/>
        </p:nvSpPr>
        <p:spPr>
          <a:xfrm>
            <a:off x="67246" y="614153"/>
            <a:ext cx="7533922" cy="400110"/>
          </a:xfrm>
          <a:prstGeom prst="rect">
            <a:avLst/>
          </a:prstGeom>
          <a:noFill/>
        </p:spPr>
        <p:txBody>
          <a:bodyPr wrap="none" lIns="91440" tIns="45720" rIns="91440" bIns="45720">
            <a:spAutoFit/>
          </a:bodyPr>
          <a:lstStyle/>
          <a:p>
            <a:pPr algn="ctr"/>
            <a:r>
              <a:rPr lang="en-GB" sz="2000" dirty="0">
                <a:ln w="0"/>
                <a:effectLst>
                  <a:outerShdw blurRad="38100" dist="19050" dir="2700000" algn="tl" rotWithShape="0">
                    <a:schemeClr val="dk1">
                      <a:alpha val="40000"/>
                    </a:schemeClr>
                  </a:outerShdw>
                </a:effectLst>
              </a:rPr>
              <a:t>Listen to the audio and write the number of the sentences in order.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D950ECCD-FF69-E9F2-B985-B0AE0B51C0C2}"/>
              </a:ext>
            </a:extLst>
          </p:cNvPr>
          <p:cNvSpPr txBox="1"/>
          <p:nvPr/>
        </p:nvSpPr>
        <p:spPr>
          <a:xfrm>
            <a:off x="168820" y="105226"/>
            <a:ext cx="1148913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b="0" i="0" u="none" strike="noStrike" kern="1200" cap="none" spc="0" normalizeH="0" baseline="0" noProof="0" dirty="0">
                <a:ln>
                  <a:noFill/>
                </a:ln>
                <a:solidFill>
                  <a:srgbClr val="FF9933"/>
                </a:solidFill>
                <a:effectLst/>
                <a:uLnTx/>
                <a:uFillTx/>
                <a:latin typeface="Calibri"/>
                <a:ea typeface="Calibri"/>
                <a:cs typeface="Calibri"/>
              </a:rPr>
              <a:t>Level 1</a:t>
            </a:r>
            <a:r>
              <a:rPr lang="en-US" dirty="0">
                <a:solidFill>
                  <a:srgbClr val="FF9933"/>
                </a:solidFill>
                <a:latin typeface="Calibri"/>
                <a:ea typeface="Calibri"/>
                <a:cs typeface="Calibri"/>
              </a:rPr>
              <a:t>:</a:t>
            </a:r>
            <a:r>
              <a:rPr lang="en-US" sz="1800" dirty="0"/>
              <a:t>I can </a:t>
            </a:r>
            <a:r>
              <a:rPr lang="en-US" dirty="0"/>
              <a:t>identify the correct information based on the audio.</a:t>
            </a:r>
            <a:endParaRPr lang="en-US" sz="1800" kern="1200" dirty="0">
              <a:solidFill>
                <a:schemeClr val="tx1"/>
              </a:solidFill>
              <a:effectLst/>
              <a:latin typeface="+mn-lt"/>
              <a:ea typeface="+mn-ea"/>
              <a:cs typeface="+mn-cs"/>
            </a:endParaRPr>
          </a:p>
        </p:txBody>
      </p:sp>
      <p:sp>
        <p:nvSpPr>
          <p:cNvPr id="2" name="Rectangle 1">
            <a:extLst>
              <a:ext uri="{FF2B5EF4-FFF2-40B4-BE49-F238E27FC236}">
                <a16:creationId xmlns:a16="http://schemas.microsoft.com/office/drawing/2014/main" id="{7F1D3DC3-48A5-B978-CED1-129A3D5C595C}"/>
              </a:ext>
            </a:extLst>
          </p:cNvPr>
          <p:cNvSpPr/>
          <p:nvPr/>
        </p:nvSpPr>
        <p:spPr>
          <a:xfrm>
            <a:off x="4044096" y="1412855"/>
            <a:ext cx="7779694" cy="461665"/>
          </a:xfrm>
          <a:prstGeom prst="rect">
            <a:avLst/>
          </a:prstGeom>
          <a:noFill/>
        </p:spPr>
        <p:txBody>
          <a:bodyPr wrap="none" lIns="91440" tIns="45720" rIns="91440" bIns="45720">
            <a:spAutoFit/>
          </a:bodyPr>
          <a:lstStyle/>
          <a:p>
            <a:pPr algn="ctr" rtl="1"/>
            <a:r>
              <a:rPr lang="ar-AE" sz="2400" dirty="0"/>
              <a:t>أسكنُ في مدينة شمال اسبانيا، المشكلة أنه لا يُوجد في مدينتي مطاعم أو فنادق.</a:t>
            </a:r>
            <a:endParaRPr lang="en-GB" sz="2400" dirty="0"/>
          </a:p>
        </p:txBody>
      </p:sp>
      <p:sp>
        <p:nvSpPr>
          <p:cNvPr id="6" name="Rectangle 5">
            <a:extLst>
              <a:ext uri="{FF2B5EF4-FFF2-40B4-BE49-F238E27FC236}">
                <a16:creationId xmlns:a16="http://schemas.microsoft.com/office/drawing/2014/main" id="{A052A9C2-AA6F-04F9-6633-502480786E1B}"/>
              </a:ext>
            </a:extLst>
          </p:cNvPr>
          <p:cNvSpPr/>
          <p:nvPr/>
        </p:nvSpPr>
        <p:spPr>
          <a:xfrm>
            <a:off x="2932701" y="2397318"/>
            <a:ext cx="9063700" cy="461665"/>
          </a:xfrm>
          <a:prstGeom prst="rect">
            <a:avLst/>
          </a:prstGeom>
          <a:noFill/>
        </p:spPr>
        <p:txBody>
          <a:bodyPr wrap="none" lIns="91440" tIns="45720" rIns="91440" bIns="45720">
            <a:spAutoFit/>
          </a:bodyPr>
          <a:lstStyle/>
          <a:p>
            <a:pPr algn="ctr" rtl="1"/>
            <a:r>
              <a:rPr lang="ar-AE" sz="2400" dirty="0"/>
              <a:t>لا يوجد في بلدتي مسبح أو نادي رياضي، أنا لا أستطيع أن أمارس الرياضة، بلدتي مُملة جدًّا.</a:t>
            </a:r>
            <a:endParaRPr lang="en-GB" sz="2400" dirty="0"/>
          </a:p>
        </p:txBody>
      </p:sp>
      <p:sp>
        <p:nvSpPr>
          <p:cNvPr id="8" name="Rectangle 7">
            <a:extLst>
              <a:ext uri="{FF2B5EF4-FFF2-40B4-BE49-F238E27FC236}">
                <a16:creationId xmlns:a16="http://schemas.microsoft.com/office/drawing/2014/main" id="{D3CE39CA-73BC-C30E-C569-F23C257383E4}"/>
              </a:ext>
            </a:extLst>
          </p:cNvPr>
          <p:cNvSpPr/>
          <p:nvPr/>
        </p:nvSpPr>
        <p:spPr>
          <a:xfrm>
            <a:off x="4506049" y="3429000"/>
            <a:ext cx="7532831" cy="461665"/>
          </a:xfrm>
          <a:prstGeom prst="rect">
            <a:avLst/>
          </a:prstGeom>
          <a:noFill/>
        </p:spPr>
        <p:txBody>
          <a:bodyPr wrap="none" lIns="91440" tIns="45720" rIns="91440" bIns="45720">
            <a:spAutoFit/>
          </a:bodyPr>
          <a:lstStyle/>
          <a:p>
            <a:pPr algn="ctr" rtl="1"/>
            <a:r>
              <a:rPr lang="ar-AE" sz="2400" dirty="0"/>
              <a:t>مدينتي مُزدحمة المشكلة أنه لا يُوجد الكثير من مواقف السيارات  فهي قليلة. </a:t>
            </a:r>
            <a:endParaRPr lang="en-GB" sz="2400" dirty="0"/>
          </a:p>
        </p:txBody>
      </p:sp>
      <p:sp>
        <p:nvSpPr>
          <p:cNvPr id="9" name="Rectangle 8">
            <a:extLst>
              <a:ext uri="{FF2B5EF4-FFF2-40B4-BE49-F238E27FC236}">
                <a16:creationId xmlns:a16="http://schemas.microsoft.com/office/drawing/2014/main" id="{7E6BC848-F34D-7A80-2346-8D89104AD3C4}"/>
              </a:ext>
            </a:extLst>
          </p:cNvPr>
          <p:cNvSpPr/>
          <p:nvPr/>
        </p:nvSpPr>
        <p:spPr>
          <a:xfrm>
            <a:off x="8119345" y="5161681"/>
            <a:ext cx="3877056" cy="830997"/>
          </a:xfrm>
          <a:prstGeom prst="rect">
            <a:avLst/>
          </a:prstGeom>
          <a:noFill/>
        </p:spPr>
        <p:txBody>
          <a:bodyPr wrap="square" lIns="91440" tIns="45720" rIns="91440" bIns="45720">
            <a:spAutoFit/>
          </a:bodyPr>
          <a:lstStyle/>
          <a:p>
            <a:pPr algn="r" rtl="1"/>
            <a:endParaRPr lang="ar-AE" sz="2400" dirty="0"/>
          </a:p>
          <a:p>
            <a:pPr algn="r" rtl="1"/>
            <a:r>
              <a:rPr lang="ar-AE" sz="2400" dirty="0"/>
              <a:t>أسكنُ في قرية هادئة وجميلة.</a:t>
            </a:r>
            <a:endParaRPr lang="en-GB" sz="2400" dirty="0"/>
          </a:p>
        </p:txBody>
      </p:sp>
      <p:sp>
        <p:nvSpPr>
          <p:cNvPr id="10" name="Rectangle 9">
            <a:extLst>
              <a:ext uri="{FF2B5EF4-FFF2-40B4-BE49-F238E27FC236}">
                <a16:creationId xmlns:a16="http://schemas.microsoft.com/office/drawing/2014/main" id="{547BD052-6F64-5089-DC72-3D6DFBCE885F}"/>
              </a:ext>
            </a:extLst>
          </p:cNvPr>
          <p:cNvSpPr/>
          <p:nvPr/>
        </p:nvSpPr>
        <p:spPr>
          <a:xfrm>
            <a:off x="2932701" y="1271016"/>
            <a:ext cx="816339" cy="6035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E65C94D9-C983-8B97-E768-11C02DE9D1E5}"/>
              </a:ext>
            </a:extLst>
          </p:cNvPr>
          <p:cNvSpPr/>
          <p:nvPr/>
        </p:nvSpPr>
        <p:spPr>
          <a:xfrm>
            <a:off x="2116362" y="2326398"/>
            <a:ext cx="816339" cy="6035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D09129B7-A6E8-F597-A1A2-CD95CE83594E}"/>
              </a:ext>
            </a:extLst>
          </p:cNvPr>
          <p:cNvSpPr/>
          <p:nvPr/>
        </p:nvSpPr>
        <p:spPr>
          <a:xfrm>
            <a:off x="3749040" y="3381781"/>
            <a:ext cx="816339" cy="6035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b="1" dirty="0"/>
          </a:p>
        </p:txBody>
      </p:sp>
      <p:sp>
        <p:nvSpPr>
          <p:cNvPr id="13" name="Rectangle 12">
            <a:extLst>
              <a:ext uri="{FF2B5EF4-FFF2-40B4-BE49-F238E27FC236}">
                <a16:creationId xmlns:a16="http://schemas.microsoft.com/office/drawing/2014/main" id="{98CA5079-BDE0-8428-F38C-1146F3A29016}"/>
              </a:ext>
            </a:extLst>
          </p:cNvPr>
          <p:cNvSpPr/>
          <p:nvPr/>
        </p:nvSpPr>
        <p:spPr>
          <a:xfrm>
            <a:off x="3971038" y="4297740"/>
            <a:ext cx="816339" cy="6035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DF48E133-AB51-67EF-AC5A-F44C48F6B653}"/>
              </a:ext>
            </a:extLst>
          </p:cNvPr>
          <p:cNvSpPr/>
          <p:nvPr/>
        </p:nvSpPr>
        <p:spPr>
          <a:xfrm>
            <a:off x="4982256" y="4043065"/>
            <a:ext cx="7166545" cy="830997"/>
          </a:xfrm>
          <a:prstGeom prst="rect">
            <a:avLst/>
          </a:prstGeom>
          <a:noFill/>
        </p:spPr>
        <p:txBody>
          <a:bodyPr wrap="square" lIns="91440" tIns="45720" rIns="91440" bIns="45720">
            <a:spAutoFit/>
          </a:bodyPr>
          <a:lstStyle/>
          <a:p>
            <a:pPr algn="ctr"/>
            <a:endParaRPr lang="ar-AE" sz="2400" dirty="0"/>
          </a:p>
          <a:p>
            <a:pPr algn="ctr"/>
            <a:r>
              <a:rPr lang="ar-AE" sz="2400" dirty="0"/>
              <a:t>أنا أسكنُ في قرية صغيرة، المشكلة أن مراكز التسوق بعيدة عن القرية.</a:t>
            </a:r>
            <a:endParaRPr lang="en-GB" sz="2400" dirty="0"/>
          </a:p>
        </p:txBody>
      </p:sp>
      <p:sp>
        <p:nvSpPr>
          <p:cNvPr id="15" name="Rectangle 14">
            <a:extLst>
              <a:ext uri="{FF2B5EF4-FFF2-40B4-BE49-F238E27FC236}">
                <a16:creationId xmlns:a16="http://schemas.microsoft.com/office/drawing/2014/main" id="{8191471D-7D6E-308C-D399-37D4222EE768}"/>
              </a:ext>
            </a:extLst>
          </p:cNvPr>
          <p:cNvSpPr/>
          <p:nvPr/>
        </p:nvSpPr>
        <p:spPr>
          <a:xfrm>
            <a:off x="8027926" y="5445145"/>
            <a:ext cx="816339" cy="6035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4320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31914-584C-0F5B-2CAB-AB303729FB3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EA4B73B-E675-C518-D6F9-38F749541E42}"/>
              </a:ext>
            </a:extLst>
          </p:cNvPr>
          <p:cNvSpPr/>
          <p:nvPr/>
        </p:nvSpPr>
        <p:spPr>
          <a:xfrm>
            <a:off x="2376004" y="615242"/>
            <a:ext cx="5684185" cy="400110"/>
          </a:xfrm>
          <a:prstGeom prst="rect">
            <a:avLst/>
          </a:prstGeom>
          <a:noFill/>
        </p:spPr>
        <p:txBody>
          <a:bodyPr wrap="none" lIns="91440" tIns="45720" rIns="91440" bIns="45720">
            <a:spAutoFit/>
          </a:bodyPr>
          <a:lstStyle/>
          <a:p>
            <a:pPr algn="ctr"/>
            <a:r>
              <a:rPr lang="en-GB" sz="2000" dirty="0">
                <a:ln w="0"/>
                <a:effectLst>
                  <a:outerShdw blurRad="38100" dist="19050" dir="2700000" algn="tl" rotWithShape="0">
                    <a:schemeClr val="dk1">
                      <a:alpha val="40000"/>
                    </a:schemeClr>
                  </a:outerShdw>
                </a:effectLst>
              </a:rPr>
              <a:t>Listen to the audio and </a:t>
            </a:r>
            <a:r>
              <a:rPr lang="en-US" sz="2000" dirty="0">
                <a:ln w="0"/>
                <a:effectLst>
                  <a:outerShdw blurRad="38100" dist="19050" dir="2700000" algn="tl" rotWithShape="0">
                    <a:schemeClr val="dk1">
                      <a:alpha val="40000"/>
                    </a:schemeClr>
                  </a:outerShdw>
                </a:effectLst>
              </a:rPr>
              <a:t>choose the correct answer.</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C7C7A209-35A8-589E-319E-42432B564B4F}"/>
              </a:ext>
            </a:extLst>
          </p:cNvPr>
          <p:cNvSpPr/>
          <p:nvPr/>
        </p:nvSpPr>
        <p:spPr>
          <a:xfrm>
            <a:off x="8864756" y="990600"/>
            <a:ext cx="3125826" cy="57469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r" rtl="1"/>
            <a:endParaRPr lang="ar-AE" sz="2000" dirty="0"/>
          </a:p>
          <a:p>
            <a:pPr algn="r" rtl="1"/>
            <a:endParaRPr lang="ar-AE" sz="2000" b="1" dirty="0"/>
          </a:p>
          <a:p>
            <a:pPr algn="r" rtl="1"/>
            <a:endParaRPr lang="ar-AE" sz="2000" b="1" dirty="0"/>
          </a:p>
          <a:p>
            <a:pPr algn="r" rtl="1"/>
            <a:endParaRPr lang="ar-AE" sz="2000" b="1" dirty="0"/>
          </a:p>
          <a:p>
            <a:pPr algn="r" rtl="1"/>
            <a:endParaRPr lang="ar-AE" sz="2000" b="1" dirty="0"/>
          </a:p>
          <a:p>
            <a:pPr algn="r" rtl="1"/>
            <a:r>
              <a:rPr lang="ar-AE" sz="2000" b="1" dirty="0"/>
              <a:t>*تخطط منى أن تُسافر إلى:</a:t>
            </a:r>
          </a:p>
          <a:p>
            <a:pPr algn="r" rtl="1"/>
            <a:r>
              <a:rPr lang="ar-AE" sz="2000" dirty="0"/>
              <a:t>1- مصر</a:t>
            </a:r>
          </a:p>
          <a:p>
            <a:pPr algn="r" rtl="1"/>
            <a:r>
              <a:rPr lang="ar-AE" sz="2000" dirty="0"/>
              <a:t>2- دُبي</a:t>
            </a:r>
          </a:p>
          <a:p>
            <a:pPr algn="r" rtl="1"/>
            <a:r>
              <a:rPr lang="ar-AE" sz="2000" dirty="0"/>
              <a:t>3- الأردن</a:t>
            </a:r>
          </a:p>
          <a:p>
            <a:pPr algn="r" rtl="1"/>
            <a:r>
              <a:rPr lang="ar-AE" sz="2000" b="1" u="sng" dirty="0"/>
              <a:t>* سمعت مُنى عن فُندق الياسمين أن:</a:t>
            </a:r>
          </a:p>
          <a:p>
            <a:pPr algn="r" rtl="1"/>
            <a:r>
              <a:rPr lang="ar-AE" sz="2000" dirty="0"/>
              <a:t>1- الخدمة غير جيدة و الموظفين غير مهذبين</a:t>
            </a:r>
          </a:p>
          <a:p>
            <a:pPr algn="r" rtl="1"/>
            <a:r>
              <a:rPr lang="ar-AE" sz="2000" dirty="0"/>
              <a:t>2- الطعام غير جيد</a:t>
            </a:r>
          </a:p>
          <a:p>
            <a:pPr algn="r" rtl="1"/>
            <a:r>
              <a:rPr lang="ar-AE" sz="2000" dirty="0"/>
              <a:t>3- الأسعار غالية</a:t>
            </a:r>
          </a:p>
          <a:p>
            <a:pPr algn="r" rtl="1"/>
            <a:r>
              <a:rPr lang="ar-AE" sz="2000" u="sng" dirty="0"/>
              <a:t>*</a:t>
            </a:r>
            <a:r>
              <a:rPr lang="ar-AE" sz="2000" b="1" u="sng" dirty="0"/>
              <a:t>حجز في فُندق القمر:</a:t>
            </a:r>
          </a:p>
          <a:p>
            <a:pPr algn="r" rtl="1"/>
            <a:r>
              <a:rPr lang="ar-AE" sz="2000" dirty="0"/>
              <a:t>1- أبو منى</a:t>
            </a:r>
          </a:p>
          <a:p>
            <a:pPr algn="r" rtl="1"/>
            <a:r>
              <a:rPr lang="ar-AE" sz="2000" dirty="0"/>
              <a:t>2- صديقة منى</a:t>
            </a:r>
          </a:p>
          <a:p>
            <a:pPr algn="r" rtl="1"/>
            <a:r>
              <a:rPr lang="ar-AE" sz="2000" dirty="0"/>
              <a:t>3- أُخت منى</a:t>
            </a:r>
          </a:p>
          <a:p>
            <a:pPr algn="r" rtl="1"/>
            <a:r>
              <a:rPr lang="ar-AE" sz="2000" b="1" u="sng" dirty="0"/>
              <a:t>*وصفت أُخت منى فُندق القمر أنه:</a:t>
            </a:r>
          </a:p>
          <a:p>
            <a:pPr algn="r" rtl="1"/>
            <a:r>
              <a:rPr lang="ar-AE" sz="2000" dirty="0"/>
              <a:t>1- الخدمة فيه سيئة</a:t>
            </a:r>
          </a:p>
          <a:p>
            <a:pPr algn="r" rtl="1"/>
            <a:r>
              <a:rPr lang="ar-AE" sz="2000" dirty="0"/>
              <a:t>2- قديم و قَذر</a:t>
            </a:r>
          </a:p>
          <a:p>
            <a:pPr algn="r" rtl="1"/>
            <a:r>
              <a:rPr lang="ar-AE" sz="2000" dirty="0"/>
              <a:t>3- الطعام مٌتنوع ولذيذ.</a:t>
            </a:r>
          </a:p>
          <a:p>
            <a:pPr algn="r" rtl="1"/>
            <a:endParaRPr lang="ar-AE" sz="2000" dirty="0"/>
          </a:p>
          <a:p>
            <a:pPr algn="r" rtl="1"/>
            <a:endParaRPr lang="ar-AE" sz="2000" dirty="0"/>
          </a:p>
          <a:p>
            <a:pPr algn="r" rtl="1"/>
            <a:endParaRPr lang="ar-AE" sz="2000" dirty="0"/>
          </a:p>
          <a:p>
            <a:pPr marL="457200" indent="-457200" algn="r" rtl="1">
              <a:buFont typeface="Arial" panose="020B0604020202020204" pitchFamily="34" charset="0"/>
              <a:buChar char="•"/>
            </a:pPr>
            <a:endParaRPr lang="ar-AE" sz="2000" dirty="0"/>
          </a:p>
          <a:p>
            <a:pPr algn="r" rtl="1"/>
            <a:endParaRPr lang="en-GB" sz="2000" dirty="0"/>
          </a:p>
        </p:txBody>
      </p:sp>
      <p:sp>
        <p:nvSpPr>
          <p:cNvPr id="11" name="Rectangle 10">
            <a:extLst>
              <a:ext uri="{FF2B5EF4-FFF2-40B4-BE49-F238E27FC236}">
                <a16:creationId xmlns:a16="http://schemas.microsoft.com/office/drawing/2014/main" id="{3F61D30E-5278-D629-4937-E13F0A6F2988}"/>
              </a:ext>
            </a:extLst>
          </p:cNvPr>
          <p:cNvSpPr/>
          <p:nvPr/>
        </p:nvSpPr>
        <p:spPr>
          <a:xfrm>
            <a:off x="5084065" y="1001452"/>
            <a:ext cx="3470548" cy="57361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r" rtl="1"/>
            <a:endParaRPr lang="ar-AE" sz="2800" dirty="0"/>
          </a:p>
          <a:p>
            <a:pPr algn="r" rtl="1"/>
            <a:endParaRPr lang="ar-AE" sz="2800" dirty="0"/>
          </a:p>
          <a:p>
            <a:pPr algn="r" rtl="1"/>
            <a:r>
              <a:rPr lang="ar-AE" sz="2000" b="1" u="sng" dirty="0"/>
              <a:t>* سمع سُليمان عن فُندق الأنوار في:</a:t>
            </a:r>
          </a:p>
          <a:p>
            <a:pPr algn="r" rtl="1"/>
            <a:r>
              <a:rPr lang="ar-AE" sz="2000" dirty="0"/>
              <a:t>1- الفيس بوك</a:t>
            </a:r>
          </a:p>
          <a:p>
            <a:pPr algn="r" rtl="1"/>
            <a:r>
              <a:rPr lang="ar-AE" sz="2000" dirty="0"/>
              <a:t>2- المجلة</a:t>
            </a:r>
          </a:p>
          <a:p>
            <a:pPr algn="r" rtl="1"/>
            <a:r>
              <a:rPr lang="ar-AE" sz="2000" dirty="0"/>
              <a:t>3- التلفاز</a:t>
            </a:r>
          </a:p>
          <a:p>
            <a:pPr algn="r" rtl="1"/>
            <a:r>
              <a:rPr lang="ar-AE" sz="2000" b="1" dirty="0"/>
              <a:t>*المشكلة في فُندق الانوار:</a:t>
            </a:r>
          </a:p>
          <a:p>
            <a:pPr algn="r" rtl="1"/>
            <a:r>
              <a:rPr lang="ar-AE" sz="2000" dirty="0"/>
              <a:t>1- باهظ الثمن ووليس قريبًا من مركز المدينة</a:t>
            </a:r>
          </a:p>
          <a:p>
            <a:pPr algn="r" rtl="1"/>
            <a:r>
              <a:rPr lang="ar-AE" sz="2000" dirty="0"/>
              <a:t>2- الطعام فيه غي متنوع</a:t>
            </a:r>
          </a:p>
          <a:p>
            <a:pPr algn="r" rtl="1"/>
            <a:r>
              <a:rPr lang="ar-AE" sz="2000" dirty="0"/>
              <a:t>3- الخدمة فيه غير جيدة و غير نظيف</a:t>
            </a:r>
          </a:p>
          <a:p>
            <a:pPr algn="r" rtl="1"/>
            <a:r>
              <a:rPr lang="ar-AE" sz="2000" b="1" dirty="0"/>
              <a:t>*حجز أخو سليمان عندما ذهب إلى جرش في:</a:t>
            </a:r>
          </a:p>
          <a:p>
            <a:pPr algn="r" rtl="1"/>
            <a:r>
              <a:rPr lang="ar-AE" sz="2000" dirty="0"/>
              <a:t>1- فندق الأنوار </a:t>
            </a:r>
          </a:p>
          <a:p>
            <a:pPr algn="r" rtl="1"/>
            <a:r>
              <a:rPr lang="ar-AE" sz="2000" dirty="0"/>
              <a:t>2- فندق الياسمين</a:t>
            </a:r>
          </a:p>
          <a:p>
            <a:pPr algn="r" rtl="1"/>
            <a:r>
              <a:rPr lang="ar-AE" sz="2000" dirty="0"/>
              <a:t>3- فندق السعادة</a:t>
            </a:r>
          </a:p>
          <a:p>
            <a:pPr algn="r" rtl="1"/>
            <a:r>
              <a:rPr lang="ar-AE" sz="2000" b="1" dirty="0"/>
              <a:t>*من الأأشياء الجيدة في فُندق السعادة:</a:t>
            </a:r>
          </a:p>
          <a:p>
            <a:pPr algn="r" rtl="1"/>
            <a:r>
              <a:rPr lang="ar-AE" sz="2000" dirty="0"/>
              <a:t>1- الأسعار مقبولة والطعام شهي</a:t>
            </a:r>
          </a:p>
          <a:p>
            <a:pPr algn="r" rtl="1"/>
            <a:r>
              <a:rPr lang="ar-AE" sz="2000" dirty="0"/>
              <a:t>2- الخدمة جيدة و الغرف واسعة</a:t>
            </a:r>
          </a:p>
          <a:p>
            <a:pPr algn="r" rtl="1"/>
            <a:r>
              <a:rPr lang="ar-AE" sz="2000" dirty="0"/>
              <a:t>3- هناك مراكز تجارية متنوعة</a:t>
            </a:r>
          </a:p>
          <a:p>
            <a:pPr algn="r" rtl="1"/>
            <a:endParaRPr lang="ar-AE" sz="2000" dirty="0"/>
          </a:p>
          <a:p>
            <a:pPr algn="r" rtl="1"/>
            <a:endParaRPr lang="en-GB" sz="2800" dirty="0"/>
          </a:p>
        </p:txBody>
      </p:sp>
      <p:sp>
        <p:nvSpPr>
          <p:cNvPr id="4" name="Rectangle 3">
            <a:extLst>
              <a:ext uri="{FF2B5EF4-FFF2-40B4-BE49-F238E27FC236}">
                <a16:creationId xmlns:a16="http://schemas.microsoft.com/office/drawing/2014/main" id="{14CB042A-8099-C817-E975-9C6CAACEC4E4}"/>
              </a:ext>
            </a:extLst>
          </p:cNvPr>
          <p:cNvSpPr/>
          <p:nvPr/>
        </p:nvSpPr>
        <p:spPr>
          <a:xfrm>
            <a:off x="344373" y="72971"/>
            <a:ext cx="2004395" cy="461665"/>
          </a:xfrm>
          <a:prstGeom prst="rect">
            <a:avLst/>
          </a:prstGeom>
        </p:spPr>
        <p:style>
          <a:lnRef idx="3">
            <a:schemeClr val="lt1"/>
          </a:lnRef>
          <a:fillRef idx="1">
            <a:schemeClr val="accent4"/>
          </a:fillRef>
          <a:effectRef idx="1">
            <a:schemeClr val="accent4"/>
          </a:effectRef>
          <a:fontRef idx="minor">
            <a:schemeClr val="lt1"/>
          </a:fontRef>
        </p:style>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Listening task</a:t>
            </a:r>
          </a:p>
        </p:txBody>
      </p:sp>
      <p:sp>
        <p:nvSpPr>
          <p:cNvPr id="3" name="TextBox 2">
            <a:extLst>
              <a:ext uri="{FF2B5EF4-FFF2-40B4-BE49-F238E27FC236}">
                <a16:creationId xmlns:a16="http://schemas.microsoft.com/office/drawing/2014/main" id="{E37B07BF-159D-5DE2-5379-D219B7567F1F}"/>
              </a:ext>
            </a:extLst>
          </p:cNvPr>
          <p:cNvSpPr txBox="1"/>
          <p:nvPr/>
        </p:nvSpPr>
        <p:spPr>
          <a:xfrm>
            <a:off x="2376004" y="57583"/>
            <a:ext cx="8560024"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2000" b="0" i="0" u="none" strike="noStrike" kern="1200" cap="none" spc="0" normalizeH="0" baseline="0" noProof="0" dirty="0">
                <a:ln>
                  <a:noFill/>
                </a:ln>
                <a:solidFill>
                  <a:schemeClr val="accent4"/>
                </a:solidFill>
                <a:effectLst/>
                <a:uLnTx/>
                <a:uFillTx/>
                <a:latin typeface="Calibri"/>
                <a:ea typeface="Calibri"/>
                <a:cs typeface="Calibri"/>
              </a:rPr>
              <a:t>Level </a:t>
            </a:r>
            <a:r>
              <a:rPr lang="ar-AE" sz="2000" dirty="0">
                <a:solidFill>
                  <a:schemeClr val="accent4"/>
                </a:solidFill>
                <a:latin typeface="Calibri"/>
                <a:ea typeface="Calibri"/>
                <a:cs typeface="Calibri"/>
              </a:rPr>
              <a:t>2</a:t>
            </a:r>
            <a:r>
              <a:rPr kumimoji="0" lang="en-US" sz="2000" b="0" i="0" u="none" strike="noStrike" kern="1200" cap="none" spc="0" normalizeH="0" baseline="0" noProof="0" dirty="0">
                <a:ln>
                  <a:noFill/>
                </a:ln>
                <a:solidFill>
                  <a:schemeClr val="accent4"/>
                </a:solidFill>
                <a:effectLst/>
                <a:uLnTx/>
                <a:uFillTx/>
                <a:latin typeface="Calibri"/>
                <a:ea typeface="Calibri"/>
                <a:cs typeface="Calibri"/>
              </a:rPr>
              <a:t> </a:t>
            </a:r>
            <a:r>
              <a:rPr kumimoji="0" lang="en-US" sz="2000" b="0" i="0" u="none" strike="noStrike" kern="1200" cap="none" spc="0" normalizeH="0" baseline="0" noProof="0" dirty="0">
                <a:ln>
                  <a:noFill/>
                </a:ln>
                <a:solidFill>
                  <a:srgbClr val="000000"/>
                </a:solidFill>
                <a:effectLst/>
                <a:uLnTx/>
                <a:uFillTx/>
                <a:latin typeface="Calibri"/>
                <a:ea typeface="Calibri"/>
                <a:cs typeface="Calibri"/>
              </a:rPr>
              <a:t>: </a:t>
            </a:r>
            <a:r>
              <a:rPr lang="en-US" sz="2000" b="0" cap="none" spc="0" dirty="0">
                <a:ln w="0"/>
                <a:solidFill>
                  <a:schemeClr val="tx1"/>
                </a:solidFill>
                <a:effectLst>
                  <a:outerShdw blurRad="38100" dist="19050" dir="2700000" algn="tl" rotWithShape="0">
                    <a:schemeClr val="dk1">
                      <a:alpha val="40000"/>
                    </a:schemeClr>
                  </a:outerShdw>
                </a:effectLst>
              </a:rPr>
              <a:t>I can </a:t>
            </a:r>
            <a:r>
              <a:rPr lang="en-US" sz="2000" kern="1200" dirty="0">
                <a:solidFill>
                  <a:schemeClr val="tx1"/>
                </a:solidFill>
                <a:effectLst/>
                <a:latin typeface="+mn-lt"/>
                <a:ea typeface="+mn-ea"/>
                <a:cs typeface="+mn-cs"/>
              </a:rPr>
              <a:t>identify the correct answer from the multiple choice based on the record information</a:t>
            </a:r>
          </a:p>
        </p:txBody>
      </p:sp>
      <p:sp>
        <p:nvSpPr>
          <p:cNvPr id="5" name="Rectangle 4">
            <a:extLst>
              <a:ext uri="{FF2B5EF4-FFF2-40B4-BE49-F238E27FC236}">
                <a16:creationId xmlns:a16="http://schemas.microsoft.com/office/drawing/2014/main" id="{01CB6DCC-ACE8-4610-4ED7-6D542CA1DEB8}"/>
              </a:ext>
            </a:extLst>
          </p:cNvPr>
          <p:cNvSpPr/>
          <p:nvPr/>
        </p:nvSpPr>
        <p:spPr>
          <a:xfrm>
            <a:off x="1654390" y="1092295"/>
            <a:ext cx="2932771" cy="52719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r" rtl="1"/>
            <a:endParaRPr lang="ar-AE" sz="2800" dirty="0"/>
          </a:p>
          <a:p>
            <a:pPr algn="r" rtl="1"/>
            <a:endParaRPr lang="ar-AE" sz="2800" dirty="0"/>
          </a:p>
          <a:p>
            <a:pPr algn="r" rtl="1"/>
            <a:endParaRPr lang="ar-AE" sz="2000" b="1" u="sng" dirty="0"/>
          </a:p>
          <a:p>
            <a:pPr algn="r" rtl="1"/>
            <a:endParaRPr lang="ar-AE" sz="2000" b="1" u="sng" dirty="0"/>
          </a:p>
          <a:p>
            <a:pPr algn="r" rtl="1"/>
            <a:endParaRPr lang="ar-AE" sz="2000" b="1" u="sng" dirty="0"/>
          </a:p>
          <a:p>
            <a:pPr algn="r" rtl="1"/>
            <a:endParaRPr lang="ar-AE" sz="2000" b="1" u="sng" dirty="0"/>
          </a:p>
          <a:p>
            <a:pPr algn="r" rtl="1"/>
            <a:endParaRPr lang="ar-AE" sz="2000" b="1" u="sng" dirty="0"/>
          </a:p>
          <a:p>
            <a:pPr algn="r" rtl="1"/>
            <a:endParaRPr lang="ar-AE" sz="2000" b="1" u="sng" dirty="0"/>
          </a:p>
          <a:p>
            <a:pPr algn="r" rtl="1"/>
            <a:endParaRPr lang="ar-AE" sz="2000" b="1" u="sng" dirty="0"/>
          </a:p>
          <a:p>
            <a:pPr algn="r" rtl="1"/>
            <a:r>
              <a:rPr lang="ar-AE" sz="2000" b="1" u="sng" dirty="0"/>
              <a:t>*في أي فُندق قررت مُنى أن تحجز؟</a:t>
            </a:r>
          </a:p>
          <a:p>
            <a:pPr algn="r" rtl="1"/>
            <a:r>
              <a:rPr lang="ar-AE" sz="2000" dirty="0"/>
              <a:t>1- فُندق السعادة</a:t>
            </a:r>
          </a:p>
          <a:p>
            <a:pPr algn="r" rtl="1"/>
            <a:r>
              <a:rPr lang="ar-AE" sz="2000" dirty="0"/>
              <a:t>2- فُندق الأنوار</a:t>
            </a:r>
          </a:p>
          <a:p>
            <a:pPr algn="r" rtl="1"/>
            <a:r>
              <a:rPr lang="ar-AE" sz="2000" dirty="0"/>
              <a:t>3- فُندق الياسمين</a:t>
            </a:r>
          </a:p>
          <a:p>
            <a:pPr algn="r" rtl="1"/>
            <a:r>
              <a:rPr lang="ar-AE" sz="2000" b="1" dirty="0"/>
              <a:t>*متى قررت مُنى أن تحجز؟</a:t>
            </a:r>
          </a:p>
          <a:p>
            <a:pPr algn="r" rtl="1"/>
            <a:r>
              <a:rPr lang="ar-AE" sz="2000" dirty="0"/>
              <a:t>1- غدًا </a:t>
            </a:r>
          </a:p>
          <a:p>
            <a:pPr algn="r" rtl="1"/>
            <a:r>
              <a:rPr lang="ar-AE" sz="2000" dirty="0"/>
              <a:t>2- بعد أُسبوع</a:t>
            </a:r>
          </a:p>
          <a:p>
            <a:pPr algn="r" rtl="1"/>
            <a:r>
              <a:rPr lang="ar-AE" sz="2000" dirty="0"/>
              <a:t>3- اليوم</a:t>
            </a:r>
          </a:p>
          <a:p>
            <a:pPr algn="r" rtl="1"/>
            <a:r>
              <a:rPr lang="ar-AE" sz="2000" b="1" dirty="0"/>
              <a:t>*كان الحوار بين مُنى وسليمان عن:</a:t>
            </a:r>
          </a:p>
          <a:p>
            <a:pPr algn="r" rtl="1"/>
            <a:r>
              <a:rPr lang="ar-AE" sz="2000" dirty="0"/>
              <a:t>1- رحلة سياحية</a:t>
            </a:r>
          </a:p>
          <a:p>
            <a:pPr algn="r" rtl="1"/>
            <a:r>
              <a:rPr lang="ar-AE" sz="2000" dirty="0"/>
              <a:t>2- ممارسة الأنشطة الرياضية</a:t>
            </a:r>
          </a:p>
          <a:p>
            <a:pPr algn="r" rtl="1"/>
            <a:r>
              <a:rPr lang="ar-AE" sz="2000" dirty="0"/>
              <a:t>3- حجز فُندق</a:t>
            </a:r>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algn="r" rtl="1"/>
            <a:endParaRPr lang="en-GB" sz="2800" dirty="0"/>
          </a:p>
        </p:txBody>
      </p:sp>
      <p:pic>
        <p:nvPicPr>
          <p:cNvPr id="7" name="Al Ain Rd 39">
            <a:hlinkClick r:id="" action="ppaction://media"/>
            <a:extLst>
              <a:ext uri="{FF2B5EF4-FFF2-40B4-BE49-F238E27FC236}">
                <a16:creationId xmlns:a16="http://schemas.microsoft.com/office/drawing/2014/main" id="{BB32C2F5-4789-0434-E4C4-D6B7356C2DB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22986" y="1920874"/>
            <a:ext cx="1261237" cy="1261237"/>
          </a:xfrm>
          <a:prstGeom prst="rect">
            <a:avLst/>
          </a:prstGeom>
        </p:spPr>
      </p:pic>
    </p:spTree>
    <p:extLst>
      <p:ext uri="{BB962C8B-B14F-4D97-AF65-F5344CB8AC3E}">
        <p14:creationId xmlns:p14="http://schemas.microsoft.com/office/powerpoint/2010/main" val="135699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34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0E5E4-DD1D-0337-91FC-5877F338F4E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A94ED0A-B503-1F5E-D57A-5EF8C2F84113}"/>
              </a:ext>
            </a:extLst>
          </p:cNvPr>
          <p:cNvSpPr txBox="1"/>
          <p:nvPr/>
        </p:nvSpPr>
        <p:spPr>
          <a:xfrm>
            <a:off x="247112" y="72931"/>
            <a:ext cx="1148913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2000" b="0" i="0" u="none" strike="noStrike" kern="1200" cap="none" spc="0" normalizeH="0" baseline="0" noProof="0" dirty="0">
                <a:ln>
                  <a:noFill/>
                </a:ln>
                <a:solidFill>
                  <a:schemeClr val="accent4"/>
                </a:solidFill>
                <a:effectLst/>
                <a:uLnTx/>
                <a:uFillTx/>
                <a:latin typeface="Calibri"/>
                <a:ea typeface="Calibri"/>
                <a:cs typeface="Calibri"/>
              </a:rPr>
              <a:t>Level </a:t>
            </a:r>
            <a:r>
              <a:rPr lang="ar-AE" sz="2000" dirty="0">
                <a:solidFill>
                  <a:schemeClr val="accent4"/>
                </a:solidFill>
                <a:latin typeface="Calibri"/>
                <a:ea typeface="Calibri"/>
                <a:cs typeface="Calibri"/>
              </a:rPr>
              <a:t>2</a:t>
            </a:r>
            <a:r>
              <a:rPr kumimoji="0" lang="en-US" sz="2000" b="0" i="0" u="none" strike="noStrike" kern="1200" cap="none" spc="0" normalizeH="0" baseline="0" noProof="0" dirty="0">
                <a:ln>
                  <a:noFill/>
                </a:ln>
                <a:solidFill>
                  <a:schemeClr val="accent4"/>
                </a:solidFill>
                <a:effectLst/>
                <a:uLnTx/>
                <a:uFillTx/>
                <a:latin typeface="Calibri"/>
                <a:ea typeface="Calibri"/>
                <a:cs typeface="Calibri"/>
              </a:rPr>
              <a:t> </a:t>
            </a:r>
            <a:r>
              <a:rPr kumimoji="0" lang="en-US" sz="2000" b="0" i="0" u="none" strike="noStrike" kern="1200" cap="none" spc="0" normalizeH="0" baseline="0" noProof="0" dirty="0">
                <a:ln>
                  <a:noFill/>
                </a:ln>
                <a:solidFill>
                  <a:srgbClr val="000000"/>
                </a:solidFill>
                <a:effectLst/>
                <a:uLnTx/>
                <a:uFillTx/>
                <a:latin typeface="Calibri"/>
                <a:ea typeface="Calibri"/>
                <a:cs typeface="Calibri"/>
              </a:rPr>
              <a:t>: </a:t>
            </a:r>
            <a:r>
              <a:rPr lang="en-US" sz="2000" dirty="0"/>
              <a:t>I can fill the blank with correct answer </a:t>
            </a:r>
            <a:r>
              <a:rPr lang="en-US" sz="2000" kern="1200" dirty="0">
                <a:solidFill>
                  <a:schemeClr val="tx1"/>
                </a:solidFill>
                <a:effectLst/>
                <a:latin typeface="+mn-lt"/>
                <a:ea typeface="+mn-ea"/>
                <a:cs typeface="+mn-cs"/>
              </a:rPr>
              <a:t>based on the record information.</a:t>
            </a:r>
          </a:p>
        </p:txBody>
      </p:sp>
      <p:sp>
        <p:nvSpPr>
          <p:cNvPr id="3" name="Rectangle 2">
            <a:extLst>
              <a:ext uri="{FF2B5EF4-FFF2-40B4-BE49-F238E27FC236}">
                <a16:creationId xmlns:a16="http://schemas.microsoft.com/office/drawing/2014/main" id="{96F3166F-345F-0A05-8330-D3670F276BD3}"/>
              </a:ext>
            </a:extLst>
          </p:cNvPr>
          <p:cNvSpPr/>
          <p:nvPr/>
        </p:nvSpPr>
        <p:spPr>
          <a:xfrm>
            <a:off x="247112" y="474558"/>
            <a:ext cx="9580188" cy="400110"/>
          </a:xfrm>
          <a:prstGeom prst="rect">
            <a:avLst/>
          </a:prstGeom>
          <a:noFill/>
        </p:spPr>
        <p:txBody>
          <a:bodyPr wrap="none" lIns="91440" tIns="45720" rIns="91440" bIns="45720">
            <a:spAutoFit/>
          </a:bodyPr>
          <a:lstStyle/>
          <a:p>
            <a:pPr algn="ctr"/>
            <a:r>
              <a:rPr lang="en-GB" sz="2000" dirty="0">
                <a:ln w="0"/>
                <a:effectLst>
                  <a:outerShdw blurRad="38100" dist="19050" dir="2700000" algn="tl" rotWithShape="0">
                    <a:schemeClr val="dk1">
                      <a:alpha val="40000"/>
                    </a:schemeClr>
                  </a:outerShdw>
                </a:effectLst>
              </a:rPr>
              <a:t>Listen to the audio and fill the blank with correct words using helping words in the box.</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35C01D83-7ADB-783A-909B-DD8DDE2F1635}"/>
              </a:ext>
            </a:extLst>
          </p:cNvPr>
          <p:cNvSpPr/>
          <p:nvPr/>
        </p:nvSpPr>
        <p:spPr>
          <a:xfrm>
            <a:off x="542925" y="2140528"/>
            <a:ext cx="11193326" cy="4433073"/>
          </a:xfrm>
          <a:prstGeom prst="rect">
            <a:avLst/>
          </a:prstGeom>
          <a:noFill/>
        </p:spPr>
        <p:txBody>
          <a:bodyPr wrap="square" lIns="91440" tIns="45720" rIns="91440" bIns="45720">
            <a:spAutoFit/>
          </a:bodyPr>
          <a:lstStyle/>
          <a:p>
            <a:pPr algn="r" rtl="1">
              <a:lnSpc>
                <a:spcPct val="150000"/>
              </a:lnSpc>
            </a:pPr>
            <a:r>
              <a:rPr lang="ar-AE" sz="3200" dirty="0">
                <a:ln w="0"/>
                <a:effectLst>
                  <a:outerShdw blurRad="38100" dist="19050" dir="2700000" algn="tl" rotWithShape="0">
                    <a:schemeClr val="dk1">
                      <a:alpha val="40000"/>
                    </a:schemeClr>
                  </a:outerShdw>
                </a:effectLst>
              </a:rPr>
              <a:t>يسكن خالد في ______ ايطاليا، المشكلة في مدينته أن __________ قليلة جدًّا كما أن المدينة _____________ جدًّا.</a:t>
            </a:r>
          </a:p>
          <a:p>
            <a:pPr algn="r" rtl="1">
              <a:lnSpc>
                <a:spcPct val="150000"/>
              </a:lnSpc>
            </a:pPr>
            <a:r>
              <a:rPr lang="ar-AE" sz="3200" dirty="0">
                <a:ln w="0"/>
                <a:effectLst>
                  <a:outerShdw blurRad="38100" dist="19050" dir="2700000" algn="tl" rotWithShape="0">
                    <a:schemeClr val="dk1">
                      <a:alpha val="40000"/>
                    </a:schemeClr>
                  </a:outerShdw>
                </a:effectLst>
              </a:rPr>
              <a:t>تسكن روز في _______ في مصر، المشكلة في قرية روز أنه لا يوجد إلا _______ واحد كما أنه لا يوجد مراكز لممارسة _________.</a:t>
            </a:r>
          </a:p>
          <a:p>
            <a:pPr algn="r" rtl="1">
              <a:lnSpc>
                <a:spcPct val="150000"/>
              </a:lnSpc>
            </a:pPr>
            <a:r>
              <a:rPr lang="ar-AE" sz="3200" dirty="0">
                <a:ln w="0"/>
                <a:effectLst>
                  <a:outerShdw blurRad="38100" dist="19050" dir="2700000" algn="tl" rotWithShape="0">
                    <a:schemeClr val="dk1">
                      <a:alpha val="40000"/>
                    </a:schemeClr>
                  </a:outerShdw>
                </a:effectLst>
              </a:rPr>
              <a:t>يعيش خليفة في _______ صغيرة في __________، المشكلة أنه لا يوجد ____________ كما أن مراكز التسوق __________.</a:t>
            </a:r>
          </a:p>
        </p:txBody>
      </p:sp>
      <p:sp>
        <p:nvSpPr>
          <p:cNvPr id="4" name="Rectangle 3">
            <a:extLst>
              <a:ext uri="{FF2B5EF4-FFF2-40B4-BE49-F238E27FC236}">
                <a16:creationId xmlns:a16="http://schemas.microsoft.com/office/drawing/2014/main" id="{FA869D80-B11A-2630-48AB-3A3FB33195F3}"/>
              </a:ext>
            </a:extLst>
          </p:cNvPr>
          <p:cNvSpPr/>
          <p:nvPr/>
        </p:nvSpPr>
        <p:spPr>
          <a:xfrm>
            <a:off x="247112" y="1037063"/>
            <a:ext cx="11829659" cy="102591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AE" sz="2400" dirty="0"/>
              <a:t>وسائل المواصلات – قرية - قليلة – مطعم – شمال – بلدة – الأنشطة – مزدحمة – مواقف السيارات - الأردن</a:t>
            </a:r>
            <a:endParaRPr lang="en-GB" sz="2400" dirty="0"/>
          </a:p>
        </p:txBody>
      </p:sp>
      <p:pic>
        <p:nvPicPr>
          <p:cNvPr id="7" name="Al Ain Rd 40">
            <a:hlinkClick r:id="" action="ppaction://media"/>
            <a:extLst>
              <a:ext uri="{FF2B5EF4-FFF2-40B4-BE49-F238E27FC236}">
                <a16:creationId xmlns:a16="http://schemas.microsoft.com/office/drawing/2014/main" id="{E372DECD-2E0B-0F3B-DD72-D6CB7A46068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41864" y="17380"/>
            <a:ext cx="1019683" cy="1019683"/>
          </a:xfrm>
          <a:prstGeom prst="rect">
            <a:avLst/>
          </a:prstGeom>
        </p:spPr>
      </p:pic>
    </p:spTree>
    <p:extLst>
      <p:ext uri="{BB962C8B-B14F-4D97-AF65-F5344CB8AC3E}">
        <p14:creationId xmlns:p14="http://schemas.microsoft.com/office/powerpoint/2010/main" val="30991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35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09883BF-A9A5-A30E-0CE9-58541666819C}"/>
              </a:ext>
            </a:extLst>
          </p:cNvPr>
          <p:cNvSpPr/>
          <p:nvPr/>
        </p:nvSpPr>
        <p:spPr>
          <a:xfrm>
            <a:off x="9146086" y="2565203"/>
            <a:ext cx="2722396" cy="579120"/>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مِنْ أَيْنَ أَنْتَ؟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Where are you from?</a:t>
            </a:r>
            <a:r>
              <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p:txBody>
      </p:sp>
      <p:sp>
        <p:nvSpPr>
          <p:cNvPr id="24" name="Rectangle: Rounded Corners 23">
            <a:extLst>
              <a:ext uri="{FF2B5EF4-FFF2-40B4-BE49-F238E27FC236}">
                <a16:creationId xmlns:a16="http://schemas.microsoft.com/office/drawing/2014/main" id="{DD238D24-D207-2E0D-6D25-78EBD060B390}"/>
              </a:ext>
            </a:extLst>
          </p:cNvPr>
          <p:cNvSpPr/>
          <p:nvPr/>
        </p:nvSpPr>
        <p:spPr>
          <a:xfrm>
            <a:off x="9146086" y="1841748"/>
            <a:ext cx="2722396" cy="579120"/>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0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ما اسْمُكَ؟</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What’s your name?</a:t>
            </a: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8685E2F4-ABC0-DE8C-B26C-049E545793FC}"/>
              </a:ext>
            </a:extLst>
          </p:cNvPr>
          <p:cNvSpPr/>
          <p:nvPr/>
        </p:nvSpPr>
        <p:spPr>
          <a:xfrm>
            <a:off x="9146086" y="1185661"/>
            <a:ext cx="2722396" cy="579120"/>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0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كَيْفَ حالُكَ؟</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How are you</a:t>
            </a: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40D238C4-907E-C936-EB52-372FFEE4B3F9}"/>
              </a:ext>
            </a:extLst>
          </p:cNvPr>
          <p:cNvSpPr/>
          <p:nvPr/>
        </p:nvSpPr>
        <p:spPr>
          <a:xfrm>
            <a:off x="9146086" y="3293367"/>
            <a:ext cx="2722396" cy="579120"/>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أَيْنَ تَسْكُنُ؟</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Where do you live?</a:t>
            </a:r>
            <a:endPar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7" name="Rectangle: Rounded Corners 26">
            <a:extLst>
              <a:ext uri="{FF2B5EF4-FFF2-40B4-BE49-F238E27FC236}">
                <a16:creationId xmlns:a16="http://schemas.microsoft.com/office/drawing/2014/main" id="{ACC7E739-9853-4FDD-A38E-330DF1426159}"/>
              </a:ext>
            </a:extLst>
          </p:cNvPr>
          <p:cNvSpPr/>
          <p:nvPr/>
        </p:nvSpPr>
        <p:spPr>
          <a:xfrm>
            <a:off x="9102039" y="4725603"/>
            <a:ext cx="2722396" cy="579120"/>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في أَي صَفٍ أَنْتَ؟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which year you are?</a:t>
            </a:r>
            <a:endPar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8" name="Rectangle: Rounded Corners 27">
            <a:extLst>
              <a:ext uri="{FF2B5EF4-FFF2-40B4-BE49-F238E27FC236}">
                <a16:creationId xmlns:a16="http://schemas.microsoft.com/office/drawing/2014/main" id="{A37881B4-B39E-E9C2-7673-051A44EE42BA}"/>
              </a:ext>
            </a:extLst>
          </p:cNvPr>
          <p:cNvSpPr/>
          <p:nvPr/>
        </p:nvSpPr>
        <p:spPr>
          <a:xfrm>
            <a:off x="9090888" y="5436817"/>
            <a:ext cx="2722396" cy="579120"/>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أَيْنَ تَدْرُسُ؟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Where do you study?</a:t>
            </a:r>
            <a:endPar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9" name="Rectangle: Rounded Corners 28">
            <a:extLst>
              <a:ext uri="{FF2B5EF4-FFF2-40B4-BE49-F238E27FC236}">
                <a16:creationId xmlns:a16="http://schemas.microsoft.com/office/drawing/2014/main" id="{9C7797F1-FA9F-E96E-FFF7-024986F7BD55}"/>
              </a:ext>
            </a:extLst>
          </p:cNvPr>
          <p:cNvSpPr/>
          <p:nvPr/>
        </p:nvSpPr>
        <p:spPr>
          <a:xfrm>
            <a:off x="9090888" y="6153830"/>
            <a:ext cx="2722396" cy="579120"/>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0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ما هِوايَتُكَ؟</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What is your hobby?</a:t>
            </a:r>
            <a:r>
              <a:rPr kumimoji="0" lang="ar-AE" sz="20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 </a:t>
            </a:r>
          </a:p>
        </p:txBody>
      </p:sp>
      <p:sp>
        <p:nvSpPr>
          <p:cNvPr id="35" name="Rectangle: Rounded Corners 34">
            <a:extLst>
              <a:ext uri="{FF2B5EF4-FFF2-40B4-BE49-F238E27FC236}">
                <a16:creationId xmlns:a16="http://schemas.microsoft.com/office/drawing/2014/main" id="{C387D699-2400-66D6-BE92-5D930BE70542}"/>
              </a:ext>
            </a:extLst>
          </p:cNvPr>
          <p:cNvSpPr/>
          <p:nvPr/>
        </p:nvSpPr>
        <p:spPr>
          <a:xfrm>
            <a:off x="9161859" y="105881"/>
            <a:ext cx="1591231" cy="5180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40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مُحادَثَة</a:t>
            </a: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6C17A6D1-2AF0-80D2-721C-8FF9FA2FCA02}"/>
              </a:ext>
            </a:extLst>
          </p:cNvPr>
          <p:cNvSpPr/>
          <p:nvPr/>
        </p:nvSpPr>
        <p:spPr>
          <a:xfrm>
            <a:off x="148683" y="64774"/>
            <a:ext cx="4015953" cy="5847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A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 minutes conversation - Pair 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Ask and answer your friend questions.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1FF9483-33A3-14CA-120C-69EF7EC85FFB}"/>
              </a:ext>
            </a:extLst>
          </p:cNvPr>
          <p:cNvPicPr>
            <a:picLocks noChangeAspect="1"/>
          </p:cNvPicPr>
          <p:nvPr/>
        </p:nvPicPr>
        <p:blipFill>
          <a:blip r:embed="rId4"/>
          <a:stretch>
            <a:fillRect/>
          </a:stretch>
        </p:blipFill>
        <p:spPr>
          <a:xfrm>
            <a:off x="6838861" y="7626"/>
            <a:ext cx="2161504" cy="1250099"/>
          </a:xfrm>
          <a:prstGeom prst="rect">
            <a:avLst/>
          </a:prstGeom>
        </p:spPr>
      </p:pic>
      <p:sp>
        <p:nvSpPr>
          <p:cNvPr id="4" name="Rectangle 3">
            <a:extLst>
              <a:ext uri="{FF2B5EF4-FFF2-40B4-BE49-F238E27FC236}">
                <a16:creationId xmlns:a16="http://schemas.microsoft.com/office/drawing/2014/main" id="{FCB01C33-78FE-A24B-080D-AE3E73337624}"/>
              </a:ext>
            </a:extLst>
          </p:cNvPr>
          <p:cNvSpPr/>
          <p:nvPr/>
        </p:nvSpPr>
        <p:spPr>
          <a:xfrm>
            <a:off x="4652481" y="148554"/>
            <a:ext cx="1713390" cy="470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Retrieval</a:t>
            </a:r>
          </a:p>
        </p:txBody>
      </p:sp>
      <p:sp>
        <p:nvSpPr>
          <p:cNvPr id="5" name="Rectangle: Rounded Corners 4">
            <a:extLst>
              <a:ext uri="{FF2B5EF4-FFF2-40B4-BE49-F238E27FC236}">
                <a16:creationId xmlns:a16="http://schemas.microsoft.com/office/drawing/2014/main" id="{2ECAE912-22A3-5DE0-3DA1-E697C97CC715}"/>
              </a:ext>
            </a:extLst>
          </p:cNvPr>
          <p:cNvSpPr/>
          <p:nvPr/>
        </p:nvSpPr>
        <p:spPr>
          <a:xfrm>
            <a:off x="9146086" y="3997952"/>
            <a:ext cx="2722396" cy="579120"/>
          </a:xfrm>
          <a:prstGeom prst="round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كم </a:t>
            </a:r>
            <a:r>
              <a:rPr lang="ar-AE" sz="2000" dirty="0">
                <a:solidFill>
                  <a:prstClr val="black"/>
                </a:solidFill>
                <a:latin typeface="Calibri" panose="020F0502020204030204"/>
                <a:cs typeface="Arial" panose="020B0604020202020204" pitchFamily="34" charset="0"/>
              </a:rPr>
              <a:t>عُمركَ</a:t>
            </a:r>
            <a:r>
              <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libri" panose="020F0502020204030204"/>
              </a:rPr>
              <a:t>How old are you</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745D0774-BD8B-3BBC-B465-C2E054AAC153}"/>
              </a:ext>
            </a:extLst>
          </p:cNvPr>
          <p:cNvSpPr/>
          <p:nvPr/>
        </p:nvSpPr>
        <p:spPr>
          <a:xfrm>
            <a:off x="4249714" y="1149003"/>
            <a:ext cx="2722396" cy="57912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كَيْفَ حالُكِ؟</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How are you</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F90696AD-83B5-811C-4200-DC3709B7439B}"/>
              </a:ext>
            </a:extLst>
          </p:cNvPr>
          <p:cNvSpPr/>
          <p:nvPr/>
        </p:nvSpPr>
        <p:spPr>
          <a:xfrm>
            <a:off x="4249714" y="1835886"/>
            <a:ext cx="2722396" cy="57912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 اسْمُكِ؟</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What’s your name?</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7386C276-2B81-54F7-D684-FC73C0FDC464}"/>
              </a:ext>
            </a:extLst>
          </p:cNvPr>
          <p:cNvSpPr/>
          <p:nvPr/>
        </p:nvSpPr>
        <p:spPr>
          <a:xfrm>
            <a:off x="4249714" y="2563694"/>
            <a:ext cx="2722396" cy="57912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مِنْ أَيْنَ أَنْتِ؟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Where are you from?</a:t>
            </a:r>
            <a:r>
              <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p:txBody>
      </p:sp>
      <p:sp>
        <p:nvSpPr>
          <p:cNvPr id="10" name="Rectangle: Rounded Corners 9">
            <a:extLst>
              <a:ext uri="{FF2B5EF4-FFF2-40B4-BE49-F238E27FC236}">
                <a16:creationId xmlns:a16="http://schemas.microsoft.com/office/drawing/2014/main" id="{7C12D574-C5B6-7CB5-C3B3-D74B3128C655}"/>
              </a:ext>
            </a:extLst>
          </p:cNvPr>
          <p:cNvSpPr/>
          <p:nvPr/>
        </p:nvSpPr>
        <p:spPr>
          <a:xfrm>
            <a:off x="4249714" y="3241590"/>
            <a:ext cx="2722396" cy="57912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أَيْنَ تَسْكُنين؟</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Where do you live?</a:t>
            </a:r>
            <a:endPar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30B8E2BA-DF4E-CE0A-3F47-67C212DC3F39}"/>
              </a:ext>
            </a:extLst>
          </p:cNvPr>
          <p:cNvSpPr/>
          <p:nvPr/>
        </p:nvSpPr>
        <p:spPr>
          <a:xfrm>
            <a:off x="4249714" y="3919486"/>
            <a:ext cx="2722396" cy="57912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كم </a:t>
            </a:r>
            <a:r>
              <a:rPr lang="ar-AE" sz="2000" dirty="0">
                <a:solidFill>
                  <a:prstClr val="black"/>
                </a:solidFill>
                <a:latin typeface="Calibri" panose="020F0502020204030204"/>
                <a:cs typeface="Arial" panose="020B0604020202020204" pitchFamily="34" charset="0"/>
              </a:rPr>
              <a:t>عُمركِ</a:t>
            </a:r>
            <a:r>
              <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libri" panose="020F0502020204030204"/>
              </a:rPr>
              <a:t>How old are you</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20B427BA-B2A6-9811-0CB0-37A9517549E9}"/>
              </a:ext>
            </a:extLst>
          </p:cNvPr>
          <p:cNvSpPr/>
          <p:nvPr/>
        </p:nvSpPr>
        <p:spPr>
          <a:xfrm>
            <a:off x="4249714" y="4597382"/>
            <a:ext cx="2722396" cy="57912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في أَي صَفٍ أَنْتِ؟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which year you are?</a:t>
            </a:r>
            <a:endPar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3" name="Rectangle: Rounded Corners 12">
            <a:extLst>
              <a:ext uri="{FF2B5EF4-FFF2-40B4-BE49-F238E27FC236}">
                <a16:creationId xmlns:a16="http://schemas.microsoft.com/office/drawing/2014/main" id="{A63AD3DA-56FE-280E-F85B-7A18D5A953BD}"/>
              </a:ext>
            </a:extLst>
          </p:cNvPr>
          <p:cNvSpPr/>
          <p:nvPr/>
        </p:nvSpPr>
        <p:spPr>
          <a:xfrm>
            <a:off x="4249714" y="5275278"/>
            <a:ext cx="2722396" cy="57912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أَيْنَ تَدْرُسين؟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Where do you study?</a:t>
            </a:r>
            <a:endPar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2" name="Rectangle: Rounded Corners 21">
            <a:extLst>
              <a:ext uri="{FF2B5EF4-FFF2-40B4-BE49-F238E27FC236}">
                <a16:creationId xmlns:a16="http://schemas.microsoft.com/office/drawing/2014/main" id="{5BA69857-E30B-96A7-35C2-00FB47DD3E05}"/>
              </a:ext>
            </a:extLst>
          </p:cNvPr>
          <p:cNvSpPr/>
          <p:nvPr/>
        </p:nvSpPr>
        <p:spPr>
          <a:xfrm>
            <a:off x="4249714" y="6015937"/>
            <a:ext cx="2722396" cy="57912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 هِوايَتُكِ؟</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is your hobby?</a:t>
            </a:r>
            <a:r>
              <a:rPr kumimoji="0" lang="ar-AE"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p:txBody>
      </p:sp>
      <p:sp>
        <p:nvSpPr>
          <p:cNvPr id="30" name="Rectangle 29">
            <a:extLst>
              <a:ext uri="{FF2B5EF4-FFF2-40B4-BE49-F238E27FC236}">
                <a16:creationId xmlns:a16="http://schemas.microsoft.com/office/drawing/2014/main" id="{7F3C5E70-B70D-B413-EC6D-C6EE9F9195E8}"/>
              </a:ext>
            </a:extLst>
          </p:cNvPr>
          <p:cNvSpPr/>
          <p:nvPr/>
        </p:nvSpPr>
        <p:spPr>
          <a:xfrm>
            <a:off x="9957475" y="703879"/>
            <a:ext cx="1050288" cy="584775"/>
          </a:xfrm>
          <a:prstGeom prst="rect">
            <a:avLst/>
          </a:prstGeom>
          <a:noFill/>
        </p:spPr>
        <p:txBody>
          <a:bodyPr wrap="none" lIns="91440" tIns="45720" rIns="91440" bIns="45720">
            <a:spAutoFit/>
          </a:bodyPr>
          <a:lstStyle/>
          <a:p>
            <a:pPr algn="ctr"/>
            <a:r>
              <a:rPr lang="en-US" sz="3200" dirty="0">
                <a:ln w="0"/>
                <a:solidFill>
                  <a:schemeClr val="tx2">
                    <a:lumMod val="75000"/>
                    <a:lumOff val="25000"/>
                  </a:schemeClr>
                </a:solidFill>
                <a:effectLst>
                  <a:outerShdw blurRad="38100" dist="19050" dir="2700000" algn="tl" rotWithShape="0">
                    <a:schemeClr val="dk1">
                      <a:alpha val="40000"/>
                    </a:schemeClr>
                  </a:outerShdw>
                </a:effectLst>
              </a:rPr>
              <a:t>Male</a:t>
            </a:r>
            <a:endParaRPr lang="en-US" sz="3200" b="0" cap="none" spc="0" dirty="0">
              <a:ln w="0"/>
              <a:solidFill>
                <a:schemeClr val="tx2">
                  <a:lumMod val="75000"/>
                  <a:lumOff val="25000"/>
                </a:schemeClr>
              </a:solidFill>
              <a:effectLst>
                <a:outerShdw blurRad="38100" dist="19050" dir="2700000" algn="tl" rotWithShape="0">
                  <a:schemeClr val="dk1">
                    <a:alpha val="40000"/>
                  </a:schemeClr>
                </a:outerShdw>
              </a:effectLst>
            </a:endParaRPr>
          </a:p>
        </p:txBody>
      </p:sp>
      <p:sp>
        <p:nvSpPr>
          <p:cNvPr id="32" name="Rectangle 31">
            <a:extLst>
              <a:ext uri="{FF2B5EF4-FFF2-40B4-BE49-F238E27FC236}">
                <a16:creationId xmlns:a16="http://schemas.microsoft.com/office/drawing/2014/main" id="{B5E20F11-408D-CF50-6988-D3DFC62C9D02}"/>
              </a:ext>
            </a:extLst>
          </p:cNvPr>
          <p:cNvSpPr/>
          <p:nvPr/>
        </p:nvSpPr>
        <p:spPr>
          <a:xfrm>
            <a:off x="5016948" y="617196"/>
            <a:ext cx="1501950" cy="584775"/>
          </a:xfrm>
          <a:prstGeom prst="rect">
            <a:avLst/>
          </a:prstGeom>
          <a:noFill/>
        </p:spPr>
        <p:txBody>
          <a:bodyPr wrap="none" lIns="91440" tIns="45720" rIns="91440" bIns="45720">
            <a:spAutoFit/>
          </a:bodyPr>
          <a:lstStyle/>
          <a:p>
            <a:pPr algn="ctr"/>
            <a:r>
              <a:rPr lang="en-US" sz="3200" dirty="0">
                <a:ln w="0"/>
                <a:solidFill>
                  <a:schemeClr val="accent5">
                    <a:lumMod val="60000"/>
                    <a:lumOff val="40000"/>
                  </a:schemeClr>
                </a:solidFill>
                <a:effectLst>
                  <a:outerShdw blurRad="38100" dist="19050" dir="2700000" algn="tl" rotWithShape="0">
                    <a:schemeClr val="dk1">
                      <a:alpha val="40000"/>
                    </a:schemeClr>
                  </a:outerShdw>
                </a:effectLst>
              </a:rPr>
              <a:t>Female</a:t>
            </a:r>
            <a:endParaRPr lang="en-US" sz="3200" b="0" cap="none" spc="0" dirty="0">
              <a:ln w="0"/>
              <a:solidFill>
                <a:schemeClr val="accent5">
                  <a:lumMod val="60000"/>
                  <a:lumOff val="40000"/>
                </a:schemeClr>
              </a:solidFill>
              <a:effectLst>
                <a:outerShdw blurRad="38100" dist="19050" dir="2700000" algn="tl" rotWithShape="0">
                  <a:schemeClr val="dk1">
                    <a:alpha val="40000"/>
                  </a:schemeClr>
                </a:outerShdw>
              </a:effectLst>
            </a:endParaRPr>
          </a:p>
        </p:txBody>
      </p:sp>
      <p:pic>
        <p:nvPicPr>
          <p:cNvPr id="14" name="Recorded Sound">
            <a:hlinkClick r:id="" action="ppaction://media"/>
            <a:extLst>
              <a:ext uri="{FF2B5EF4-FFF2-40B4-BE49-F238E27FC236}">
                <a16:creationId xmlns:a16="http://schemas.microsoft.com/office/drawing/2014/main" id="{BE53BA65-24CE-2B04-772D-AB7B80E9CBD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22113" y="2028192"/>
            <a:ext cx="1502958" cy="1502958"/>
          </a:xfrm>
          <a:prstGeom prst="rect">
            <a:avLst/>
          </a:prstGeom>
        </p:spPr>
      </p:pic>
      <p:pic>
        <p:nvPicPr>
          <p:cNvPr id="17" name="Picture 16">
            <a:extLst>
              <a:ext uri="{FF2B5EF4-FFF2-40B4-BE49-F238E27FC236}">
                <a16:creationId xmlns:a16="http://schemas.microsoft.com/office/drawing/2014/main" id="{13C460A4-5B86-C517-97CA-ABFDBD573994}"/>
              </a:ext>
            </a:extLst>
          </p:cNvPr>
          <p:cNvPicPr>
            <a:picLocks noChangeAspect="1"/>
          </p:cNvPicPr>
          <p:nvPr/>
        </p:nvPicPr>
        <p:blipFill>
          <a:blip r:embed="rId6"/>
          <a:stretch>
            <a:fillRect/>
          </a:stretch>
        </p:blipFill>
        <p:spPr>
          <a:xfrm>
            <a:off x="914400" y="1079288"/>
            <a:ext cx="2863225" cy="5715769"/>
          </a:xfrm>
          <a:prstGeom prst="rect">
            <a:avLst/>
          </a:prstGeom>
        </p:spPr>
      </p:pic>
      <p:sp>
        <p:nvSpPr>
          <p:cNvPr id="3" name="Rectangle 2">
            <a:extLst>
              <a:ext uri="{FF2B5EF4-FFF2-40B4-BE49-F238E27FC236}">
                <a16:creationId xmlns:a16="http://schemas.microsoft.com/office/drawing/2014/main" id="{A8AC0623-594C-6D39-C247-51C406C88636}"/>
              </a:ext>
            </a:extLst>
          </p:cNvPr>
          <p:cNvSpPr/>
          <p:nvPr/>
        </p:nvSpPr>
        <p:spPr>
          <a:xfrm>
            <a:off x="7201098" y="3429000"/>
            <a:ext cx="1681975" cy="2308324"/>
          </a:xfrm>
          <a:prstGeom prst="rect">
            <a:avLst/>
          </a:prstGeom>
          <a:solidFill>
            <a:schemeClr val="accent3">
              <a:lumMod val="60000"/>
              <a:lumOff val="40000"/>
            </a:schemeClr>
          </a:solidFill>
        </p:spPr>
        <p:txBody>
          <a:bodyPr wrap="square" lIns="91440" tIns="45720" rIns="91440" bIns="45720">
            <a:spAutoFit/>
          </a:bodyPr>
          <a:lstStyle/>
          <a:p>
            <a:pPr algn="ctr"/>
            <a:r>
              <a:rPr lang="en-GB" dirty="0">
                <a:ln w="0"/>
                <a:effectLst>
                  <a:outerShdw blurRad="38100" dist="19050" dir="2700000" algn="tl" rotWithShape="0">
                    <a:schemeClr val="dk1">
                      <a:alpha val="40000"/>
                    </a:schemeClr>
                  </a:outerShdw>
                </a:effectLst>
              </a:rPr>
              <a:t>Listen to this record to practice asking questions</a:t>
            </a:r>
          </a:p>
          <a:p>
            <a:pPr algn="ctr"/>
            <a:r>
              <a:rPr lang="en-GB" dirty="0">
                <a:ln w="0"/>
                <a:effectLst>
                  <a:outerShdw blurRad="38100" dist="19050" dir="2700000" algn="tl" rotWithShape="0">
                    <a:schemeClr val="dk1">
                      <a:alpha val="40000"/>
                    </a:schemeClr>
                  </a:outerShdw>
                </a:effectLst>
              </a:rPr>
              <a:t> to make </a:t>
            </a:r>
          </a:p>
          <a:p>
            <a:pPr algn="ctr"/>
            <a:r>
              <a:rPr lang="en-GB" dirty="0">
                <a:ln w="0"/>
                <a:effectLst>
                  <a:outerShdw blurRad="38100" dist="19050" dir="2700000" algn="tl" rotWithShape="0">
                    <a:schemeClr val="dk1">
                      <a:alpha val="40000"/>
                    </a:schemeClr>
                  </a:outerShdw>
                </a:effectLst>
              </a:rPr>
              <a:t>speaking dialogue with your partner.</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BA08DF4A-9ABC-2D42-EA2C-FE1B60D0F572}"/>
              </a:ext>
            </a:extLst>
          </p:cNvPr>
          <p:cNvSpPr/>
          <p:nvPr/>
        </p:nvSpPr>
        <p:spPr>
          <a:xfrm>
            <a:off x="1689011" y="570355"/>
            <a:ext cx="1493294" cy="584775"/>
          </a:xfrm>
          <a:prstGeom prst="rect">
            <a:avLst/>
          </a:prstGeom>
          <a:noFill/>
        </p:spPr>
        <p:txBody>
          <a:bodyPr wrap="none" lIns="91440" tIns="45720" rIns="91440" bIns="45720">
            <a:spAutoFit/>
          </a:bodyPr>
          <a:lstStyle/>
          <a:p>
            <a:pPr algn="ctr"/>
            <a:r>
              <a:rPr lang="en-US" sz="3200" dirty="0">
                <a:ln w="0"/>
                <a:solidFill>
                  <a:srgbClr val="7030A0"/>
                </a:solidFill>
                <a:effectLst>
                  <a:outerShdw blurRad="38100" dist="19050" dir="2700000" algn="tl" rotWithShape="0">
                    <a:schemeClr val="dk1">
                      <a:alpha val="40000"/>
                    </a:schemeClr>
                  </a:outerShdw>
                </a:effectLst>
              </a:rPr>
              <a:t>Answer</a:t>
            </a:r>
            <a:endParaRPr lang="en-US" sz="3200" b="0" cap="none" spc="0" dirty="0">
              <a:ln w="0"/>
              <a:solidFill>
                <a:srgbClr val="7030A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5228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32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9375F-AA46-59FE-8A29-BD231C65946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CF79C24-2CB5-6CAB-9CEC-0DC20522CA99}"/>
              </a:ext>
            </a:extLst>
          </p:cNvPr>
          <p:cNvSpPr txBox="1"/>
          <p:nvPr/>
        </p:nvSpPr>
        <p:spPr>
          <a:xfrm>
            <a:off x="113298" y="122664"/>
            <a:ext cx="11489139"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1600" b="0" i="0" u="none" strike="noStrike" kern="1200" cap="none" spc="0" normalizeH="0" baseline="0" noProof="0" dirty="0">
                <a:ln>
                  <a:noFill/>
                </a:ln>
                <a:solidFill>
                  <a:schemeClr val="accent6">
                    <a:lumMod val="75000"/>
                  </a:schemeClr>
                </a:solidFill>
                <a:effectLst/>
                <a:uLnTx/>
                <a:uFillTx/>
                <a:latin typeface="Calibri"/>
                <a:ea typeface="Calibri"/>
                <a:cs typeface="Calibri"/>
              </a:rPr>
              <a:t>Level </a:t>
            </a:r>
            <a:r>
              <a:rPr kumimoji="0" lang="ar-AE" sz="1600" b="0" i="0" u="none" strike="noStrike" kern="1200" cap="none" spc="0" normalizeH="0" baseline="0" noProof="0" dirty="0">
                <a:ln>
                  <a:noFill/>
                </a:ln>
                <a:solidFill>
                  <a:schemeClr val="accent6">
                    <a:lumMod val="75000"/>
                  </a:schemeClr>
                </a:solidFill>
                <a:effectLst/>
                <a:uLnTx/>
                <a:uFillTx/>
                <a:latin typeface="Calibri"/>
                <a:ea typeface="Calibri"/>
                <a:cs typeface="Calibri"/>
              </a:rPr>
              <a:t>3</a:t>
            </a:r>
            <a:r>
              <a:rPr kumimoji="0" lang="en-US" sz="1600" b="0" i="0" u="none" strike="noStrike" kern="1200" cap="none" spc="0" normalizeH="0" baseline="0" noProof="0" dirty="0">
                <a:ln>
                  <a:noFill/>
                </a:ln>
                <a:solidFill>
                  <a:schemeClr val="accent1">
                    <a:lumMod val="75000"/>
                  </a:schemeClr>
                </a:solidFill>
                <a:effectLst/>
                <a:uLnTx/>
                <a:uFillTx/>
                <a:latin typeface="Calibri"/>
                <a:ea typeface="Calibri"/>
                <a:cs typeface="Calibri"/>
              </a:rPr>
              <a:t> </a:t>
            </a:r>
            <a:r>
              <a:rPr kumimoji="0" lang="en-US" sz="1600" b="0" i="0" u="none" strike="noStrike" kern="1200" cap="none" spc="0" normalizeH="0" baseline="0" noProof="0" dirty="0">
                <a:ln>
                  <a:noFill/>
                </a:ln>
                <a:solidFill>
                  <a:srgbClr val="000000"/>
                </a:solidFill>
                <a:effectLst/>
                <a:uLnTx/>
                <a:uFillTx/>
                <a:latin typeface="Calibri"/>
                <a:ea typeface="Calibri"/>
                <a:cs typeface="Calibri"/>
              </a:rPr>
              <a:t>: </a:t>
            </a:r>
            <a:r>
              <a:rPr lang="en-US" sz="1600" b="0" cap="none" spc="0" dirty="0">
                <a:ln w="0"/>
                <a:solidFill>
                  <a:schemeClr val="tx1"/>
                </a:solidFill>
                <a:effectLst>
                  <a:outerShdw blurRad="38100" dist="19050" dir="2700000" algn="tl" rotWithShape="0">
                    <a:schemeClr val="dk1">
                      <a:alpha val="40000"/>
                    </a:schemeClr>
                  </a:outerShdw>
                </a:effectLst>
              </a:rPr>
              <a:t>I can </a:t>
            </a:r>
            <a:r>
              <a:rPr lang="en-US" sz="1600" kern="1200" dirty="0">
                <a:solidFill>
                  <a:schemeClr val="tx1"/>
                </a:solidFill>
                <a:effectLst/>
                <a:latin typeface="+mn-lt"/>
                <a:ea typeface="+mn-ea"/>
                <a:cs typeface="+mn-cs"/>
              </a:rPr>
              <a:t>identify the correct answer from the multiple choice based on the record information.</a:t>
            </a:r>
            <a:endParaRPr lang="en-GB" sz="1600" kern="1200" dirty="0">
              <a:solidFill>
                <a:schemeClr val="tx1"/>
              </a:solidFill>
              <a:effectLst/>
              <a:latin typeface="+mn-lt"/>
              <a:ea typeface="+mn-ea"/>
              <a:cs typeface="+mn-cs"/>
            </a:endParaRPr>
          </a:p>
        </p:txBody>
      </p:sp>
      <p:sp>
        <p:nvSpPr>
          <p:cNvPr id="3" name="Rectangle 2">
            <a:extLst>
              <a:ext uri="{FF2B5EF4-FFF2-40B4-BE49-F238E27FC236}">
                <a16:creationId xmlns:a16="http://schemas.microsoft.com/office/drawing/2014/main" id="{2B1FBB69-48E8-F86B-6BE0-AC1F2BCA9344}"/>
              </a:ext>
            </a:extLst>
          </p:cNvPr>
          <p:cNvSpPr/>
          <p:nvPr/>
        </p:nvSpPr>
        <p:spPr>
          <a:xfrm>
            <a:off x="113298" y="473041"/>
            <a:ext cx="5684185" cy="400110"/>
          </a:xfrm>
          <a:prstGeom prst="rect">
            <a:avLst/>
          </a:prstGeom>
          <a:noFill/>
        </p:spPr>
        <p:txBody>
          <a:bodyPr wrap="none" lIns="91440" tIns="45720" rIns="91440" bIns="45720">
            <a:spAutoFit/>
          </a:bodyPr>
          <a:lstStyle/>
          <a:p>
            <a:pPr algn="ctr"/>
            <a:r>
              <a:rPr lang="en-GB" sz="2000" dirty="0">
                <a:ln w="0"/>
                <a:effectLst>
                  <a:outerShdw blurRad="38100" dist="19050" dir="2700000" algn="tl" rotWithShape="0">
                    <a:schemeClr val="dk1">
                      <a:alpha val="40000"/>
                    </a:schemeClr>
                  </a:outerShdw>
                </a:effectLst>
              </a:rPr>
              <a:t>Listen to the audio and </a:t>
            </a:r>
            <a:r>
              <a:rPr lang="en-US" sz="2000" dirty="0">
                <a:ln w="0"/>
                <a:effectLst>
                  <a:outerShdw blurRad="38100" dist="19050" dir="2700000" algn="tl" rotWithShape="0">
                    <a:schemeClr val="dk1">
                      <a:alpha val="40000"/>
                    </a:schemeClr>
                  </a:outerShdw>
                </a:effectLst>
              </a:rPr>
              <a:t>choose the correct answer.</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B05DEF69-7F1E-4F01-0FFA-532E5D65D366}"/>
              </a:ext>
            </a:extLst>
          </p:cNvPr>
          <p:cNvSpPr/>
          <p:nvPr/>
        </p:nvSpPr>
        <p:spPr>
          <a:xfrm>
            <a:off x="9155383" y="800100"/>
            <a:ext cx="2932771" cy="59352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endParaRPr lang="ar-AE" sz="2000" dirty="0"/>
          </a:p>
          <a:p>
            <a:pPr algn="r" rtl="1"/>
            <a:endParaRPr lang="ar-AE" sz="2000" dirty="0"/>
          </a:p>
          <a:p>
            <a:pPr algn="r" rtl="1"/>
            <a:endParaRPr lang="ar-AE" sz="2000" b="1" u="sng" dirty="0"/>
          </a:p>
          <a:p>
            <a:pPr algn="r" rtl="1"/>
            <a:endParaRPr lang="ar-AE" sz="2000" b="1" u="sng" dirty="0"/>
          </a:p>
          <a:p>
            <a:pPr algn="r" rtl="1"/>
            <a:endParaRPr lang="ar-AE" sz="2000" b="1" u="sng" dirty="0"/>
          </a:p>
          <a:p>
            <a:pPr algn="r" rtl="1"/>
            <a:endParaRPr lang="ar-AE" sz="2000" b="1" u="sng" dirty="0"/>
          </a:p>
          <a:p>
            <a:pPr algn="r" rtl="1"/>
            <a:r>
              <a:rPr lang="ar-AE" sz="2000" b="1" u="sng" dirty="0"/>
              <a:t>* حجزت لوسي غُرفة:</a:t>
            </a:r>
          </a:p>
          <a:p>
            <a:pPr algn="r" rtl="1"/>
            <a:r>
              <a:rPr lang="ar-AE" sz="2000" dirty="0"/>
              <a:t>1- صغيرة  </a:t>
            </a:r>
          </a:p>
          <a:p>
            <a:pPr algn="r" rtl="1"/>
            <a:r>
              <a:rPr lang="ar-AE" sz="2000" dirty="0"/>
              <a:t>2- صغيرة ومُريحة</a:t>
            </a:r>
          </a:p>
          <a:p>
            <a:pPr algn="r" rtl="1"/>
            <a:r>
              <a:rPr lang="ar-AE" sz="2000" dirty="0"/>
              <a:t>3- كبيرة و واسعة</a:t>
            </a:r>
          </a:p>
          <a:p>
            <a:pPr algn="r" rtl="1"/>
            <a:r>
              <a:rPr lang="ar-AE" sz="2000" b="1" u="sng" dirty="0"/>
              <a:t>*الغرفة في فندق لوسي:</a:t>
            </a:r>
          </a:p>
          <a:p>
            <a:pPr algn="r" rtl="1"/>
            <a:r>
              <a:rPr lang="ar-AE" sz="2000" dirty="0"/>
              <a:t>1- فيها شرفة تطل على مسبح</a:t>
            </a:r>
          </a:p>
          <a:p>
            <a:pPr algn="r" rtl="1"/>
            <a:r>
              <a:rPr lang="ar-AE" sz="2000" dirty="0"/>
              <a:t>2- فيها شرفة تُطل على الحديقة</a:t>
            </a:r>
          </a:p>
          <a:p>
            <a:pPr algn="r" rtl="1"/>
            <a:r>
              <a:rPr lang="ar-AE" sz="2000" dirty="0"/>
              <a:t>3- فيها شرفة تُطل على البحر </a:t>
            </a:r>
          </a:p>
          <a:p>
            <a:pPr algn="r" rtl="1"/>
            <a:r>
              <a:rPr lang="ar-AE" sz="2000" b="1" u="sng" dirty="0"/>
              <a:t>*المشكلة في الفندق الذي اختارته لوسي:</a:t>
            </a:r>
          </a:p>
          <a:p>
            <a:pPr algn="r" rtl="1"/>
            <a:r>
              <a:rPr lang="ar-AE" sz="2000" dirty="0"/>
              <a:t>1- الطعام سيء</a:t>
            </a:r>
          </a:p>
          <a:p>
            <a:pPr algn="r" rtl="1"/>
            <a:r>
              <a:rPr lang="ar-AE" sz="2000" dirty="0"/>
              <a:t>2- الخدمة غير جيدة</a:t>
            </a:r>
          </a:p>
          <a:p>
            <a:pPr algn="r" rtl="1"/>
            <a:r>
              <a:rPr lang="ar-AE" sz="2000" dirty="0"/>
              <a:t>3- المصعد عاطل عن العمل</a:t>
            </a:r>
          </a:p>
          <a:p>
            <a:pPr algn="r" rtl="1"/>
            <a:r>
              <a:rPr lang="ar-AE" sz="2000" b="1" u="sng" dirty="0"/>
              <a:t>*حجز سام الفندق:</a:t>
            </a:r>
          </a:p>
          <a:p>
            <a:pPr algn="r" rtl="1"/>
            <a:r>
              <a:rPr lang="ar-AE" sz="2000" dirty="0"/>
              <a:t>1- عن طريق الهاتف</a:t>
            </a:r>
          </a:p>
          <a:p>
            <a:pPr algn="r" rtl="1"/>
            <a:r>
              <a:rPr lang="ar-AE" sz="2000" dirty="0"/>
              <a:t>2- عن طريق مكتب حجز </a:t>
            </a:r>
          </a:p>
          <a:p>
            <a:pPr algn="r" rtl="1"/>
            <a:r>
              <a:rPr lang="ar-AE" sz="2000" dirty="0"/>
              <a:t>3- عن طريق الانترنت</a:t>
            </a:r>
          </a:p>
          <a:p>
            <a:pPr algn="r" rtl="1"/>
            <a:endParaRPr lang="ar-AE" sz="2000" dirty="0"/>
          </a:p>
          <a:p>
            <a:pPr algn="r" rtl="1"/>
            <a:endParaRPr lang="ar-AE" sz="2000" dirty="0"/>
          </a:p>
          <a:p>
            <a:pPr algn="r" rtl="1"/>
            <a:endParaRPr lang="ar-AE" sz="2000" dirty="0"/>
          </a:p>
          <a:p>
            <a:pPr algn="r" rtl="1"/>
            <a:endParaRPr lang="ar-AE" sz="2000" dirty="0"/>
          </a:p>
          <a:p>
            <a:pPr algn="r" rtl="1"/>
            <a:endParaRPr lang="ar-AE" sz="2000" dirty="0"/>
          </a:p>
          <a:p>
            <a:pPr marL="457200" indent="-457200" algn="r" rtl="1">
              <a:buFont typeface="Arial" panose="020B0604020202020204" pitchFamily="34" charset="0"/>
              <a:buChar char="•"/>
            </a:pPr>
            <a:endParaRPr lang="ar-AE" sz="2000" dirty="0"/>
          </a:p>
          <a:p>
            <a:pPr algn="r" rtl="1"/>
            <a:endParaRPr lang="en-GB" sz="2000" dirty="0"/>
          </a:p>
        </p:txBody>
      </p:sp>
      <p:sp>
        <p:nvSpPr>
          <p:cNvPr id="6" name="Rectangle 5">
            <a:extLst>
              <a:ext uri="{FF2B5EF4-FFF2-40B4-BE49-F238E27FC236}">
                <a16:creationId xmlns:a16="http://schemas.microsoft.com/office/drawing/2014/main" id="{29C9D848-1AE1-85E3-CF39-2A06CC443696}"/>
              </a:ext>
            </a:extLst>
          </p:cNvPr>
          <p:cNvSpPr/>
          <p:nvPr/>
        </p:nvSpPr>
        <p:spPr>
          <a:xfrm>
            <a:off x="3063602" y="861714"/>
            <a:ext cx="2883140" cy="58120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endParaRPr lang="ar-AE" sz="2400" dirty="0"/>
          </a:p>
          <a:p>
            <a:pPr algn="r" rtl="1"/>
            <a:endParaRPr lang="ar-AE" sz="2400" dirty="0"/>
          </a:p>
          <a:p>
            <a:pPr algn="r" rtl="1"/>
            <a:r>
              <a:rPr lang="ar-AE" sz="2400" b="1" u="sng" dirty="0"/>
              <a:t>*لم يكن مُنير مسرور بسبب:</a:t>
            </a:r>
          </a:p>
          <a:p>
            <a:pPr algn="r" rtl="1"/>
            <a:r>
              <a:rPr lang="ar-AE" sz="2400" dirty="0"/>
              <a:t>1- عدم نظافة الغرفة و التلفاز و الراديو لا يعملان</a:t>
            </a:r>
          </a:p>
          <a:p>
            <a:pPr algn="r" rtl="1"/>
            <a:r>
              <a:rPr lang="ar-AE" sz="2400" dirty="0"/>
              <a:t>2- المصعد لا يعمل</a:t>
            </a:r>
          </a:p>
          <a:p>
            <a:pPr algn="r" rtl="1"/>
            <a:r>
              <a:rPr lang="ar-AE" sz="2400" dirty="0"/>
              <a:t>3- الانترنت غير سريع</a:t>
            </a:r>
          </a:p>
          <a:p>
            <a:pPr algn="r" rtl="1"/>
            <a:r>
              <a:rPr lang="ar-AE" sz="2400" b="1" u="sng" dirty="0"/>
              <a:t>* اختارت ناديا فُندق يقع في:</a:t>
            </a:r>
          </a:p>
          <a:p>
            <a:pPr algn="r" rtl="1"/>
            <a:r>
              <a:rPr lang="ar-AE" sz="2400" dirty="0"/>
              <a:t>1- الجزائر</a:t>
            </a:r>
          </a:p>
          <a:p>
            <a:pPr algn="r" rtl="1"/>
            <a:r>
              <a:rPr lang="ar-AE" sz="2400" dirty="0"/>
              <a:t>2- المغرب</a:t>
            </a:r>
          </a:p>
          <a:p>
            <a:pPr algn="r" rtl="1"/>
            <a:r>
              <a:rPr lang="ar-AE" sz="2400" dirty="0"/>
              <a:t>3- تونس</a:t>
            </a:r>
          </a:p>
          <a:p>
            <a:pPr algn="r" rtl="1"/>
            <a:r>
              <a:rPr lang="ar-AE" sz="2400" b="1" u="sng" dirty="0"/>
              <a:t>*كان الفندق:</a:t>
            </a:r>
          </a:p>
          <a:p>
            <a:pPr algn="r" rtl="1"/>
            <a:r>
              <a:rPr lang="ar-AE" sz="2400" dirty="0"/>
              <a:t>1- عصري</a:t>
            </a:r>
          </a:p>
          <a:p>
            <a:pPr algn="r" rtl="1"/>
            <a:r>
              <a:rPr lang="ar-AE" sz="2400" dirty="0"/>
              <a:t>2- قديم للغاية</a:t>
            </a:r>
          </a:p>
          <a:p>
            <a:pPr algn="r" rtl="1"/>
            <a:r>
              <a:rPr lang="ar-AE" sz="2400" dirty="0"/>
              <a:t>3- تقليدي</a:t>
            </a:r>
          </a:p>
          <a:p>
            <a:pPr marL="457200" indent="-457200" algn="r" rtl="1">
              <a:buFont typeface="Arial" panose="020B0604020202020204" pitchFamily="34" charset="0"/>
              <a:buChar char="•"/>
            </a:pPr>
            <a:endParaRPr lang="ar-AE" sz="2400" dirty="0"/>
          </a:p>
          <a:p>
            <a:pPr algn="r" rtl="1"/>
            <a:endParaRPr lang="en-GB" sz="2400" dirty="0"/>
          </a:p>
        </p:txBody>
      </p:sp>
      <p:sp>
        <p:nvSpPr>
          <p:cNvPr id="7" name="Rectangle 6">
            <a:extLst>
              <a:ext uri="{FF2B5EF4-FFF2-40B4-BE49-F238E27FC236}">
                <a16:creationId xmlns:a16="http://schemas.microsoft.com/office/drawing/2014/main" id="{58CD8B15-F9CB-EBDA-2140-1E3749276FFB}"/>
              </a:ext>
            </a:extLst>
          </p:cNvPr>
          <p:cNvSpPr/>
          <p:nvPr/>
        </p:nvSpPr>
        <p:spPr>
          <a:xfrm>
            <a:off x="6096000" y="811535"/>
            <a:ext cx="3030808" cy="59352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endParaRPr lang="ar-AE" sz="2400" b="1" u="sng" dirty="0"/>
          </a:p>
          <a:p>
            <a:pPr algn="r" rtl="1"/>
            <a:r>
              <a:rPr lang="ar-AE" sz="2400" b="1" u="sng" dirty="0"/>
              <a:t>* أكثر شيء أحبّهُ سام:</a:t>
            </a:r>
          </a:p>
          <a:p>
            <a:pPr algn="r" rtl="1"/>
            <a:r>
              <a:rPr lang="ar-AE" sz="2400" dirty="0"/>
              <a:t>1- المسبح</a:t>
            </a:r>
          </a:p>
          <a:p>
            <a:pPr algn="r" rtl="1"/>
            <a:r>
              <a:rPr lang="ar-AE" sz="2400" dirty="0"/>
              <a:t>2- الفندق يُطل على الشاطئ</a:t>
            </a:r>
          </a:p>
          <a:p>
            <a:pPr algn="r" rtl="1"/>
            <a:r>
              <a:rPr lang="ar-AE" sz="2400" dirty="0"/>
              <a:t>3- الخدمة</a:t>
            </a:r>
          </a:p>
          <a:p>
            <a:pPr algn="r" rtl="1"/>
            <a:r>
              <a:rPr lang="ar-AE" sz="2400" b="1" u="sng" dirty="0"/>
              <a:t>*يقع المُنتزه في الفندُق الذي حجزه سام:</a:t>
            </a:r>
          </a:p>
          <a:p>
            <a:pPr algn="r" rtl="1"/>
            <a:r>
              <a:rPr lang="ar-AE" sz="2400" dirty="0"/>
              <a:t>1- بالقرب من مراكز التسوق</a:t>
            </a:r>
          </a:p>
          <a:p>
            <a:pPr algn="r" rtl="1"/>
            <a:r>
              <a:rPr lang="ar-AE" sz="2400" dirty="0"/>
              <a:t>2- قريبا من الشاطئ</a:t>
            </a:r>
          </a:p>
          <a:p>
            <a:pPr algn="r" rtl="1"/>
            <a:r>
              <a:rPr lang="ar-AE" sz="2400" dirty="0"/>
              <a:t>3- بالقرب من وسائل المواصلات</a:t>
            </a:r>
          </a:p>
          <a:p>
            <a:pPr algn="r" rtl="1"/>
            <a:r>
              <a:rPr lang="ar-AE" sz="2400" b="1" u="sng" dirty="0"/>
              <a:t>*حجز منير في الفندق:</a:t>
            </a:r>
          </a:p>
          <a:p>
            <a:pPr algn="r" rtl="1"/>
            <a:r>
              <a:rPr lang="ar-AE" sz="2400" dirty="0"/>
              <a:t>1- غرفة واحدة</a:t>
            </a:r>
          </a:p>
          <a:p>
            <a:pPr algn="r" rtl="1"/>
            <a:r>
              <a:rPr lang="ar-AE" sz="2400" dirty="0"/>
              <a:t>2- غرفتان</a:t>
            </a:r>
          </a:p>
          <a:p>
            <a:pPr algn="r" rtl="1"/>
            <a:r>
              <a:rPr lang="ar-AE" sz="2400" dirty="0"/>
              <a:t>3- غرفة واحدة وغرفة لشخصين</a:t>
            </a:r>
          </a:p>
          <a:p>
            <a:pPr algn="r" rtl="1"/>
            <a:endParaRPr lang="en-GB" sz="2400" dirty="0"/>
          </a:p>
        </p:txBody>
      </p:sp>
      <p:sp>
        <p:nvSpPr>
          <p:cNvPr id="5" name="Rectangle 4">
            <a:extLst>
              <a:ext uri="{FF2B5EF4-FFF2-40B4-BE49-F238E27FC236}">
                <a16:creationId xmlns:a16="http://schemas.microsoft.com/office/drawing/2014/main" id="{1C2CC954-CACF-A4C1-B8A3-BA36DE9415B3}"/>
              </a:ext>
            </a:extLst>
          </p:cNvPr>
          <p:cNvSpPr/>
          <p:nvPr/>
        </p:nvSpPr>
        <p:spPr>
          <a:xfrm>
            <a:off x="113298" y="873149"/>
            <a:ext cx="2883140" cy="58120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endParaRPr lang="ar-AE" sz="2400" dirty="0"/>
          </a:p>
          <a:p>
            <a:pPr algn="r" rtl="1"/>
            <a:endParaRPr lang="ar-AE" sz="2400" dirty="0"/>
          </a:p>
          <a:p>
            <a:pPr algn="r" rtl="1"/>
            <a:r>
              <a:rPr lang="ar-AE" sz="2400" b="1" u="sng" dirty="0"/>
              <a:t>*ذهبت ناديا إلى الفندق عام:</a:t>
            </a:r>
          </a:p>
          <a:p>
            <a:pPr algn="r" rtl="1"/>
            <a:r>
              <a:rPr lang="ar-AE" sz="2400" dirty="0"/>
              <a:t>1- 2014</a:t>
            </a:r>
          </a:p>
          <a:p>
            <a:pPr algn="r" rtl="1"/>
            <a:r>
              <a:rPr lang="ar-AE" sz="2400" dirty="0"/>
              <a:t>2- 2013</a:t>
            </a:r>
          </a:p>
          <a:p>
            <a:pPr algn="r" rtl="1"/>
            <a:r>
              <a:rPr lang="ar-AE" sz="2400" dirty="0"/>
              <a:t>3- 2015</a:t>
            </a:r>
          </a:p>
          <a:p>
            <a:pPr algn="r" rtl="1"/>
            <a:r>
              <a:rPr lang="ar-AE" sz="2400" b="1" u="sng" dirty="0"/>
              <a:t>* في الطابق الأرضي للفُندق يُوجد</a:t>
            </a:r>
          </a:p>
          <a:p>
            <a:pPr algn="r" rtl="1"/>
            <a:r>
              <a:rPr lang="ar-AE" sz="2400" dirty="0"/>
              <a:t>1- قاعات لحفلات الموسيقى</a:t>
            </a:r>
          </a:p>
          <a:p>
            <a:pPr algn="r" rtl="1"/>
            <a:r>
              <a:rPr lang="ar-AE" sz="2400" dirty="0"/>
              <a:t>2- مطاعم</a:t>
            </a:r>
          </a:p>
          <a:p>
            <a:pPr algn="r" rtl="1"/>
            <a:r>
              <a:rPr lang="ar-AE" sz="2400" dirty="0"/>
              <a:t>3- صالة رياضية</a:t>
            </a:r>
          </a:p>
          <a:p>
            <a:pPr algn="r" rtl="1"/>
            <a:r>
              <a:rPr lang="ar-AE" sz="2400" b="1" u="sng" dirty="0"/>
              <a:t>*تستطيع في الفندق الذي اختارته ناديا:</a:t>
            </a:r>
          </a:p>
          <a:p>
            <a:pPr algn="r" rtl="1"/>
            <a:r>
              <a:rPr lang="ar-AE" sz="2400" dirty="0"/>
              <a:t>1- مُمارسة السباحة</a:t>
            </a:r>
          </a:p>
          <a:p>
            <a:pPr algn="r" rtl="1"/>
            <a:r>
              <a:rPr lang="ar-AE" sz="2400" dirty="0"/>
              <a:t>2- شراء الهدايا</a:t>
            </a:r>
          </a:p>
          <a:p>
            <a:pPr algn="r" rtl="1"/>
            <a:r>
              <a:rPr lang="ar-AE" sz="2400" dirty="0"/>
              <a:t>3- تصفيف الشَّعر</a:t>
            </a:r>
          </a:p>
          <a:p>
            <a:pPr marL="457200" indent="-457200" algn="r" rtl="1">
              <a:buFont typeface="Arial" panose="020B0604020202020204" pitchFamily="34" charset="0"/>
              <a:buChar char="•"/>
            </a:pPr>
            <a:endParaRPr lang="ar-AE" sz="2400" dirty="0"/>
          </a:p>
          <a:p>
            <a:pPr algn="r" rtl="1"/>
            <a:endParaRPr lang="en-GB" sz="2400" dirty="0"/>
          </a:p>
        </p:txBody>
      </p:sp>
    </p:spTree>
    <p:extLst>
      <p:ext uri="{BB962C8B-B14F-4D97-AF65-F5344CB8AC3E}">
        <p14:creationId xmlns:p14="http://schemas.microsoft.com/office/powerpoint/2010/main" val="892304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6C82A-1630-4A0A-DFC3-5BAD583377C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C1EB093-B55A-B5D4-C187-21A6807B2603}"/>
              </a:ext>
            </a:extLst>
          </p:cNvPr>
          <p:cNvSpPr txBox="1"/>
          <p:nvPr/>
        </p:nvSpPr>
        <p:spPr>
          <a:xfrm>
            <a:off x="247112" y="72931"/>
            <a:ext cx="1148913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2000" b="0" i="0" u="none" strike="noStrike" kern="1200" cap="none" spc="0" normalizeH="0" baseline="0" noProof="0" dirty="0">
                <a:ln>
                  <a:noFill/>
                </a:ln>
                <a:solidFill>
                  <a:schemeClr val="accent6">
                    <a:lumMod val="75000"/>
                  </a:schemeClr>
                </a:solidFill>
                <a:effectLst/>
                <a:uLnTx/>
                <a:uFillTx/>
                <a:latin typeface="Calibri"/>
                <a:ea typeface="Calibri"/>
                <a:cs typeface="Calibri"/>
              </a:rPr>
              <a:t>Level </a:t>
            </a:r>
            <a:r>
              <a:rPr kumimoji="0" lang="ar-AE" sz="2000" b="0" i="0" u="none" strike="noStrike" kern="1200" cap="none" spc="0" normalizeH="0" baseline="0" noProof="0" dirty="0">
                <a:ln>
                  <a:noFill/>
                </a:ln>
                <a:solidFill>
                  <a:schemeClr val="accent6">
                    <a:lumMod val="75000"/>
                  </a:schemeClr>
                </a:solidFill>
                <a:effectLst/>
                <a:uLnTx/>
                <a:uFillTx/>
                <a:latin typeface="Calibri"/>
                <a:ea typeface="Calibri"/>
                <a:cs typeface="Calibri"/>
              </a:rPr>
              <a:t>3</a:t>
            </a:r>
            <a:r>
              <a:rPr kumimoji="0" lang="en-US" sz="2000" b="0" i="0" u="none" strike="noStrike" kern="1200" cap="none" spc="0" normalizeH="0" baseline="0" noProof="0" dirty="0">
                <a:ln>
                  <a:noFill/>
                </a:ln>
                <a:solidFill>
                  <a:schemeClr val="accent4"/>
                </a:solidFill>
                <a:effectLst/>
                <a:uLnTx/>
                <a:uFillTx/>
                <a:latin typeface="Calibri"/>
                <a:ea typeface="Calibri"/>
                <a:cs typeface="Calibri"/>
              </a:rPr>
              <a:t>  </a:t>
            </a:r>
            <a:r>
              <a:rPr kumimoji="0" lang="en-US" sz="2000" b="0" i="0" u="none" strike="noStrike" kern="1200" cap="none" spc="0" normalizeH="0" baseline="0" noProof="0" dirty="0">
                <a:ln>
                  <a:noFill/>
                </a:ln>
                <a:solidFill>
                  <a:srgbClr val="000000"/>
                </a:solidFill>
                <a:effectLst/>
                <a:uLnTx/>
                <a:uFillTx/>
                <a:latin typeface="Calibri"/>
                <a:ea typeface="Calibri"/>
                <a:cs typeface="Calibri"/>
              </a:rPr>
              <a:t>: </a:t>
            </a:r>
            <a:r>
              <a:rPr lang="en-US" sz="2000" dirty="0"/>
              <a:t>I can fill the blank with correct answer </a:t>
            </a:r>
            <a:r>
              <a:rPr lang="en-US" sz="2000" kern="1200" dirty="0">
                <a:solidFill>
                  <a:schemeClr val="tx1"/>
                </a:solidFill>
                <a:effectLst/>
                <a:latin typeface="+mn-lt"/>
                <a:ea typeface="+mn-ea"/>
                <a:cs typeface="+mn-cs"/>
              </a:rPr>
              <a:t>based on the record information.</a:t>
            </a:r>
          </a:p>
        </p:txBody>
      </p:sp>
      <p:sp>
        <p:nvSpPr>
          <p:cNvPr id="3" name="Rectangle 2">
            <a:extLst>
              <a:ext uri="{FF2B5EF4-FFF2-40B4-BE49-F238E27FC236}">
                <a16:creationId xmlns:a16="http://schemas.microsoft.com/office/drawing/2014/main" id="{7EED14CE-6146-A40D-C24F-4B354D3DBF10}"/>
              </a:ext>
            </a:extLst>
          </p:cNvPr>
          <p:cNvSpPr/>
          <p:nvPr/>
        </p:nvSpPr>
        <p:spPr>
          <a:xfrm>
            <a:off x="189200" y="611280"/>
            <a:ext cx="6337825" cy="400110"/>
          </a:xfrm>
          <a:prstGeom prst="rect">
            <a:avLst/>
          </a:prstGeom>
          <a:noFill/>
        </p:spPr>
        <p:txBody>
          <a:bodyPr wrap="none" lIns="91440" tIns="45720" rIns="91440" bIns="45720">
            <a:spAutoFit/>
          </a:bodyPr>
          <a:lstStyle/>
          <a:p>
            <a:pPr algn="ctr"/>
            <a:r>
              <a:rPr lang="en-GB" sz="2000" dirty="0">
                <a:ln w="0"/>
                <a:effectLst>
                  <a:outerShdw blurRad="38100" dist="19050" dir="2700000" algn="tl" rotWithShape="0">
                    <a:schemeClr val="dk1">
                      <a:alpha val="40000"/>
                    </a:schemeClr>
                  </a:outerShdw>
                </a:effectLst>
              </a:rPr>
              <a:t>Listen to the audio and fill the blank with correct words</a:t>
            </a:r>
            <a:r>
              <a:rPr lang="en-US" sz="2000" dirty="0">
                <a:ln w="0"/>
                <a:effectLst>
                  <a:outerShdw blurRad="38100" dist="19050" dir="2700000" algn="tl" rotWithShape="0">
                    <a:schemeClr val="dk1">
                      <a:alpha val="40000"/>
                    </a:schemeClr>
                  </a:outerShdw>
                </a:effectLst>
              </a:rPr>
              <a:t>.</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6196D679-0B80-2E8A-F805-16878094B28C}"/>
              </a:ext>
            </a:extLst>
          </p:cNvPr>
          <p:cNvSpPr/>
          <p:nvPr/>
        </p:nvSpPr>
        <p:spPr>
          <a:xfrm>
            <a:off x="395018" y="1390720"/>
            <a:ext cx="11193326" cy="4433073"/>
          </a:xfrm>
          <a:prstGeom prst="rect">
            <a:avLst/>
          </a:prstGeom>
          <a:noFill/>
        </p:spPr>
        <p:txBody>
          <a:bodyPr wrap="square" lIns="91440" tIns="45720" rIns="91440" bIns="45720">
            <a:spAutoFit/>
          </a:bodyPr>
          <a:lstStyle/>
          <a:p>
            <a:pPr algn="r" rtl="1">
              <a:lnSpc>
                <a:spcPct val="150000"/>
              </a:lnSpc>
            </a:pPr>
            <a:r>
              <a:rPr lang="ar-AE" sz="3200" dirty="0">
                <a:ln w="0"/>
                <a:effectLst>
                  <a:outerShdw blurRad="38100" dist="19050" dir="2700000" algn="tl" rotWithShape="0">
                    <a:schemeClr val="dk1">
                      <a:alpha val="40000"/>
                    </a:schemeClr>
                  </a:outerShdw>
                </a:effectLst>
              </a:rPr>
              <a:t>يسكن خالد في ______ ايطاليا، المشكلة في مدينته أن __________ قليلة جدًّا كما أن المدينة _____________ جدًّا.</a:t>
            </a:r>
          </a:p>
          <a:p>
            <a:pPr algn="r" rtl="1">
              <a:lnSpc>
                <a:spcPct val="150000"/>
              </a:lnSpc>
            </a:pPr>
            <a:r>
              <a:rPr lang="ar-AE" sz="3200" dirty="0">
                <a:ln w="0"/>
                <a:effectLst>
                  <a:outerShdw blurRad="38100" dist="19050" dir="2700000" algn="tl" rotWithShape="0">
                    <a:schemeClr val="dk1">
                      <a:alpha val="40000"/>
                    </a:schemeClr>
                  </a:outerShdw>
                </a:effectLst>
              </a:rPr>
              <a:t>تسكن روز في _______ في مصر، المشكلة في قرية روز أنه لا يوجد إلا _______ واحد كما أنه لا يوجد مراكز لممارسة _________.</a:t>
            </a:r>
          </a:p>
          <a:p>
            <a:pPr algn="r" rtl="1">
              <a:lnSpc>
                <a:spcPct val="150000"/>
              </a:lnSpc>
            </a:pPr>
            <a:r>
              <a:rPr lang="ar-AE" sz="3200" dirty="0">
                <a:ln w="0"/>
                <a:effectLst>
                  <a:outerShdw blurRad="38100" dist="19050" dir="2700000" algn="tl" rotWithShape="0">
                    <a:schemeClr val="dk1">
                      <a:alpha val="40000"/>
                    </a:schemeClr>
                  </a:outerShdw>
                </a:effectLst>
              </a:rPr>
              <a:t>يعيش خليفة في _______ صغيرة في __________، المشكلة أنه لا يوجد ____________ كما أن مراكز التسوق __________.</a:t>
            </a:r>
          </a:p>
        </p:txBody>
      </p:sp>
      <p:pic>
        <p:nvPicPr>
          <p:cNvPr id="7" name="Al Ain Rd 40">
            <a:hlinkClick r:id="" action="ppaction://media"/>
            <a:extLst>
              <a:ext uri="{FF2B5EF4-FFF2-40B4-BE49-F238E27FC236}">
                <a16:creationId xmlns:a16="http://schemas.microsoft.com/office/drawing/2014/main" id="{95FA1987-6A04-1E2B-0EEF-9EAF5979B4E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41864" y="17380"/>
            <a:ext cx="1019683" cy="1019683"/>
          </a:xfrm>
          <a:prstGeom prst="rect">
            <a:avLst/>
          </a:prstGeom>
        </p:spPr>
      </p:pic>
    </p:spTree>
    <p:extLst>
      <p:ext uri="{BB962C8B-B14F-4D97-AF65-F5344CB8AC3E}">
        <p14:creationId xmlns:p14="http://schemas.microsoft.com/office/powerpoint/2010/main" val="269448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35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D63688-9427-277F-1FBD-0C1BF9BB51E9}"/>
              </a:ext>
            </a:extLst>
          </p:cNvPr>
          <p:cNvSpPr/>
          <p:nvPr/>
        </p:nvSpPr>
        <p:spPr>
          <a:xfrm>
            <a:off x="499664" y="411027"/>
            <a:ext cx="8017652" cy="269041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kern="1200" dirty="0" err="1">
                <a:ln w="0"/>
                <a:effectLst>
                  <a:outerShdw blurRad="38100" dist="19050" dir="2700000" algn="tl" rotWithShape="0">
                    <a:schemeClr val="dk1">
                      <a:alpha val="40000"/>
                    </a:schemeClr>
                  </a:outerShdw>
                </a:effectLst>
                <a:latin typeface="+mj-lt"/>
                <a:ea typeface="+mj-ea"/>
                <a:cs typeface="+mj-cs"/>
              </a:rPr>
              <a:t>مفردات</a:t>
            </a:r>
            <a:r>
              <a:rPr lang="en-US" sz="5400" kern="1200" dirty="0">
                <a:ln w="0"/>
                <a:effectLst>
                  <a:outerShdw blurRad="38100" dist="19050" dir="2700000" algn="tl" rotWithShape="0">
                    <a:schemeClr val="dk1">
                      <a:alpha val="40000"/>
                    </a:schemeClr>
                  </a:outerShdw>
                </a:effectLst>
                <a:latin typeface="+mj-lt"/>
                <a:ea typeface="+mj-ea"/>
                <a:cs typeface="+mj-cs"/>
              </a:rPr>
              <a:t> </a:t>
            </a:r>
            <a:r>
              <a:rPr lang="en-US" sz="5400" kern="1200" dirty="0" err="1">
                <a:ln w="0"/>
                <a:effectLst>
                  <a:outerShdw blurRad="38100" dist="19050" dir="2700000" algn="tl" rotWithShape="0">
                    <a:schemeClr val="dk1">
                      <a:alpha val="40000"/>
                    </a:schemeClr>
                  </a:outerShdw>
                </a:effectLst>
                <a:latin typeface="+mj-lt"/>
                <a:ea typeface="+mj-ea"/>
                <a:cs typeface="+mj-cs"/>
              </a:rPr>
              <a:t>الدرس</a:t>
            </a:r>
            <a:r>
              <a:rPr lang="en-US" sz="5400" kern="1200" dirty="0">
                <a:ln w="0"/>
                <a:effectLst>
                  <a:outerShdw blurRad="38100" dist="19050" dir="2700000" algn="tl" rotWithShape="0">
                    <a:schemeClr val="dk1">
                      <a:alpha val="40000"/>
                    </a:schemeClr>
                  </a:outerShdw>
                </a:effectLst>
                <a:latin typeface="+mj-lt"/>
                <a:ea typeface="+mj-ea"/>
                <a:cs typeface="+mj-cs"/>
              </a:rPr>
              <a:t> </a:t>
            </a:r>
            <a:endParaRPr lang="en-US" sz="5400" b="0" kern="1200" cap="none" spc="0" dirty="0">
              <a:ln w="0"/>
              <a:effectLst>
                <a:outerShdw blurRad="38100" dist="19050" dir="2700000" algn="tl" rotWithShape="0">
                  <a:schemeClr val="dk1">
                    <a:alpha val="40000"/>
                  </a:schemeClr>
                </a:outerShdw>
              </a:effectLst>
              <a:latin typeface="+mj-lt"/>
              <a:ea typeface="+mj-ea"/>
              <a:cs typeface="+mj-cs"/>
            </a:endParaRPr>
          </a:p>
        </p:txBody>
      </p:sp>
      <p:sp>
        <p:nvSpPr>
          <p:cNvPr id="3" name="Rectangle 2">
            <a:extLst>
              <a:ext uri="{FF2B5EF4-FFF2-40B4-BE49-F238E27FC236}">
                <a16:creationId xmlns:a16="http://schemas.microsoft.com/office/drawing/2014/main" id="{AC9FDDC7-0FFB-A596-EE43-E3DC13BF427D}"/>
              </a:ext>
            </a:extLst>
          </p:cNvPr>
          <p:cNvSpPr/>
          <p:nvPr/>
        </p:nvSpPr>
        <p:spPr>
          <a:xfrm>
            <a:off x="255490" y="5307476"/>
            <a:ext cx="8932053" cy="1199733"/>
          </a:xfrm>
          <a:prstGeom prst="rect">
            <a:avLst/>
          </a:prstGeom>
        </p:spPr>
        <p:txBody>
          <a:bodyPr vert="horz" lIns="91440" tIns="45720" rIns="91440" bIns="45720" rtlCol="0" anchor="ctr">
            <a:normAutofit/>
          </a:bodyPr>
          <a:lstStyle/>
          <a:p>
            <a:pPr>
              <a:lnSpc>
                <a:spcPct val="90000"/>
              </a:lnSpc>
              <a:spcBef>
                <a:spcPts val="1000"/>
              </a:spcBef>
            </a:pPr>
            <a:r>
              <a:rPr lang="en-US" sz="2000" kern="1200" dirty="0">
                <a:ln w="0"/>
                <a:solidFill>
                  <a:schemeClr val="tx1"/>
                </a:solidFill>
                <a:effectLst>
                  <a:outerShdw blurRad="38100" dist="19050" dir="2700000" algn="tl" rotWithShape="0">
                    <a:schemeClr val="dk1">
                      <a:alpha val="40000"/>
                    </a:schemeClr>
                  </a:outerShdw>
                </a:effectLst>
                <a:latin typeface="+mn-lt"/>
                <a:ea typeface="+mn-ea"/>
                <a:cs typeface="+mn-cs"/>
              </a:rPr>
              <a:t>Practice the vocabulary through </a:t>
            </a:r>
            <a:r>
              <a:rPr lang="en-US" sz="2000" kern="1200" dirty="0" err="1">
                <a:ln w="0"/>
                <a:solidFill>
                  <a:schemeClr val="tx1"/>
                </a:solidFill>
                <a:effectLst>
                  <a:outerShdw blurRad="38100" dist="19050" dir="2700000" algn="tl" rotWithShape="0">
                    <a:schemeClr val="dk1">
                      <a:alpha val="40000"/>
                    </a:schemeClr>
                  </a:outerShdw>
                </a:effectLst>
                <a:latin typeface="+mn-lt"/>
                <a:ea typeface="+mn-ea"/>
                <a:cs typeface="+mn-cs"/>
              </a:rPr>
              <a:t>languagenut</a:t>
            </a:r>
            <a:r>
              <a:rPr lang="en-US" sz="2000" kern="1200" dirty="0">
                <a:ln w="0"/>
                <a:solidFill>
                  <a:schemeClr val="tx1"/>
                </a:solidFill>
                <a:effectLst>
                  <a:outerShdw blurRad="38100" dist="19050" dir="2700000" algn="tl" rotWithShape="0">
                    <a:schemeClr val="dk1">
                      <a:alpha val="40000"/>
                    </a:schemeClr>
                  </a:outerShdw>
                </a:effectLst>
                <a:latin typeface="+mn-lt"/>
                <a:ea typeface="+mn-ea"/>
                <a:cs typeface="+mn-cs"/>
              </a:rPr>
              <a:t> assignment based on your level</a:t>
            </a:r>
            <a:r>
              <a:rPr lang="en-US" sz="2000" dirty="0">
                <a:ln w="0"/>
                <a:effectLst>
                  <a:outerShdw blurRad="38100" dist="19050" dir="2700000" algn="tl" rotWithShape="0">
                    <a:schemeClr val="dk1">
                      <a:alpha val="40000"/>
                    </a:schemeClr>
                  </a:outerShdw>
                </a:effectLst>
              </a:rPr>
              <a:t>.</a:t>
            </a:r>
          </a:p>
          <a:p>
            <a:pPr>
              <a:lnSpc>
                <a:spcPct val="90000"/>
              </a:lnSpc>
              <a:spcBef>
                <a:spcPts val="1000"/>
              </a:spcBef>
            </a:pPr>
            <a:r>
              <a:rPr lang="en-US" sz="2000" kern="1200" dirty="0">
                <a:ln w="0"/>
                <a:solidFill>
                  <a:srgbClr val="FFC000"/>
                </a:solidFill>
                <a:effectLst>
                  <a:outerShdw blurRad="38100" dist="19050" dir="2700000" algn="tl" rotWithShape="0">
                    <a:schemeClr val="dk1">
                      <a:alpha val="40000"/>
                    </a:schemeClr>
                  </a:outerShdw>
                </a:effectLst>
                <a:latin typeface="+mn-lt"/>
                <a:ea typeface="+mn-ea"/>
                <a:cs typeface="+mn-cs"/>
              </a:rPr>
              <a:t>City </a:t>
            </a:r>
            <a:r>
              <a:rPr lang="en-US" sz="2000" dirty="0">
                <a:ln w="0"/>
                <a:solidFill>
                  <a:srgbClr val="FFC000"/>
                </a:solidFill>
                <a:effectLst>
                  <a:outerShdw blurRad="38100" dist="19050" dir="2700000" algn="tl" rotWithShape="0">
                    <a:schemeClr val="dk1">
                      <a:alpha val="40000"/>
                    </a:schemeClr>
                  </a:outerShdw>
                </a:effectLst>
              </a:rPr>
              <a:t>&amp;countryside- Level </a:t>
            </a:r>
            <a:r>
              <a:rPr lang="en-US" sz="2000" kern="1200" dirty="0">
                <a:ln w="0"/>
                <a:solidFill>
                  <a:srgbClr val="FFC000"/>
                </a:solidFill>
                <a:effectLst>
                  <a:outerShdw blurRad="38100" dist="19050" dir="2700000" algn="tl" rotWithShape="0">
                    <a:schemeClr val="dk1">
                      <a:alpha val="40000"/>
                    </a:schemeClr>
                  </a:outerShdw>
                </a:effectLst>
                <a:latin typeface="+mn-lt"/>
                <a:ea typeface="+mn-ea"/>
                <a:cs typeface="+mn-cs"/>
              </a:rPr>
              <a:t>1 </a:t>
            </a:r>
            <a:r>
              <a:rPr lang="en-US" sz="2000" kern="1200" dirty="0">
                <a:ln w="0"/>
                <a:solidFill>
                  <a:schemeClr val="tx1"/>
                </a:solidFill>
                <a:effectLst>
                  <a:outerShdw blurRad="38100" dist="19050" dir="2700000" algn="tl" rotWithShape="0">
                    <a:schemeClr val="dk1">
                      <a:alpha val="40000"/>
                    </a:schemeClr>
                  </a:outerShdw>
                </a:effectLst>
                <a:latin typeface="+mn-lt"/>
                <a:ea typeface="+mn-ea"/>
                <a:cs typeface="+mn-cs"/>
              </a:rPr>
              <a:t>– </a:t>
            </a:r>
            <a:r>
              <a:rPr lang="en-US" sz="2000" dirty="0">
                <a:ln w="0"/>
                <a:solidFill>
                  <a:schemeClr val="tx2">
                    <a:lumMod val="50000"/>
                    <a:lumOff val="50000"/>
                  </a:schemeClr>
                </a:solidFill>
                <a:effectLst>
                  <a:outerShdw blurRad="38100" dist="19050" dir="2700000" algn="tl" rotWithShape="0">
                    <a:schemeClr val="dk1">
                      <a:alpha val="40000"/>
                    </a:schemeClr>
                  </a:outerShdw>
                </a:effectLst>
              </a:rPr>
              <a:t>City &amp; countryside Level </a:t>
            </a:r>
            <a:r>
              <a:rPr lang="en-US" sz="2000" kern="1200" dirty="0">
                <a:ln w="0"/>
                <a:solidFill>
                  <a:schemeClr val="tx2">
                    <a:lumMod val="50000"/>
                    <a:lumOff val="50000"/>
                  </a:schemeClr>
                </a:solidFill>
                <a:effectLst>
                  <a:outerShdw blurRad="38100" dist="19050" dir="2700000" algn="tl" rotWithShape="0">
                    <a:schemeClr val="dk1">
                      <a:alpha val="40000"/>
                    </a:schemeClr>
                  </a:outerShdw>
                </a:effectLst>
                <a:latin typeface="+mn-lt"/>
                <a:ea typeface="+mn-ea"/>
                <a:cs typeface="+mn-cs"/>
              </a:rPr>
              <a:t>2 </a:t>
            </a:r>
            <a:r>
              <a:rPr lang="en-US" sz="2000" kern="1200" dirty="0">
                <a:ln w="0"/>
                <a:solidFill>
                  <a:schemeClr val="tx1"/>
                </a:solidFill>
                <a:effectLst>
                  <a:outerShdw blurRad="38100" dist="19050" dir="2700000" algn="tl" rotWithShape="0">
                    <a:schemeClr val="dk1">
                      <a:alpha val="40000"/>
                    </a:schemeClr>
                  </a:outerShdw>
                </a:effectLst>
                <a:latin typeface="+mn-lt"/>
                <a:ea typeface="+mn-ea"/>
                <a:cs typeface="+mn-cs"/>
              </a:rPr>
              <a:t>– </a:t>
            </a:r>
            <a:r>
              <a:rPr lang="en-US" sz="2000" dirty="0">
                <a:ln w="0"/>
                <a:solidFill>
                  <a:schemeClr val="accent6">
                    <a:lumMod val="75000"/>
                  </a:schemeClr>
                </a:solidFill>
                <a:effectLst>
                  <a:outerShdw blurRad="38100" dist="19050" dir="2700000" algn="tl" rotWithShape="0">
                    <a:schemeClr val="dk1">
                      <a:alpha val="40000"/>
                    </a:schemeClr>
                  </a:outerShdw>
                </a:effectLst>
              </a:rPr>
              <a:t>At the hotel </a:t>
            </a:r>
            <a:r>
              <a:rPr lang="en-US" sz="2000" kern="1200" dirty="0">
                <a:ln w="0"/>
                <a:solidFill>
                  <a:schemeClr val="accent6">
                    <a:lumMod val="75000"/>
                  </a:schemeClr>
                </a:solidFill>
                <a:effectLst>
                  <a:outerShdw blurRad="38100" dist="19050" dir="2700000" algn="tl" rotWithShape="0">
                    <a:schemeClr val="dk1">
                      <a:alpha val="40000"/>
                    </a:schemeClr>
                  </a:outerShdw>
                </a:effectLst>
                <a:latin typeface="+mn-lt"/>
                <a:ea typeface="+mn-ea"/>
                <a:cs typeface="+mn-cs"/>
              </a:rPr>
              <a:t>level 3 </a:t>
            </a:r>
          </a:p>
        </p:txBody>
      </p:sp>
      <p:pic>
        <p:nvPicPr>
          <p:cNvPr id="4" name="Picture 3">
            <a:extLst>
              <a:ext uri="{FF2B5EF4-FFF2-40B4-BE49-F238E27FC236}">
                <a16:creationId xmlns:a16="http://schemas.microsoft.com/office/drawing/2014/main" id="{C928B953-70DB-B206-3089-684A0A2E68AD}"/>
              </a:ext>
            </a:extLst>
          </p:cNvPr>
          <p:cNvPicPr>
            <a:picLocks noChangeAspect="1"/>
          </p:cNvPicPr>
          <p:nvPr/>
        </p:nvPicPr>
        <p:blipFill>
          <a:blip r:embed="rId2"/>
          <a:stretch>
            <a:fillRect/>
          </a:stretch>
        </p:blipFill>
        <p:spPr>
          <a:xfrm>
            <a:off x="1830742" y="2019990"/>
            <a:ext cx="9861594" cy="2323410"/>
          </a:xfrm>
          <a:prstGeom prst="rect">
            <a:avLst/>
          </a:prstGeom>
        </p:spPr>
      </p:pic>
      <p:sp>
        <p:nvSpPr>
          <p:cNvPr id="5" name="Rectangle 4">
            <a:extLst>
              <a:ext uri="{FF2B5EF4-FFF2-40B4-BE49-F238E27FC236}">
                <a16:creationId xmlns:a16="http://schemas.microsoft.com/office/drawing/2014/main" id="{7A3611F1-AA1A-DCE7-CB97-3BDF5D32AD3C}"/>
              </a:ext>
            </a:extLst>
          </p:cNvPr>
          <p:cNvSpPr/>
          <p:nvPr/>
        </p:nvSpPr>
        <p:spPr>
          <a:xfrm>
            <a:off x="6619432" y="438589"/>
            <a:ext cx="4795095" cy="923330"/>
          </a:xfrm>
          <a:prstGeom prst="rect">
            <a:avLst/>
          </a:prstGeom>
          <a:noFill/>
        </p:spPr>
        <p:txBody>
          <a:bodyPr wrap="none" lIns="91440" tIns="45720" rIns="91440" bIns="45720">
            <a:spAutoFit/>
          </a:bodyPr>
          <a:lstStyle/>
          <a:p>
            <a:pPr algn="ctr"/>
            <a:r>
              <a:rPr lang="en-GB" sz="5400" dirty="0">
                <a:ln w="0"/>
                <a:effectLst>
                  <a:outerShdw blurRad="38100" dist="19050" dir="2700000" algn="tl" rotWithShape="0">
                    <a:schemeClr val="dk1">
                      <a:alpha val="40000"/>
                    </a:schemeClr>
                  </a:outerShdw>
                </a:effectLst>
              </a:rPr>
              <a:t>10 min practice</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6018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A590A-DCED-33B6-0E1E-900E02B2717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A37D811-1A88-605E-2FD2-C1C5FE92D524}"/>
              </a:ext>
            </a:extLst>
          </p:cNvPr>
          <p:cNvSpPr/>
          <p:nvPr/>
        </p:nvSpPr>
        <p:spPr>
          <a:xfrm>
            <a:off x="6089590" y="101471"/>
            <a:ext cx="5979522" cy="923330"/>
          </a:xfrm>
          <a:prstGeom prst="rect">
            <a:avLst/>
          </a:prstGeom>
          <a:noFill/>
        </p:spPr>
        <p:txBody>
          <a:bodyPr wrap="none" lIns="91440" tIns="45720" rIns="91440" bIns="45720">
            <a:spAutoFit/>
          </a:bodyPr>
          <a:lstStyle/>
          <a:p>
            <a:pPr algn="ctr" rtl="1"/>
            <a:r>
              <a:rPr kumimoji="0" lang="ar-AE" sz="5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الاثنين </a:t>
            </a:r>
            <a:r>
              <a:rPr kumimoji="0" lang="en-US" sz="5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AE" sz="5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28</a:t>
            </a:r>
            <a:r>
              <a:rPr kumimoji="0" lang="en-US" sz="5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lang="ar-AE" sz="5400" dirty="0">
                <a:solidFill>
                  <a:prstClr val="black"/>
                </a:solidFill>
                <a:latin typeface="Calibri"/>
                <a:cs typeface="Arial" panose="020B0604020202020204" pitchFamily="34" charset="0"/>
              </a:rPr>
              <a:t>أبريل</a:t>
            </a:r>
            <a:r>
              <a:rPr kumimoji="0" lang="ar-AE" sz="5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- 2025</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angle 5">
            <a:extLst>
              <a:ext uri="{FF2B5EF4-FFF2-40B4-BE49-F238E27FC236}">
                <a16:creationId xmlns:a16="http://schemas.microsoft.com/office/drawing/2014/main" id="{8964AF9B-4A71-CE99-33A4-B5C25FEA518C}"/>
              </a:ext>
            </a:extLst>
          </p:cNvPr>
          <p:cNvSpPr/>
          <p:nvPr/>
        </p:nvSpPr>
        <p:spPr>
          <a:xfrm>
            <a:off x="5026418" y="1143468"/>
            <a:ext cx="3704861" cy="923330"/>
          </a:xfrm>
          <a:prstGeom prst="rect">
            <a:avLst/>
          </a:prstGeom>
          <a:noFill/>
        </p:spPr>
        <p:txBody>
          <a:bodyPr wrap="none" lIns="91440" tIns="45720" rIns="91440" bIns="45720">
            <a:spAutoFit/>
          </a:bodyPr>
          <a:lstStyle/>
          <a:p>
            <a:pPr algn="ctr"/>
            <a:r>
              <a:rPr lang="ar-AE" sz="5400" b="1" dirty="0">
                <a:ln w="9525">
                  <a:solidFill>
                    <a:schemeClr val="bg1"/>
                  </a:solidFill>
                  <a:prstDash val="solid"/>
                </a:ln>
                <a:effectLst>
                  <a:outerShdw blurRad="12700" dist="38100" dir="2700000" algn="tl" rotWithShape="0">
                    <a:schemeClr val="bg1">
                      <a:lumMod val="50000"/>
                    </a:schemeClr>
                  </a:outerShdw>
                </a:effectLst>
              </a:rPr>
              <a:t>المدينة و الريف</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Rectangle 1">
            <a:extLst>
              <a:ext uri="{FF2B5EF4-FFF2-40B4-BE49-F238E27FC236}">
                <a16:creationId xmlns:a16="http://schemas.microsoft.com/office/drawing/2014/main" id="{59442000-5C8E-31C7-CBF8-4D6372BAA880}"/>
              </a:ext>
            </a:extLst>
          </p:cNvPr>
          <p:cNvSpPr/>
          <p:nvPr/>
        </p:nvSpPr>
        <p:spPr>
          <a:xfrm>
            <a:off x="704087" y="2066798"/>
            <a:ext cx="11266047" cy="830997"/>
          </a:xfrm>
          <a:prstGeom prst="rect">
            <a:avLst/>
          </a:prstGeom>
          <a:noFill/>
        </p:spPr>
        <p:txBody>
          <a:bodyPr wrap="square" lIns="91440" tIns="45720" rIns="91440" bIns="45720">
            <a:spAutoFit/>
          </a:bodyPr>
          <a:lstStyle/>
          <a:p>
            <a:r>
              <a:rPr lang="en-US" sz="2400" dirty="0">
                <a:ln w="0"/>
                <a:effectLst>
                  <a:outerShdw blurRad="38100" dist="19050" dir="2700000" algn="tl" rotWithShape="0">
                    <a:schemeClr val="dk1">
                      <a:alpha val="40000"/>
                    </a:schemeClr>
                  </a:outerShdw>
                </a:effectLst>
                <a:highlight>
                  <a:srgbClr val="FFFF00"/>
                </a:highlight>
              </a:rPr>
              <a:t>Learning outcome:</a:t>
            </a:r>
          </a:p>
          <a:p>
            <a:r>
              <a:rPr lang="en-US" sz="2400" b="0" cap="none" spc="0" dirty="0">
                <a:ln w="0"/>
                <a:solidFill>
                  <a:schemeClr val="tx1"/>
                </a:solidFill>
                <a:effectLst>
                  <a:outerShdw blurRad="38100" dist="19050" dir="2700000" algn="tl" rotWithShape="0">
                    <a:schemeClr val="dk1">
                      <a:alpha val="40000"/>
                    </a:schemeClr>
                  </a:outerShdw>
                </a:effectLst>
              </a:rPr>
              <a:t>I can </a:t>
            </a:r>
            <a:r>
              <a:rPr lang="en-US" sz="2400" b="0" cap="none" spc="0" dirty="0">
                <a:ln w="0"/>
              </a:rPr>
              <a:t>read the text and identity the information by answering the questions about it.</a:t>
            </a:r>
            <a:endParaRPr lang="en-US" sz="24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86590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AD32DA-2A7A-E8DF-F3DD-D2A19CD0B1E3}"/>
              </a:ext>
            </a:extLst>
          </p:cNvPr>
          <p:cNvSpPr/>
          <p:nvPr/>
        </p:nvSpPr>
        <p:spPr>
          <a:xfrm>
            <a:off x="7123176" y="1865376"/>
            <a:ext cx="4379976" cy="20756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AE" sz="3200" dirty="0"/>
              <a:t>نور</a:t>
            </a:r>
          </a:p>
          <a:p>
            <a:pPr algn="ctr"/>
            <a:r>
              <a:rPr lang="ar-AE" sz="3200" dirty="0"/>
              <a:t>أسكنُ في مدينة شمال اسبانيا، المشكلة أنه لا يُوجد في مدينتي مطاعم أو فنادق</a:t>
            </a:r>
            <a:endParaRPr lang="en-GB" sz="3200" dirty="0"/>
          </a:p>
        </p:txBody>
      </p:sp>
      <p:sp>
        <p:nvSpPr>
          <p:cNvPr id="4" name="Rectangle 3">
            <a:extLst>
              <a:ext uri="{FF2B5EF4-FFF2-40B4-BE49-F238E27FC236}">
                <a16:creationId xmlns:a16="http://schemas.microsoft.com/office/drawing/2014/main" id="{353DE75E-B66C-83F6-B1C3-DED9BDA21216}"/>
              </a:ext>
            </a:extLst>
          </p:cNvPr>
          <p:cNvSpPr/>
          <p:nvPr/>
        </p:nvSpPr>
        <p:spPr>
          <a:xfrm>
            <a:off x="1716023" y="1863851"/>
            <a:ext cx="4379976" cy="20756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AE" sz="3200" dirty="0"/>
              <a:t>ماجد</a:t>
            </a:r>
          </a:p>
          <a:p>
            <a:pPr algn="ctr" rtl="1"/>
            <a:r>
              <a:rPr lang="ar-AE" sz="3200" dirty="0"/>
              <a:t>مدينتي مُزدحمة المشكلة أنه لا يُوجد الكثير من مواقف السيارات  فهي قليلة </a:t>
            </a:r>
            <a:endParaRPr lang="en-GB" sz="3200" dirty="0"/>
          </a:p>
        </p:txBody>
      </p:sp>
      <p:sp>
        <p:nvSpPr>
          <p:cNvPr id="5" name="Rectangle 4">
            <a:extLst>
              <a:ext uri="{FF2B5EF4-FFF2-40B4-BE49-F238E27FC236}">
                <a16:creationId xmlns:a16="http://schemas.microsoft.com/office/drawing/2014/main" id="{8BC4757E-2E95-A7AD-CC62-9F863AA3C3FA}"/>
              </a:ext>
            </a:extLst>
          </p:cNvPr>
          <p:cNvSpPr/>
          <p:nvPr/>
        </p:nvSpPr>
        <p:spPr>
          <a:xfrm>
            <a:off x="7059168" y="4354069"/>
            <a:ext cx="4379976" cy="20756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AE" sz="3200" dirty="0"/>
              <a:t>سامي</a:t>
            </a:r>
          </a:p>
          <a:p>
            <a:pPr algn="ctr"/>
            <a:r>
              <a:rPr lang="ar-AE" sz="3200" dirty="0"/>
              <a:t>أنا أسكنُ في قرية صغيرة، المشكلة أن مراكز التسوق بعيدة عن القرية</a:t>
            </a:r>
            <a:endParaRPr lang="en-GB" sz="3200" dirty="0"/>
          </a:p>
        </p:txBody>
      </p:sp>
      <p:sp>
        <p:nvSpPr>
          <p:cNvPr id="6" name="Rectangle 5">
            <a:extLst>
              <a:ext uri="{FF2B5EF4-FFF2-40B4-BE49-F238E27FC236}">
                <a16:creationId xmlns:a16="http://schemas.microsoft.com/office/drawing/2014/main" id="{40DE473C-2066-EAFA-0536-2384C53EE81F}"/>
              </a:ext>
            </a:extLst>
          </p:cNvPr>
          <p:cNvSpPr/>
          <p:nvPr/>
        </p:nvSpPr>
        <p:spPr>
          <a:xfrm>
            <a:off x="1716023" y="4354069"/>
            <a:ext cx="4379976" cy="20756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AE" sz="3200" dirty="0"/>
              <a:t>سالي</a:t>
            </a:r>
          </a:p>
          <a:p>
            <a:pPr algn="ctr"/>
            <a:r>
              <a:rPr lang="ar-AE" sz="3200" dirty="0"/>
              <a:t>لا يوجد في بلدتي مسبح أو نادي رياضي، أنا لا أستطيع أن أمارس الرياضة، بلدتي مُملة جدًّا</a:t>
            </a:r>
            <a:endParaRPr lang="en-GB" sz="3200" dirty="0"/>
          </a:p>
        </p:txBody>
      </p:sp>
      <p:sp>
        <p:nvSpPr>
          <p:cNvPr id="7" name="Rectangle 6">
            <a:extLst>
              <a:ext uri="{FF2B5EF4-FFF2-40B4-BE49-F238E27FC236}">
                <a16:creationId xmlns:a16="http://schemas.microsoft.com/office/drawing/2014/main" id="{9A08F15E-7D4A-65EA-FFB7-4805EFA8F050}"/>
              </a:ext>
            </a:extLst>
          </p:cNvPr>
          <p:cNvSpPr/>
          <p:nvPr/>
        </p:nvSpPr>
        <p:spPr>
          <a:xfrm>
            <a:off x="595219" y="248992"/>
            <a:ext cx="8215788" cy="1200329"/>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1- Read the texts and write the name of person under the suitable picture matching with the text. </a:t>
            </a:r>
          </a:p>
          <a:p>
            <a:pPr algn="r" rtl="1"/>
            <a:r>
              <a:rPr lang="ar-AE" sz="2400" dirty="0">
                <a:ln w="0"/>
                <a:effectLst>
                  <a:outerShdw blurRad="38100" dist="19050" dir="2700000" algn="tl" rotWithShape="0">
                    <a:schemeClr val="dk1">
                      <a:alpha val="40000"/>
                    </a:schemeClr>
                  </a:outerShdw>
                </a:effectLst>
              </a:rPr>
              <a:t>1- أقرا النصوص و أكتب اسم الشخص تحت الصورة المناسبة التي توافق النص</a:t>
            </a:r>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764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Thousand Small Apartment Parking ...">
            <a:extLst>
              <a:ext uri="{FF2B5EF4-FFF2-40B4-BE49-F238E27FC236}">
                <a16:creationId xmlns:a16="http://schemas.microsoft.com/office/drawing/2014/main" id="{F5046282-A4DB-315D-3B6F-244D2B0B4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875" y="571499"/>
            <a:ext cx="2524125" cy="1809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7A8D515-50D4-8F87-9A7E-F3B7E789C946}"/>
              </a:ext>
            </a:extLst>
          </p:cNvPr>
          <p:cNvPicPr>
            <a:picLocks noChangeAspect="1"/>
          </p:cNvPicPr>
          <p:nvPr/>
        </p:nvPicPr>
        <p:blipFill>
          <a:blip r:embed="rId3"/>
          <a:stretch>
            <a:fillRect/>
          </a:stretch>
        </p:blipFill>
        <p:spPr>
          <a:xfrm>
            <a:off x="6439729" y="684879"/>
            <a:ext cx="4558252" cy="1582991"/>
          </a:xfrm>
          <a:prstGeom prst="rect">
            <a:avLst/>
          </a:prstGeom>
        </p:spPr>
      </p:pic>
      <p:pic>
        <p:nvPicPr>
          <p:cNvPr id="1032" name="Picture 8" descr="Indian shop front hi-res stock ...">
            <a:extLst>
              <a:ext uri="{FF2B5EF4-FFF2-40B4-BE49-F238E27FC236}">
                <a16:creationId xmlns:a16="http://schemas.microsoft.com/office/drawing/2014/main" id="{76CDFB87-9E1B-9ED0-9937-262AE9EBD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875" y="3628145"/>
            <a:ext cx="26003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yberg Pool and Fitness Centre ...">
            <a:extLst>
              <a:ext uri="{FF2B5EF4-FFF2-40B4-BE49-F238E27FC236}">
                <a16:creationId xmlns:a16="http://schemas.microsoft.com/office/drawing/2014/main" id="{E3D4096A-452E-4021-E0D2-D048B78369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4702" y="3620140"/>
            <a:ext cx="4214131" cy="21070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100EE8A-BB6A-69DE-A14E-376BD5850D24}"/>
              </a:ext>
            </a:extLst>
          </p:cNvPr>
          <p:cNvSpPr/>
          <p:nvPr/>
        </p:nvSpPr>
        <p:spPr>
          <a:xfrm>
            <a:off x="7685314" y="2381249"/>
            <a:ext cx="1883229" cy="9606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F19E8F8F-5E2A-3C6F-079A-C78FE57E3CB4}"/>
              </a:ext>
            </a:extLst>
          </p:cNvPr>
          <p:cNvSpPr/>
          <p:nvPr/>
        </p:nvSpPr>
        <p:spPr>
          <a:xfrm>
            <a:off x="7777240" y="5781579"/>
            <a:ext cx="1883229" cy="9606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1B7E515C-41B0-690E-0B73-DE46A1AD6B18}"/>
              </a:ext>
            </a:extLst>
          </p:cNvPr>
          <p:cNvSpPr/>
          <p:nvPr/>
        </p:nvSpPr>
        <p:spPr>
          <a:xfrm>
            <a:off x="1865729" y="2267870"/>
            <a:ext cx="1883229" cy="9606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317981F9-32F8-5FE0-056C-2FD078B0C432}"/>
              </a:ext>
            </a:extLst>
          </p:cNvPr>
          <p:cNvSpPr/>
          <p:nvPr/>
        </p:nvSpPr>
        <p:spPr>
          <a:xfrm>
            <a:off x="1983322" y="5666976"/>
            <a:ext cx="1883229" cy="9606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57423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997A8D-01EC-D00E-0C53-76E0ECD2D715}"/>
              </a:ext>
            </a:extLst>
          </p:cNvPr>
          <p:cNvSpPr/>
          <p:nvPr/>
        </p:nvSpPr>
        <p:spPr>
          <a:xfrm>
            <a:off x="595219" y="248992"/>
            <a:ext cx="4104797"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1- True or False </a:t>
            </a:r>
            <a:r>
              <a:rPr lang="ar-AE" sz="2400" dirty="0">
                <a:ln w="0"/>
                <a:effectLst>
                  <a:outerShdw blurRad="38100" dist="19050" dir="2700000" algn="tl" rotWithShape="0">
                    <a:schemeClr val="dk1">
                      <a:alpha val="40000"/>
                    </a:schemeClr>
                  </a:outerShdw>
                </a:effectLst>
              </a:rPr>
              <a:t>صح أم خطأ </a:t>
            </a:r>
            <a:endParaRPr lang="en-US" sz="2400" dirty="0">
              <a:ln w="0"/>
              <a:effectLst>
                <a:outerShdw blurRad="38100" dist="19050" dir="2700000" algn="tl" rotWithShape="0">
                  <a:schemeClr val="dk1">
                    <a:alpha val="40000"/>
                  </a:schemeClr>
                </a:outerShdw>
              </a:effectLst>
            </a:endParaRPr>
          </a:p>
        </p:txBody>
      </p:sp>
      <p:graphicFrame>
        <p:nvGraphicFramePr>
          <p:cNvPr id="3" name="Table 2">
            <a:extLst>
              <a:ext uri="{FF2B5EF4-FFF2-40B4-BE49-F238E27FC236}">
                <a16:creationId xmlns:a16="http://schemas.microsoft.com/office/drawing/2014/main" id="{F4C855DA-7BF5-8CE1-B055-0D7ABAAFA5B0}"/>
              </a:ext>
            </a:extLst>
          </p:cNvPr>
          <p:cNvGraphicFramePr>
            <a:graphicFrameLocks noGrp="1"/>
          </p:cNvGraphicFramePr>
          <p:nvPr>
            <p:extLst>
              <p:ext uri="{D42A27DB-BD31-4B8C-83A1-F6EECF244321}">
                <p14:modId xmlns:p14="http://schemas.microsoft.com/office/powerpoint/2010/main" val="3340955554"/>
              </p:ext>
            </p:extLst>
          </p:nvPr>
        </p:nvGraphicFramePr>
        <p:xfrm>
          <a:off x="3246120" y="975698"/>
          <a:ext cx="7133336" cy="4480560"/>
        </p:xfrm>
        <a:graphic>
          <a:graphicData uri="http://schemas.openxmlformats.org/drawingml/2006/table">
            <a:tbl>
              <a:tblPr firstRow="1" bandRow="1">
                <a:tableStyleId>{5940675A-B579-460E-94D1-54222C63F5DA}</a:tableStyleId>
              </a:tblPr>
              <a:tblGrid>
                <a:gridCol w="1225296">
                  <a:extLst>
                    <a:ext uri="{9D8B030D-6E8A-4147-A177-3AD203B41FA5}">
                      <a16:colId xmlns:a16="http://schemas.microsoft.com/office/drawing/2014/main" val="3852472015"/>
                    </a:ext>
                  </a:extLst>
                </a:gridCol>
                <a:gridCol w="5908040">
                  <a:extLst>
                    <a:ext uri="{9D8B030D-6E8A-4147-A177-3AD203B41FA5}">
                      <a16:colId xmlns:a16="http://schemas.microsoft.com/office/drawing/2014/main" val="1638754148"/>
                    </a:ext>
                  </a:extLst>
                </a:gridCol>
              </a:tblGrid>
              <a:tr h="370840">
                <a:tc>
                  <a:txBody>
                    <a:bodyPr/>
                    <a:lstStyle/>
                    <a:p>
                      <a:pPr algn="r" rtl="1"/>
                      <a:endParaRPr lang="en-GB" sz="3600"/>
                    </a:p>
                  </a:txBody>
                  <a:tcPr/>
                </a:tc>
                <a:tc>
                  <a:txBody>
                    <a:bodyPr/>
                    <a:lstStyle/>
                    <a:p>
                      <a:pPr algn="r" rtl="1"/>
                      <a:r>
                        <a:rPr lang="ar-AE" sz="3600" dirty="0"/>
                        <a:t>تسكن نور في شمال فرنسا</a:t>
                      </a:r>
                      <a:endParaRPr lang="en-GB" sz="3600" dirty="0"/>
                    </a:p>
                  </a:txBody>
                  <a:tcPr/>
                </a:tc>
                <a:extLst>
                  <a:ext uri="{0D108BD9-81ED-4DB2-BD59-A6C34878D82A}">
                    <a16:rowId xmlns:a16="http://schemas.microsoft.com/office/drawing/2014/main" val="663423796"/>
                  </a:ext>
                </a:extLst>
              </a:tr>
              <a:tr h="370840">
                <a:tc>
                  <a:txBody>
                    <a:bodyPr/>
                    <a:lstStyle/>
                    <a:p>
                      <a:pPr algn="r" rtl="1"/>
                      <a:endParaRPr lang="en-GB" sz="3600"/>
                    </a:p>
                  </a:txBody>
                  <a:tcPr/>
                </a:tc>
                <a:tc>
                  <a:txBody>
                    <a:bodyPr/>
                    <a:lstStyle/>
                    <a:p>
                      <a:pPr algn="r" rtl="1"/>
                      <a:r>
                        <a:rPr lang="ar-AE" sz="3600" dirty="0"/>
                        <a:t>في مدينة ماجد مواقف السيارات قليلة</a:t>
                      </a:r>
                      <a:endParaRPr lang="en-GB" sz="3600" dirty="0"/>
                    </a:p>
                  </a:txBody>
                  <a:tcPr/>
                </a:tc>
                <a:extLst>
                  <a:ext uri="{0D108BD9-81ED-4DB2-BD59-A6C34878D82A}">
                    <a16:rowId xmlns:a16="http://schemas.microsoft.com/office/drawing/2014/main" val="1684627546"/>
                  </a:ext>
                </a:extLst>
              </a:tr>
              <a:tr h="370840">
                <a:tc>
                  <a:txBody>
                    <a:bodyPr/>
                    <a:lstStyle/>
                    <a:p>
                      <a:pPr algn="r" rtl="1"/>
                      <a:endParaRPr lang="en-GB" sz="3600"/>
                    </a:p>
                  </a:txBody>
                  <a:tcPr/>
                </a:tc>
                <a:tc>
                  <a:txBody>
                    <a:bodyPr/>
                    <a:lstStyle/>
                    <a:p>
                      <a:pPr algn="r" rtl="1"/>
                      <a:r>
                        <a:rPr lang="ar-AE" sz="3600" dirty="0"/>
                        <a:t>بلدة سالي غير مُملة</a:t>
                      </a:r>
                      <a:endParaRPr lang="en-GB" sz="3600" dirty="0"/>
                    </a:p>
                  </a:txBody>
                  <a:tcPr/>
                </a:tc>
                <a:extLst>
                  <a:ext uri="{0D108BD9-81ED-4DB2-BD59-A6C34878D82A}">
                    <a16:rowId xmlns:a16="http://schemas.microsoft.com/office/drawing/2014/main" val="177831884"/>
                  </a:ext>
                </a:extLst>
              </a:tr>
              <a:tr h="370840">
                <a:tc>
                  <a:txBody>
                    <a:bodyPr/>
                    <a:lstStyle/>
                    <a:p>
                      <a:pPr algn="r" rtl="1"/>
                      <a:endParaRPr lang="en-GB" sz="3600"/>
                    </a:p>
                  </a:txBody>
                  <a:tcPr/>
                </a:tc>
                <a:tc>
                  <a:txBody>
                    <a:bodyPr/>
                    <a:lstStyle/>
                    <a:p>
                      <a:pPr algn="r" rtl="1"/>
                      <a:r>
                        <a:rPr lang="ar-AE" sz="3600" dirty="0"/>
                        <a:t>المحلات التجارية في قرية سامي بعيدة</a:t>
                      </a:r>
                      <a:endParaRPr lang="en-GB" sz="3600" dirty="0"/>
                    </a:p>
                  </a:txBody>
                  <a:tcPr/>
                </a:tc>
                <a:extLst>
                  <a:ext uri="{0D108BD9-81ED-4DB2-BD59-A6C34878D82A}">
                    <a16:rowId xmlns:a16="http://schemas.microsoft.com/office/drawing/2014/main" val="84804118"/>
                  </a:ext>
                </a:extLst>
              </a:tr>
              <a:tr h="370840">
                <a:tc>
                  <a:txBody>
                    <a:bodyPr/>
                    <a:lstStyle/>
                    <a:p>
                      <a:pPr algn="r" rtl="1"/>
                      <a:endParaRPr lang="en-GB" sz="3600"/>
                    </a:p>
                  </a:txBody>
                  <a:tcPr/>
                </a:tc>
                <a:tc>
                  <a:txBody>
                    <a:bodyPr/>
                    <a:lstStyle/>
                    <a:p>
                      <a:pPr algn="r" rtl="1"/>
                      <a:r>
                        <a:rPr lang="ar-AE" sz="3600" dirty="0"/>
                        <a:t>يسكن ماجد في قرية</a:t>
                      </a:r>
                      <a:endParaRPr lang="en-GB" sz="3600" dirty="0"/>
                    </a:p>
                  </a:txBody>
                  <a:tcPr/>
                </a:tc>
                <a:extLst>
                  <a:ext uri="{0D108BD9-81ED-4DB2-BD59-A6C34878D82A}">
                    <a16:rowId xmlns:a16="http://schemas.microsoft.com/office/drawing/2014/main" val="2260502380"/>
                  </a:ext>
                </a:extLst>
              </a:tr>
              <a:tr h="370840">
                <a:tc>
                  <a:txBody>
                    <a:bodyPr/>
                    <a:lstStyle/>
                    <a:p>
                      <a:pPr algn="r" rtl="1"/>
                      <a:endParaRPr lang="en-GB" sz="3600" dirty="0"/>
                    </a:p>
                  </a:txBody>
                  <a:tcPr/>
                </a:tc>
                <a:tc>
                  <a:txBody>
                    <a:bodyPr/>
                    <a:lstStyle/>
                    <a:p>
                      <a:pPr algn="r" rtl="1"/>
                      <a:r>
                        <a:rPr lang="ar-AE" sz="3600" dirty="0"/>
                        <a:t>سالي تمارس الرياضة في بلدتها دائمًا</a:t>
                      </a:r>
                      <a:endParaRPr lang="en-GB" sz="3600" dirty="0"/>
                    </a:p>
                  </a:txBody>
                  <a:tcPr/>
                </a:tc>
                <a:extLst>
                  <a:ext uri="{0D108BD9-81ED-4DB2-BD59-A6C34878D82A}">
                    <a16:rowId xmlns:a16="http://schemas.microsoft.com/office/drawing/2014/main" val="335659343"/>
                  </a:ext>
                </a:extLst>
              </a:tr>
              <a:tr h="370840">
                <a:tc>
                  <a:txBody>
                    <a:bodyPr/>
                    <a:lstStyle/>
                    <a:p>
                      <a:pPr algn="r" rtl="1"/>
                      <a:endParaRPr lang="en-GB" sz="3600" dirty="0"/>
                    </a:p>
                  </a:txBody>
                  <a:tcPr/>
                </a:tc>
                <a:tc>
                  <a:txBody>
                    <a:bodyPr/>
                    <a:lstStyle/>
                    <a:p>
                      <a:pPr algn="r" rtl="1"/>
                      <a:r>
                        <a:rPr lang="ar-AE" sz="3600" dirty="0"/>
                        <a:t>لا يوجد في مدينة سالي مطاعم أو فنادق</a:t>
                      </a:r>
                      <a:endParaRPr lang="en-GB" sz="3600" dirty="0"/>
                    </a:p>
                  </a:txBody>
                  <a:tcPr/>
                </a:tc>
                <a:extLst>
                  <a:ext uri="{0D108BD9-81ED-4DB2-BD59-A6C34878D82A}">
                    <a16:rowId xmlns:a16="http://schemas.microsoft.com/office/drawing/2014/main" val="2276976542"/>
                  </a:ext>
                </a:extLst>
              </a:tr>
            </a:tbl>
          </a:graphicData>
        </a:graphic>
      </p:graphicFrame>
    </p:spTree>
    <p:extLst>
      <p:ext uri="{BB962C8B-B14F-4D97-AF65-F5344CB8AC3E}">
        <p14:creationId xmlns:p14="http://schemas.microsoft.com/office/powerpoint/2010/main" val="907779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6F561-3BDB-F986-9A7D-641C8B92B21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BCE3E4A-0FB3-B4E4-032E-52A7D3095156}"/>
              </a:ext>
            </a:extLst>
          </p:cNvPr>
          <p:cNvSpPr/>
          <p:nvPr/>
        </p:nvSpPr>
        <p:spPr>
          <a:xfrm>
            <a:off x="4364736" y="3886200"/>
            <a:ext cx="4038600" cy="242316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r" rtl="1">
              <a:lnSpc>
                <a:spcPct val="115000"/>
              </a:lnSpc>
              <a:spcAft>
                <a:spcPts val="800"/>
              </a:spcAft>
              <a:buNone/>
            </a:pP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buNone/>
            </a:pPr>
            <a:r>
              <a:rPr lang="ar-SA" sz="2000" kern="100" dirty="0">
                <a:effectLst/>
                <a:latin typeface="Aptos" panose="020B0004020202020204" pitchFamily="34" charset="0"/>
                <a:ea typeface="Aptos" panose="020B0004020202020204" pitchFamily="34" charset="0"/>
                <a:cs typeface="Arial" panose="020B0604020202020204" pitchFamily="34" charset="0"/>
              </a:rPr>
              <a:t>انتقلت الى مانشستر عام 2005. أحب المدن الكبيرة، لأن هناك أنشطة كثيرة، ولكن هناك </a:t>
            </a:r>
            <a:r>
              <a:rPr lang="ar-AE" sz="2000" kern="100" dirty="0">
                <a:effectLst/>
                <a:latin typeface="Aptos" panose="020B0004020202020204" pitchFamily="34" charset="0"/>
                <a:ea typeface="Aptos" panose="020B0004020202020204" pitchFamily="34" charset="0"/>
                <a:cs typeface="Arial" panose="020B0604020202020204" pitchFamily="34" charset="0"/>
              </a:rPr>
              <a:t>مشاكل عديدة حيث لا يُوجد مواقف كثيرة للسيارات </a:t>
            </a:r>
            <a:r>
              <a:rPr lang="ar-AE" sz="2000" kern="100" dirty="0">
                <a:latin typeface="Aptos" panose="020B0004020202020204" pitchFamily="34" charset="0"/>
                <a:ea typeface="Aptos" panose="020B0004020202020204" pitchFamily="34" charset="0"/>
                <a:cs typeface="Arial" panose="020B0604020202020204" pitchFamily="34" charset="0"/>
              </a:rPr>
              <a:t>كما أن </a:t>
            </a:r>
            <a:r>
              <a:rPr lang="ar-SA" sz="2000" kern="100" dirty="0">
                <a:effectLst/>
                <a:latin typeface="Aptos" panose="020B0004020202020204" pitchFamily="34" charset="0"/>
                <a:ea typeface="Aptos" panose="020B0004020202020204" pitchFamily="34" charset="0"/>
                <a:cs typeface="Arial" panose="020B0604020202020204" pitchFamily="34" charset="0"/>
              </a:rPr>
              <a:t> الهواء غير نظيف</a:t>
            </a:r>
            <a:r>
              <a:rPr lang="ar-AE" sz="2000" kern="100" dirty="0">
                <a:latin typeface="Aptos" panose="020B0004020202020204" pitchFamily="34" charset="0"/>
                <a:ea typeface="Aptos" panose="020B0004020202020204" pitchFamily="34" charset="0"/>
                <a:cs typeface="Arial" panose="020B0604020202020204" pitchFamily="34" charset="0"/>
              </a:rPr>
              <a:t>.</a:t>
            </a:r>
            <a:r>
              <a:rPr lang="ar-SA" sz="2000" kern="100" dirty="0">
                <a:effectLst/>
                <a:latin typeface="Aptos" panose="020B0004020202020204" pitchFamily="34" charset="0"/>
                <a:ea typeface="Aptos" panose="020B0004020202020204" pitchFamily="34" charset="0"/>
                <a:cs typeface="Arial" panose="020B0604020202020204" pitchFamily="34" charset="0"/>
              </a:rPr>
              <a:t>. هذا هو السبب في أنني أستعمل الدراجة. أنا أكره السيارات. أحم</a:t>
            </a:r>
            <a:r>
              <a:rPr lang="ar-AE" sz="2000" kern="100" dirty="0">
                <a:latin typeface="Aptos" panose="020B0004020202020204" pitchFamily="34" charset="0"/>
                <a:ea typeface="Aptos" panose="020B0004020202020204" pitchFamily="34" charset="0"/>
                <a:cs typeface="Arial" panose="020B0604020202020204" pitchFamily="34" charset="0"/>
              </a:rPr>
              <a:t>د</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a:p>
            <a:pPr algn="r" rtl="1"/>
            <a:endParaRPr lang="en-GB" sz="2000" dirty="0"/>
          </a:p>
        </p:txBody>
      </p:sp>
      <p:sp>
        <p:nvSpPr>
          <p:cNvPr id="6" name="Rectangle 5">
            <a:extLst>
              <a:ext uri="{FF2B5EF4-FFF2-40B4-BE49-F238E27FC236}">
                <a16:creationId xmlns:a16="http://schemas.microsoft.com/office/drawing/2014/main" id="{75520620-65D9-F229-4199-DFAE1AA8ED94}"/>
              </a:ext>
            </a:extLst>
          </p:cNvPr>
          <p:cNvSpPr/>
          <p:nvPr/>
        </p:nvSpPr>
        <p:spPr>
          <a:xfrm>
            <a:off x="5705856" y="978408"/>
            <a:ext cx="6131052" cy="2514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r" rtl="1">
              <a:lnSpc>
                <a:spcPct val="115000"/>
              </a:lnSpc>
              <a:spcAft>
                <a:spcPts val="800"/>
              </a:spcAft>
              <a:buNone/>
            </a:pP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buNone/>
            </a:pPr>
            <a:r>
              <a:rPr lang="ar-SA" sz="2000" kern="100" dirty="0">
                <a:effectLst/>
                <a:latin typeface="Aptos" panose="020B0004020202020204" pitchFamily="34" charset="0"/>
                <a:ea typeface="Aptos" panose="020B0004020202020204" pitchFamily="34" charset="0"/>
                <a:cs typeface="Arial" panose="020B0604020202020204" pitchFamily="34" charset="0"/>
              </a:rPr>
              <a:t>أنا أعيش في قرية في جنوب أنجلترا إسمها كاتن قريتي هي هادئة وخضراء</a:t>
            </a:r>
            <a:r>
              <a:rPr lang="ar-AE" sz="2000" kern="100" dirty="0">
                <a:effectLst/>
                <a:latin typeface="Aptos" panose="020B0004020202020204" pitchFamily="34" charset="0"/>
                <a:ea typeface="Aptos" panose="020B0004020202020204" pitchFamily="34" charset="0"/>
                <a:cs typeface="Arial" panose="020B0604020202020204" pitchFamily="34" charset="0"/>
              </a:rPr>
              <a:t>. وسائل الموصلات في قريتي  قليلة حيث </a:t>
            </a:r>
            <a:r>
              <a:rPr lang="ar-SA" sz="2000" kern="100" dirty="0">
                <a:effectLst/>
                <a:latin typeface="Aptos" panose="020B0004020202020204" pitchFamily="34" charset="0"/>
                <a:ea typeface="Aptos" panose="020B0004020202020204" pitchFamily="34" charset="0"/>
                <a:cs typeface="Arial" panose="020B0604020202020204" pitchFamily="34" charset="0"/>
              </a:rPr>
              <a:t>ليس هناك</a:t>
            </a:r>
            <a:r>
              <a:rPr lang="ar-AE" sz="2000" kern="100" dirty="0">
                <a:latin typeface="Aptos" panose="020B0004020202020204" pitchFamily="34" charset="0"/>
                <a:ea typeface="Aptos" panose="020B0004020202020204" pitchFamily="34" charset="0"/>
                <a:cs typeface="Arial" panose="020B0604020202020204" pitchFamily="34" charset="0"/>
              </a:rPr>
              <a:t> </a:t>
            </a:r>
            <a:r>
              <a:rPr lang="ar-SA" sz="2000" kern="100" dirty="0">
                <a:effectLst/>
                <a:latin typeface="Aptos" panose="020B0004020202020204" pitchFamily="34" charset="0"/>
                <a:ea typeface="Aptos" panose="020B0004020202020204" pitchFamily="34" charset="0"/>
                <a:cs typeface="Arial" panose="020B0604020202020204" pitchFamily="34" charset="0"/>
              </a:rPr>
              <a:t>العديد من السيارات </a:t>
            </a:r>
            <a:r>
              <a:rPr lang="ar-AE" sz="2000" kern="100" dirty="0">
                <a:effectLst/>
                <a:latin typeface="Aptos" panose="020B0004020202020204" pitchFamily="34" charset="0"/>
                <a:ea typeface="Aptos" panose="020B0004020202020204" pitchFamily="34" charset="0"/>
                <a:cs typeface="Arial" panose="020B0604020202020204" pitchFamily="34" charset="0"/>
              </a:rPr>
              <a:t>وإنما يوجد </a:t>
            </a:r>
            <a:r>
              <a:rPr lang="ar-SA" sz="2000" kern="100" dirty="0">
                <a:effectLst/>
                <a:latin typeface="Aptos" panose="020B0004020202020204" pitchFamily="34" charset="0"/>
                <a:ea typeface="Aptos" panose="020B0004020202020204" pitchFamily="34" charset="0"/>
                <a:cs typeface="Arial" panose="020B0604020202020204" pitchFamily="34" charset="0"/>
              </a:rPr>
              <a:t>عدد صغير من الحافلات</a:t>
            </a:r>
            <a:r>
              <a:rPr lang="ar-AE" sz="2000" kern="100" dirty="0">
                <a:effectLst/>
                <a:latin typeface="Aptos" panose="020B0004020202020204" pitchFamily="34" charset="0"/>
                <a:ea typeface="Aptos" panose="020B0004020202020204" pitchFamily="34" charset="0"/>
                <a:cs typeface="Arial" panose="020B0604020202020204" pitchFamily="34" charset="0"/>
              </a:rPr>
              <a:t> كما أنها بطيئة وقديمة</a:t>
            </a:r>
            <a:r>
              <a:rPr lang="ar-SA" sz="2000" kern="100" dirty="0">
                <a:effectLst/>
                <a:latin typeface="Aptos" panose="020B0004020202020204" pitchFamily="34" charset="0"/>
                <a:ea typeface="Aptos" panose="020B0004020202020204" pitchFamily="34" charset="0"/>
                <a:cs typeface="Arial" panose="020B0604020202020204" pitchFamily="34" charset="0"/>
              </a:rPr>
              <a:t>. للآسف ليس هناك سينما ولا ملعب</a:t>
            </a:r>
            <a:r>
              <a:rPr lang="ar-AE" sz="2000" kern="100" dirty="0">
                <a:effectLst/>
                <a:latin typeface="Aptos" panose="020B0004020202020204" pitchFamily="34" charset="0"/>
                <a:ea typeface="Aptos" panose="020B0004020202020204" pitchFamily="34" charset="0"/>
                <a:cs typeface="Arial" panose="020B0604020202020204" pitchFamily="34" charset="0"/>
              </a:rPr>
              <a:t> كما أن المحلات التجارية تُغلق باكرًا ولا يوجد إلا مطعم واحد في القرية</a:t>
            </a:r>
            <a:r>
              <a:rPr lang="en-US" sz="2000" kern="100" dirty="0">
                <a:effectLst/>
                <a:latin typeface="Aptos" panose="020B0004020202020204" pitchFamily="34" charset="0"/>
                <a:ea typeface="Aptos" panose="020B0004020202020204" pitchFamily="34" charset="0"/>
                <a:cs typeface="Arial" panose="020B0604020202020204" pitchFamily="34" charset="0"/>
              </a:rPr>
              <a:t> </a:t>
            </a:r>
            <a:r>
              <a:rPr lang="ar-AE" sz="2000" kern="100" dirty="0">
                <a:effectLst/>
                <a:latin typeface="Aptos" panose="020B0004020202020204" pitchFamily="34" charset="0"/>
                <a:ea typeface="Aptos" panose="020B0004020202020204" pitchFamily="34" charset="0"/>
                <a:cs typeface="Arial" panose="020B0604020202020204" pitchFamily="34" charset="0"/>
              </a:rPr>
              <a:t>كما أنه لا يوجد مقاهي. قريتي </a:t>
            </a:r>
            <a:r>
              <a:rPr lang="ar-SA" sz="2000" kern="100" dirty="0">
                <a:effectLst/>
                <a:latin typeface="Aptos" panose="020B0004020202020204" pitchFamily="34" charset="0"/>
                <a:ea typeface="Aptos" panose="020B0004020202020204" pitchFamily="34" charset="0"/>
                <a:cs typeface="Arial" panose="020B0604020202020204" pitchFamily="34" charset="0"/>
              </a:rPr>
              <a:t>هادئة جدا. </a:t>
            </a:r>
            <a:r>
              <a:rPr lang="ar-AE" sz="2000" kern="100" dirty="0">
                <a:effectLst/>
                <a:latin typeface="Aptos" panose="020B0004020202020204" pitchFamily="34" charset="0"/>
                <a:ea typeface="Aptos" panose="020B0004020202020204" pitchFamily="34" charset="0"/>
                <a:cs typeface="Arial" panose="020B0604020202020204" pitchFamily="34" charset="0"/>
              </a:rPr>
              <a:t>القرية مُملة جدًا </a:t>
            </a:r>
            <a:r>
              <a:rPr lang="ar-SA" sz="2000" kern="100" dirty="0">
                <a:effectLst/>
                <a:latin typeface="Aptos" panose="020B0004020202020204" pitchFamily="34" charset="0"/>
                <a:ea typeface="Aptos" panose="020B0004020202020204" pitchFamily="34" charset="0"/>
                <a:cs typeface="Arial" panose="020B0604020202020204" pitchFamily="34" charset="0"/>
              </a:rPr>
              <a:t>أنا لا أحب</a:t>
            </a:r>
            <a:r>
              <a:rPr lang="ar-AE" sz="2000" kern="100" dirty="0">
                <a:latin typeface="Aptos" panose="020B0004020202020204" pitchFamily="34" charset="0"/>
                <a:ea typeface="Aptos" panose="020B0004020202020204" pitchFamily="34" charset="0"/>
                <a:cs typeface="Arial" panose="020B0604020202020204" pitchFamily="34" charset="0"/>
              </a:rPr>
              <a:t> </a:t>
            </a:r>
            <a:r>
              <a:rPr lang="ar-SA" sz="2000" kern="100" dirty="0">
                <a:effectLst/>
                <a:latin typeface="Aptos" panose="020B0004020202020204" pitchFamily="34" charset="0"/>
                <a:ea typeface="Aptos" panose="020B0004020202020204" pitchFamily="34" charset="0"/>
                <a:cs typeface="Arial" panose="020B0604020202020204" pitchFamily="34" charset="0"/>
              </a:rPr>
              <a:t>العيش في القرية</a:t>
            </a:r>
            <a:r>
              <a:rPr lang="en-GB" sz="2000" kern="100" dirty="0">
                <a:effectLst/>
                <a:latin typeface="Aptos" panose="020B0004020202020204" pitchFamily="34" charset="0"/>
                <a:ea typeface="Aptos" panose="020B0004020202020204" pitchFamily="34" charset="0"/>
                <a:cs typeface="Arial" panose="020B0604020202020204" pitchFamily="34" charset="0"/>
              </a:rPr>
              <a:t>.</a:t>
            </a:r>
            <a:r>
              <a:rPr lang="ar-AE" sz="2000" kern="100" dirty="0">
                <a:effectLst/>
                <a:latin typeface="Aptos" panose="020B0004020202020204" pitchFamily="34" charset="0"/>
                <a:ea typeface="Aptos" panose="020B0004020202020204" pitchFamily="34" charset="0"/>
                <a:cs typeface="Arial" panose="020B0604020202020204" pitchFamily="34" charset="0"/>
              </a:rPr>
              <a:t> مُنى</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a:p>
            <a:pPr algn="r" rtl="1"/>
            <a:endParaRPr lang="en-GB" sz="2000" dirty="0"/>
          </a:p>
        </p:txBody>
      </p:sp>
      <p:sp>
        <p:nvSpPr>
          <p:cNvPr id="7" name="Rectangle 6">
            <a:extLst>
              <a:ext uri="{FF2B5EF4-FFF2-40B4-BE49-F238E27FC236}">
                <a16:creationId xmlns:a16="http://schemas.microsoft.com/office/drawing/2014/main" id="{D3E8E22A-53B2-67B6-3798-B22D31B95100}"/>
              </a:ext>
            </a:extLst>
          </p:cNvPr>
          <p:cNvSpPr/>
          <p:nvPr/>
        </p:nvSpPr>
        <p:spPr>
          <a:xfrm>
            <a:off x="521208" y="978408"/>
            <a:ext cx="4946904" cy="242316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r" rtl="1">
              <a:lnSpc>
                <a:spcPct val="115000"/>
              </a:lnSpc>
              <a:spcAft>
                <a:spcPts val="800"/>
              </a:spcAft>
              <a:buNone/>
            </a:pPr>
            <a:r>
              <a:rPr lang="ar-SA" sz="2000" kern="100" dirty="0">
                <a:effectLst/>
                <a:latin typeface="Aptos" panose="020B0004020202020204" pitchFamily="34" charset="0"/>
                <a:ea typeface="Aptos" panose="020B0004020202020204" pitchFamily="34" charset="0"/>
                <a:cs typeface="Arial" panose="020B0604020202020204" pitchFamily="34" charset="0"/>
              </a:rPr>
              <a:t>أنا أعيش في بنزرت في شمال تونس. بنزرت هي مدينة سياحية. بيتي في مكان جميل جدا بالقرب من البحيرة والغابات</a:t>
            </a:r>
            <a:r>
              <a:rPr lang="ar-AE" sz="2000" kern="100" dirty="0">
                <a:latin typeface="Aptos" panose="020B0004020202020204" pitchFamily="34" charset="0"/>
                <a:ea typeface="Aptos" panose="020B0004020202020204" pitchFamily="34" charset="0"/>
                <a:cs typeface="Arial" panose="020B0604020202020204" pitchFamily="34" charset="0"/>
              </a:rPr>
              <a:t>. </a:t>
            </a:r>
            <a:r>
              <a:rPr lang="ar-SA" sz="2000" kern="100" dirty="0">
                <a:effectLst/>
                <a:latin typeface="Aptos" panose="020B0004020202020204" pitchFamily="34" charset="0"/>
                <a:ea typeface="Aptos" panose="020B0004020202020204" pitchFamily="34" charset="0"/>
                <a:cs typeface="Arial" panose="020B0604020202020204" pitchFamily="34" charset="0"/>
              </a:rPr>
              <a:t>أحب الذهاب الى البحرولعب كرة اليد مع الأصدقاء. أنا أحب مدينتي لأنها مدينة حيوية.هناك الكثير من الفنادق والمطاعم</a:t>
            </a:r>
            <a:r>
              <a:rPr lang="ar-AE" sz="2000" kern="100" dirty="0">
                <a:latin typeface="Aptos" panose="020B0004020202020204" pitchFamily="34" charset="0"/>
                <a:ea typeface="Aptos" panose="020B0004020202020204" pitchFamily="34" charset="0"/>
                <a:cs typeface="Arial" panose="020B0604020202020204" pitchFamily="34" charset="0"/>
              </a:rPr>
              <a:t> </a:t>
            </a:r>
            <a:r>
              <a:rPr lang="ar-SA" sz="2000" kern="100" dirty="0">
                <a:effectLst/>
                <a:latin typeface="Aptos" panose="020B0004020202020204" pitchFamily="34" charset="0"/>
                <a:ea typeface="Aptos" panose="020B0004020202020204" pitchFamily="34" charset="0"/>
                <a:cs typeface="Arial" panose="020B0604020202020204" pitchFamily="34" charset="0"/>
              </a:rPr>
              <a:t>و العديد من السيارات أنا أحب مدينتي لأن هناك أنشطة كثيرة</a:t>
            </a:r>
            <a:r>
              <a:rPr lang="en-GB" sz="2000" kern="100" dirty="0">
                <a:effectLst/>
                <a:latin typeface="Aptos" panose="020B0004020202020204" pitchFamily="34" charset="0"/>
                <a:ea typeface="Aptos" panose="020B0004020202020204" pitchFamily="34" charset="0"/>
                <a:cs typeface="Arial" panose="020B0604020202020204" pitchFamily="34" charset="0"/>
              </a:rPr>
              <a:t>.</a:t>
            </a:r>
            <a:r>
              <a:rPr lang="ar-AE" sz="2000" kern="100" dirty="0">
                <a:effectLst/>
                <a:latin typeface="Aptos" panose="020B0004020202020204" pitchFamily="34" charset="0"/>
                <a:ea typeface="Aptos" panose="020B0004020202020204" pitchFamily="34" charset="0"/>
                <a:cs typeface="Arial" panose="020B0604020202020204" pitchFamily="34" charset="0"/>
              </a:rPr>
              <a:t> مجد</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11FF06E-A4CB-5B3C-759A-DFC191E77FEE}"/>
              </a:ext>
            </a:extLst>
          </p:cNvPr>
          <p:cNvSpPr/>
          <p:nvPr/>
        </p:nvSpPr>
        <p:spPr>
          <a:xfrm>
            <a:off x="204831" y="185106"/>
            <a:ext cx="6661696" cy="400110"/>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Level </a:t>
            </a:r>
            <a:r>
              <a:rPr lang="en-US" sz="2000" dirty="0">
                <a:ln w="0"/>
                <a:solidFill>
                  <a:schemeClr val="tx1"/>
                </a:solidFill>
                <a:effectLst>
                  <a:outerShdw blurRad="38100" dist="19050" dir="2700000" algn="tl" rotWithShape="0">
                    <a:schemeClr val="dk1">
                      <a:alpha val="40000"/>
                    </a:schemeClr>
                  </a:outerShdw>
                </a:effectLst>
              </a:rPr>
              <a:t>2</a:t>
            </a:r>
            <a:r>
              <a:rPr lang="en-US" sz="2000" b="0" cap="none" spc="0" dirty="0">
                <a:ln w="0"/>
                <a:solidFill>
                  <a:schemeClr val="tx1"/>
                </a:solidFill>
                <a:effectLst>
                  <a:outerShdw blurRad="38100" dist="19050" dir="2700000" algn="tl" rotWithShape="0">
                    <a:schemeClr val="dk1">
                      <a:alpha val="40000"/>
                    </a:schemeClr>
                  </a:outerShdw>
                </a:effectLst>
              </a:rPr>
              <a:t>: Read the following texts and answer the questions.</a:t>
            </a:r>
          </a:p>
        </p:txBody>
      </p:sp>
    </p:spTree>
    <p:extLst>
      <p:ext uri="{BB962C8B-B14F-4D97-AF65-F5344CB8AC3E}">
        <p14:creationId xmlns:p14="http://schemas.microsoft.com/office/powerpoint/2010/main" val="241756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A2110-4146-3173-8324-AD15D5631A4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27C47DA-3719-F7D4-33D6-8069D771EA2B}"/>
              </a:ext>
            </a:extLst>
          </p:cNvPr>
          <p:cNvSpPr/>
          <p:nvPr/>
        </p:nvSpPr>
        <p:spPr>
          <a:xfrm>
            <a:off x="601980" y="1033272"/>
            <a:ext cx="4038600" cy="242316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r" rtl="1"/>
            <a:r>
              <a:rPr lang="ar-AE" sz="2000" dirty="0"/>
              <a:t>في شهر مارس الماضي ذهبتُ في رحلة مدرسية مع الصف التاسع لمدة أسبوع  إلى مصر، زُرْنا العديد من الأماكن السياحية أهمها الأهرامات وكذلك الأسواق القديمة القريبة منها ومحلات العطور التي جذبتنا برائحتها الفواحة. ومن أكثر الأنشطة المُثيرة رحلة السفاري البحرية في مدينة الغردقة حيث مارسنا هواية السباحة و الغوص واستمتعنا بالمناظر الطبيعية الخلابة. سالي </a:t>
            </a:r>
            <a:endParaRPr lang="en-GB" sz="2000" dirty="0"/>
          </a:p>
        </p:txBody>
      </p:sp>
      <p:sp>
        <p:nvSpPr>
          <p:cNvPr id="6" name="Rectangle 5">
            <a:extLst>
              <a:ext uri="{FF2B5EF4-FFF2-40B4-BE49-F238E27FC236}">
                <a16:creationId xmlns:a16="http://schemas.microsoft.com/office/drawing/2014/main" id="{92444E90-E882-7D3A-AF48-07715856039B}"/>
              </a:ext>
            </a:extLst>
          </p:cNvPr>
          <p:cNvSpPr/>
          <p:nvPr/>
        </p:nvSpPr>
        <p:spPr>
          <a:xfrm>
            <a:off x="5257800" y="978408"/>
            <a:ext cx="6579108" cy="2514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r" rtl="1">
              <a:lnSpc>
                <a:spcPct val="115000"/>
              </a:lnSpc>
              <a:spcAft>
                <a:spcPts val="800"/>
              </a:spcAft>
              <a:buNone/>
            </a:pP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buNone/>
            </a:pPr>
            <a:r>
              <a:rPr lang="ar-AE" sz="2000" kern="100" dirty="0">
                <a:latin typeface="Aptos" panose="020B0004020202020204" pitchFamily="34" charset="0"/>
                <a:ea typeface="Aptos" panose="020B0004020202020204" pitchFamily="34" charset="0"/>
                <a:cs typeface="Arial" panose="020B0604020202020204" pitchFamily="34" charset="0"/>
              </a:rPr>
              <a:t>ذهبتُ مع أُسرتي في عطلة الربيع إلى قرية سياحية جنوب ايطاليا، هي قرية هادئة وجميلة. كان الطقس في القرية لطيف ومُعتدل، وا ستمتعنا بالكثير من الأنشطة المُسلية، ذهبنا إلى حديقة الحيوان التي تبعد عن الفندق ساعة ونصف بالسيارة، الحديقة كبيرة جدًّا وتحتوي على الكثير من الحيوانات الأليفة. كما تناولنا طعام الغداء في مطعم قديم  بالقرب من حديقة الحيوان يُقدّم أطباق مُميزة تناسب جميع الأذواقوأيضًا  قضينا وقتا مُمتعا  بالتسوق حيث يوجد بحانب المطعم  دكان لشراء الهدايا . كان يومًا مُمتعًا جدًا  </a:t>
            </a:r>
            <a:r>
              <a:rPr lang="en-GB" sz="2000" kern="100" dirty="0">
                <a:effectLst/>
                <a:latin typeface="Aptos" panose="020B0004020202020204" pitchFamily="34" charset="0"/>
                <a:ea typeface="Aptos" panose="020B0004020202020204" pitchFamily="34" charset="0"/>
                <a:cs typeface="Arial" panose="020B0604020202020204" pitchFamily="34" charset="0"/>
              </a:rPr>
              <a:t>.</a:t>
            </a:r>
            <a:r>
              <a:rPr lang="ar-AE" sz="2000" kern="100" dirty="0">
                <a:effectLst/>
                <a:latin typeface="Aptos" panose="020B0004020202020204" pitchFamily="34" charset="0"/>
                <a:ea typeface="Aptos" panose="020B0004020202020204" pitchFamily="34" charset="0"/>
                <a:cs typeface="Arial" panose="020B0604020202020204" pitchFamily="34" charset="0"/>
              </a:rPr>
              <a:t> مُنى</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a:p>
            <a:pPr algn="r" rtl="1"/>
            <a:endParaRPr lang="en-GB" sz="2000" dirty="0"/>
          </a:p>
        </p:txBody>
      </p:sp>
      <p:sp>
        <p:nvSpPr>
          <p:cNvPr id="7" name="Rectangle 6">
            <a:extLst>
              <a:ext uri="{FF2B5EF4-FFF2-40B4-BE49-F238E27FC236}">
                <a16:creationId xmlns:a16="http://schemas.microsoft.com/office/drawing/2014/main" id="{8F9ECEC8-F4CF-9E3E-F137-5F98798F551B}"/>
              </a:ext>
            </a:extLst>
          </p:cNvPr>
          <p:cNvSpPr/>
          <p:nvPr/>
        </p:nvSpPr>
        <p:spPr>
          <a:xfrm>
            <a:off x="6490718" y="3730752"/>
            <a:ext cx="4946904" cy="242316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r" rtl="1">
              <a:lnSpc>
                <a:spcPct val="115000"/>
              </a:lnSpc>
              <a:spcAft>
                <a:spcPts val="800"/>
              </a:spcAft>
              <a:buNone/>
            </a:pPr>
            <a:r>
              <a:rPr lang="ar-AE" sz="2000" kern="100" dirty="0">
                <a:effectLst/>
                <a:latin typeface="Aptos" panose="020B0004020202020204" pitchFamily="34" charset="0"/>
                <a:ea typeface="Aptos" panose="020B0004020202020204" pitchFamily="34" charset="0"/>
                <a:cs typeface="Arial" panose="020B0604020202020204" pitchFamily="34" charset="0"/>
              </a:rPr>
              <a:t>قضيتُ عطلة نهاية أسبوع رائعة مع أصدقائي في رأس الخيمة في الإمارات، قمنا بالكثير من النشاطات المُميزة مثل التخييم كما استمتعنا بمغامرة تسلق الجبال وقضينا يومًا مشوِّقًا في ركوب الجمال والألعاب المائية في مدينة الألعاب المائية بالإضافة إلى الكثير من الأنشطة الرياضية مثل كرة السلة وكرة الطائرة. كانت تجربة لاتُنسى. سام</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AE433BB-749E-23D8-E68F-F1854A0FD4B8}"/>
              </a:ext>
            </a:extLst>
          </p:cNvPr>
          <p:cNvSpPr/>
          <p:nvPr/>
        </p:nvSpPr>
        <p:spPr>
          <a:xfrm>
            <a:off x="204831" y="185106"/>
            <a:ext cx="6661696" cy="400110"/>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Level </a:t>
            </a:r>
            <a:r>
              <a:rPr lang="en-US" sz="2000" dirty="0">
                <a:ln w="0"/>
                <a:solidFill>
                  <a:schemeClr val="tx1"/>
                </a:solidFill>
                <a:effectLst>
                  <a:outerShdw blurRad="38100" dist="19050" dir="2700000" algn="tl" rotWithShape="0">
                    <a:schemeClr val="dk1">
                      <a:alpha val="40000"/>
                    </a:schemeClr>
                  </a:outerShdw>
                </a:effectLst>
              </a:rPr>
              <a:t>2</a:t>
            </a:r>
            <a:r>
              <a:rPr lang="en-US" sz="2000" b="0" cap="none" spc="0" dirty="0">
                <a:ln w="0"/>
                <a:solidFill>
                  <a:schemeClr val="tx1"/>
                </a:solidFill>
                <a:effectLst>
                  <a:outerShdw blurRad="38100" dist="19050" dir="2700000" algn="tl" rotWithShape="0">
                    <a:schemeClr val="dk1">
                      <a:alpha val="40000"/>
                    </a:schemeClr>
                  </a:outerShdw>
                </a:effectLst>
              </a:rPr>
              <a:t>: Read the following texts and answer the questions.</a:t>
            </a:r>
          </a:p>
        </p:txBody>
      </p:sp>
      <p:sp>
        <p:nvSpPr>
          <p:cNvPr id="3" name="Rectangle 2">
            <a:extLst>
              <a:ext uri="{FF2B5EF4-FFF2-40B4-BE49-F238E27FC236}">
                <a16:creationId xmlns:a16="http://schemas.microsoft.com/office/drawing/2014/main" id="{268E142C-1326-9DC4-3F47-DF04FF860B40}"/>
              </a:ext>
            </a:extLst>
          </p:cNvPr>
          <p:cNvSpPr/>
          <p:nvPr/>
        </p:nvSpPr>
        <p:spPr>
          <a:xfrm>
            <a:off x="1117092" y="3776472"/>
            <a:ext cx="4946904" cy="242316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r" rtl="1"/>
            <a:r>
              <a:rPr lang="ar-AE" sz="2000" dirty="0"/>
              <a:t>يُحبُّ أبي زيارة الجبال، ففي عطلة الصيف الماضي ذهبنا في رحلة ترفيهية إلى مدينة خورفكان. قمنا بالكثير من الأنشطة المُمتعة والملسية مثل رحلة القوارب و التخييم كما استمتعنا بالسباحة على الشاطئ وكان هُناك أماكن لممارسة هواية المشي و الاستمتاع بالمناظر الخلابة على الطريق كما قضينا تجربة مُثيرة في تسلق الجبال. في الحقيقة كان أمرًا مُمتعا للغاية.  سالي </a:t>
            </a:r>
            <a:endParaRPr lang="en-GB" sz="2000" dirty="0"/>
          </a:p>
        </p:txBody>
      </p:sp>
    </p:spTree>
    <p:extLst>
      <p:ext uri="{BB962C8B-B14F-4D97-AF65-F5344CB8AC3E}">
        <p14:creationId xmlns:p14="http://schemas.microsoft.com/office/powerpoint/2010/main" val="3606325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465</TotalTime>
  <Words>2673</Words>
  <Application>Microsoft Office PowerPoint</Application>
  <PresentationFormat>Widescreen</PresentationFormat>
  <Paragraphs>462</Paragraphs>
  <Slides>21</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Diala Alset</dc:creator>
  <cp:lastModifiedBy>Diala Alset</cp:lastModifiedBy>
  <cp:revision>1</cp:revision>
  <dcterms:created xsi:type="dcterms:W3CDTF">2025-04-23T02:31:02Z</dcterms:created>
  <dcterms:modified xsi:type="dcterms:W3CDTF">2025-04-29T17:56:42Z</dcterms:modified>
</cp:coreProperties>
</file>