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4" r:id="rId5"/>
    <p:sldId id="276" r:id="rId6"/>
    <p:sldId id="257" r:id="rId7"/>
    <p:sldId id="313" r:id="rId8"/>
    <p:sldId id="314" r:id="rId9"/>
    <p:sldId id="269" r:id="rId10"/>
    <p:sldId id="2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62C6C-805D-FB43-9A9D-0F6550D6F0B0}" v="10" dt="2024-06-16T17:18:42.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765" autoAdjust="0"/>
    <p:restoredTop sz="94660"/>
  </p:normalViewPr>
  <p:slideViewPr>
    <p:cSldViewPr snapToGrid="0">
      <p:cViewPr varScale="1">
        <p:scale>
          <a:sx n="54" d="100"/>
          <a:sy n="54" d="100"/>
        </p:scale>
        <p:origin x="216" y="1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itchell" userId="17dd9d3a-9f6b-4a21-b2ca-36059f4b673b" providerId="ADAL" clId="{04D62C6C-805D-FB43-9A9D-0F6550D6F0B0}"/>
    <pc:docChg chg="undo custSel modSld">
      <pc:chgData name="Michael Mitchell" userId="17dd9d3a-9f6b-4a21-b2ca-36059f4b673b" providerId="ADAL" clId="{04D62C6C-805D-FB43-9A9D-0F6550D6F0B0}" dt="2024-06-16T17:18:42.564" v="360" actId="1076"/>
      <pc:docMkLst>
        <pc:docMk/>
      </pc:docMkLst>
      <pc:sldChg chg="addSp delSp modSp mod">
        <pc:chgData name="Michael Mitchell" userId="17dd9d3a-9f6b-4a21-b2ca-36059f4b673b" providerId="ADAL" clId="{04D62C6C-805D-FB43-9A9D-0F6550D6F0B0}" dt="2024-06-16T17:17:30.059" v="294"/>
        <pc:sldMkLst>
          <pc:docMk/>
          <pc:sldMk cId="0" sldId="257"/>
        </pc:sldMkLst>
        <pc:spChg chg="mod">
          <ac:chgData name="Michael Mitchell" userId="17dd9d3a-9f6b-4a21-b2ca-36059f4b673b" providerId="ADAL" clId="{04D62C6C-805D-FB43-9A9D-0F6550D6F0B0}" dt="2024-06-16T17:09:55.108" v="70" actId="20577"/>
          <ac:spMkLst>
            <pc:docMk/>
            <pc:sldMk cId="0" sldId="257"/>
            <ac:spMk id="5" creationId="{B2507185-179B-401E-9842-5D67B92612FA}"/>
          </ac:spMkLst>
        </pc:spChg>
        <pc:spChg chg="del mod">
          <ac:chgData name="Michael Mitchell" userId="17dd9d3a-9f6b-4a21-b2ca-36059f4b673b" providerId="ADAL" clId="{04D62C6C-805D-FB43-9A9D-0F6550D6F0B0}" dt="2024-06-16T17:10:00.260" v="72" actId="478"/>
          <ac:spMkLst>
            <pc:docMk/>
            <pc:sldMk cId="0" sldId="257"/>
            <ac:spMk id="6" creationId="{09018D00-46B4-0B6F-60D6-F4FCD2080BD9}"/>
          </ac:spMkLst>
        </pc:spChg>
        <pc:spChg chg="mod">
          <ac:chgData name="Michael Mitchell" userId="17dd9d3a-9f6b-4a21-b2ca-36059f4b673b" providerId="ADAL" clId="{04D62C6C-805D-FB43-9A9D-0F6550D6F0B0}" dt="2024-06-16T17:17:30.059" v="294"/>
          <ac:spMkLst>
            <pc:docMk/>
            <pc:sldMk cId="0" sldId="257"/>
            <ac:spMk id="12290" creationId="{6C00FCBA-1BF0-48DB-90DC-52F65B9E2A2F}"/>
          </ac:spMkLst>
        </pc:spChg>
        <pc:picChg chg="add mod">
          <ac:chgData name="Michael Mitchell" userId="17dd9d3a-9f6b-4a21-b2ca-36059f4b673b" providerId="ADAL" clId="{04D62C6C-805D-FB43-9A9D-0F6550D6F0B0}" dt="2024-06-16T17:11:35.023" v="118" actId="1076"/>
          <ac:picMkLst>
            <pc:docMk/>
            <pc:sldMk cId="0" sldId="257"/>
            <ac:picMk id="2" creationId="{A4277806-2D89-EF8F-8DFE-4C45CAD11104}"/>
          </ac:picMkLst>
        </pc:picChg>
        <pc:picChg chg="del">
          <ac:chgData name="Michael Mitchell" userId="17dd9d3a-9f6b-4a21-b2ca-36059f4b673b" providerId="ADAL" clId="{04D62C6C-805D-FB43-9A9D-0F6550D6F0B0}" dt="2024-06-16T17:10:59.184" v="104" actId="478"/>
          <ac:picMkLst>
            <pc:docMk/>
            <pc:sldMk cId="0" sldId="257"/>
            <ac:picMk id="1026" creationId="{20F35238-559E-C330-B030-72B9D5E125C5}"/>
          </ac:picMkLst>
        </pc:picChg>
      </pc:sldChg>
      <pc:sldChg chg="modSp mod">
        <pc:chgData name="Michael Mitchell" userId="17dd9d3a-9f6b-4a21-b2ca-36059f4b673b" providerId="ADAL" clId="{04D62C6C-805D-FB43-9A9D-0F6550D6F0B0}" dt="2024-06-16T17:08:17.739" v="17" actId="20577"/>
        <pc:sldMkLst>
          <pc:docMk/>
          <pc:sldMk cId="814101911" sldId="264"/>
        </pc:sldMkLst>
        <pc:spChg chg="mod">
          <ac:chgData name="Michael Mitchell" userId="17dd9d3a-9f6b-4a21-b2ca-36059f4b673b" providerId="ADAL" clId="{04D62C6C-805D-FB43-9A9D-0F6550D6F0B0}" dt="2024-06-16T17:08:17.739" v="17" actId="20577"/>
          <ac:spMkLst>
            <pc:docMk/>
            <pc:sldMk cId="814101911" sldId="264"/>
            <ac:spMk id="5" creationId="{7377C2D5-CA73-4136-B5B4-3F1034207F38}"/>
          </ac:spMkLst>
        </pc:spChg>
      </pc:sldChg>
      <pc:sldChg chg="modSp mod">
        <pc:chgData name="Michael Mitchell" userId="17dd9d3a-9f6b-4a21-b2ca-36059f4b673b" providerId="ADAL" clId="{04D62C6C-805D-FB43-9A9D-0F6550D6F0B0}" dt="2024-06-16T17:16:52.026" v="218" actId="255"/>
        <pc:sldMkLst>
          <pc:docMk/>
          <pc:sldMk cId="4238261715" sldId="269"/>
        </pc:sldMkLst>
        <pc:spChg chg="mod">
          <ac:chgData name="Michael Mitchell" userId="17dd9d3a-9f6b-4a21-b2ca-36059f4b673b" providerId="ADAL" clId="{04D62C6C-805D-FB43-9A9D-0F6550D6F0B0}" dt="2024-06-16T17:16:04.699" v="209" actId="403"/>
          <ac:spMkLst>
            <pc:docMk/>
            <pc:sldMk cId="4238261715" sldId="269"/>
            <ac:spMk id="5" creationId="{ADCDC677-56C8-4A68-9BD4-72D845B44D38}"/>
          </ac:spMkLst>
        </pc:spChg>
        <pc:spChg chg="mod">
          <ac:chgData name="Michael Mitchell" userId="17dd9d3a-9f6b-4a21-b2ca-36059f4b673b" providerId="ADAL" clId="{04D62C6C-805D-FB43-9A9D-0F6550D6F0B0}" dt="2024-06-16T17:16:24.002" v="212" actId="20577"/>
          <ac:spMkLst>
            <pc:docMk/>
            <pc:sldMk cId="4238261715" sldId="269"/>
            <ac:spMk id="9" creationId="{B2354541-2770-EEBA-96A2-F7CC22CFE3D2}"/>
          </ac:spMkLst>
        </pc:spChg>
        <pc:spChg chg="mod">
          <ac:chgData name="Michael Mitchell" userId="17dd9d3a-9f6b-4a21-b2ca-36059f4b673b" providerId="ADAL" clId="{04D62C6C-805D-FB43-9A9D-0F6550D6F0B0}" dt="2024-06-16T17:16:52.026" v="218" actId="255"/>
          <ac:spMkLst>
            <pc:docMk/>
            <pc:sldMk cId="4238261715" sldId="269"/>
            <ac:spMk id="10" creationId="{84906327-1EFA-9094-3CFF-A17791AA8E9B}"/>
          </ac:spMkLst>
        </pc:spChg>
      </pc:sldChg>
      <pc:sldChg chg="modSp mod">
        <pc:chgData name="Michael Mitchell" userId="17dd9d3a-9f6b-4a21-b2ca-36059f4b673b" providerId="ADAL" clId="{04D62C6C-805D-FB43-9A9D-0F6550D6F0B0}" dt="2024-06-16T17:09:29.721" v="40" actId="113"/>
        <pc:sldMkLst>
          <pc:docMk/>
          <pc:sldMk cId="1921753946" sldId="276"/>
        </pc:sldMkLst>
        <pc:spChg chg="mod">
          <ac:chgData name="Michael Mitchell" userId="17dd9d3a-9f6b-4a21-b2ca-36059f4b673b" providerId="ADAL" clId="{04D62C6C-805D-FB43-9A9D-0F6550D6F0B0}" dt="2024-06-16T17:09:29.721" v="40" actId="113"/>
          <ac:spMkLst>
            <pc:docMk/>
            <pc:sldMk cId="1921753946" sldId="276"/>
            <ac:spMk id="3" creationId="{AD8CD7A6-B824-4FB2-9E74-1817D34FA483}"/>
          </ac:spMkLst>
        </pc:spChg>
      </pc:sldChg>
      <pc:sldChg chg="addSp delSp modSp mod">
        <pc:chgData name="Michael Mitchell" userId="17dd9d3a-9f6b-4a21-b2ca-36059f4b673b" providerId="ADAL" clId="{04D62C6C-805D-FB43-9A9D-0F6550D6F0B0}" dt="2024-06-16T17:18:20.947" v="355" actId="14100"/>
        <pc:sldMkLst>
          <pc:docMk/>
          <pc:sldMk cId="4264970831" sldId="313"/>
        </pc:sldMkLst>
        <pc:spChg chg="mod">
          <ac:chgData name="Michael Mitchell" userId="17dd9d3a-9f6b-4a21-b2ca-36059f4b673b" providerId="ADAL" clId="{04D62C6C-805D-FB43-9A9D-0F6550D6F0B0}" dt="2024-06-16T17:12:02.225" v="133" actId="20577"/>
          <ac:spMkLst>
            <pc:docMk/>
            <pc:sldMk cId="4264970831" sldId="313"/>
            <ac:spMk id="5" creationId="{B2507185-179B-401E-9842-5D67B92612FA}"/>
          </ac:spMkLst>
        </pc:spChg>
        <pc:spChg chg="del">
          <ac:chgData name="Michael Mitchell" userId="17dd9d3a-9f6b-4a21-b2ca-36059f4b673b" providerId="ADAL" clId="{04D62C6C-805D-FB43-9A9D-0F6550D6F0B0}" dt="2024-06-16T17:11:51.192" v="119" actId="478"/>
          <ac:spMkLst>
            <pc:docMk/>
            <pc:sldMk cId="4264970831" sldId="313"/>
            <ac:spMk id="7" creationId="{B504DE9A-03D1-5D80-40C9-95CA7F48FA73}"/>
          </ac:spMkLst>
        </pc:spChg>
        <pc:spChg chg="mod">
          <ac:chgData name="Michael Mitchell" userId="17dd9d3a-9f6b-4a21-b2ca-36059f4b673b" providerId="ADAL" clId="{04D62C6C-805D-FB43-9A9D-0F6550D6F0B0}" dt="2024-06-16T17:18:20.947" v="355" actId="14100"/>
          <ac:spMkLst>
            <pc:docMk/>
            <pc:sldMk cId="4264970831" sldId="313"/>
            <ac:spMk id="12290" creationId="{6C00FCBA-1BF0-48DB-90DC-52F65B9E2A2F}"/>
          </ac:spMkLst>
        </pc:spChg>
        <pc:picChg chg="del">
          <ac:chgData name="Michael Mitchell" userId="17dd9d3a-9f6b-4a21-b2ca-36059f4b673b" providerId="ADAL" clId="{04D62C6C-805D-FB43-9A9D-0F6550D6F0B0}" dt="2024-06-16T17:11:15.520" v="109" actId="21"/>
          <ac:picMkLst>
            <pc:docMk/>
            <pc:sldMk cId="4264970831" sldId="313"/>
            <ac:picMk id="4" creationId="{E4EB3DB8-F0AF-6416-4915-A05A5F9FD0DD}"/>
          </ac:picMkLst>
        </pc:picChg>
        <pc:picChg chg="add mod">
          <ac:chgData name="Michael Mitchell" userId="17dd9d3a-9f6b-4a21-b2ca-36059f4b673b" providerId="ADAL" clId="{04D62C6C-805D-FB43-9A9D-0F6550D6F0B0}" dt="2024-06-16T17:18:17.307" v="354" actId="1076"/>
          <ac:picMkLst>
            <pc:docMk/>
            <pc:sldMk cId="4264970831" sldId="313"/>
            <ac:picMk id="1026" creationId="{D1060C79-E985-7E5B-5E3A-C14C15930B29}"/>
          </ac:picMkLst>
        </pc:picChg>
      </pc:sldChg>
      <pc:sldChg chg="addSp delSp modSp mod">
        <pc:chgData name="Michael Mitchell" userId="17dd9d3a-9f6b-4a21-b2ca-36059f4b673b" providerId="ADAL" clId="{04D62C6C-805D-FB43-9A9D-0F6550D6F0B0}" dt="2024-06-16T17:18:42.564" v="360" actId="1076"/>
        <pc:sldMkLst>
          <pc:docMk/>
          <pc:sldMk cId="1130025103" sldId="314"/>
        </pc:sldMkLst>
        <pc:spChg chg="mod">
          <ac:chgData name="Michael Mitchell" userId="17dd9d3a-9f6b-4a21-b2ca-36059f4b673b" providerId="ADAL" clId="{04D62C6C-805D-FB43-9A9D-0F6550D6F0B0}" dt="2024-06-16T17:17:19.573" v="293" actId="20577"/>
          <ac:spMkLst>
            <pc:docMk/>
            <pc:sldMk cId="1130025103" sldId="314"/>
            <ac:spMk id="2" creationId="{4125F15C-AFF8-0581-A5EA-A1FFB1A2E0A2}"/>
          </ac:spMkLst>
        </pc:spChg>
        <pc:spChg chg="mod">
          <ac:chgData name="Michael Mitchell" userId="17dd9d3a-9f6b-4a21-b2ca-36059f4b673b" providerId="ADAL" clId="{04D62C6C-805D-FB43-9A9D-0F6550D6F0B0}" dt="2024-06-16T17:13:22.749" v="197" actId="20577"/>
          <ac:spMkLst>
            <pc:docMk/>
            <pc:sldMk cId="1130025103" sldId="314"/>
            <ac:spMk id="5" creationId="{B2507185-179B-401E-9842-5D67B92612FA}"/>
          </ac:spMkLst>
        </pc:spChg>
        <pc:picChg chg="del">
          <ac:chgData name="Michael Mitchell" userId="17dd9d3a-9f6b-4a21-b2ca-36059f4b673b" providerId="ADAL" clId="{04D62C6C-805D-FB43-9A9D-0F6550D6F0B0}" dt="2024-06-16T17:13:41.992" v="200" actId="478"/>
          <ac:picMkLst>
            <pc:docMk/>
            <pc:sldMk cId="1130025103" sldId="314"/>
            <ac:picMk id="8" creationId="{F8EA09B6-4B30-9F47-46E4-611C4DFFC49E}"/>
          </ac:picMkLst>
        </pc:picChg>
        <pc:picChg chg="add mod">
          <ac:chgData name="Michael Mitchell" userId="17dd9d3a-9f6b-4a21-b2ca-36059f4b673b" providerId="ADAL" clId="{04D62C6C-805D-FB43-9A9D-0F6550D6F0B0}" dt="2024-06-16T17:18:42.564" v="360" actId="1076"/>
          <ac:picMkLst>
            <pc:docMk/>
            <pc:sldMk cId="1130025103" sldId="314"/>
            <ac:picMk id="2050" creationId="{A869489B-E2E0-20F5-41B3-1AC121BE423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FAF53-0863-4EF7-A168-67655BDBB400}" type="datetimeFigureOut">
              <a:rPr lang="en-GB" smtClean="0"/>
              <a:t>16/06/2024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59B31-0BBB-4CBC-8AC0-C04276C06024}" type="slidenum">
              <a:rPr lang="en-GB" smtClean="0"/>
              <a:t>‹#›</a:t>
            </a:fld>
            <a:endParaRPr lang="en-GB"/>
          </a:p>
        </p:txBody>
      </p:sp>
    </p:spTree>
    <p:extLst>
      <p:ext uri="{BB962C8B-B14F-4D97-AF65-F5344CB8AC3E}">
        <p14:creationId xmlns:p14="http://schemas.microsoft.com/office/powerpoint/2010/main" val="110684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D461-86C5-4E52-965B-E8BB2B1164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8ED9A4-51C6-438B-AC97-559D7C3A99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CA516D-E83A-4CD1-A9A3-3DDF0AAD65BC}"/>
              </a:ext>
            </a:extLst>
          </p:cNvPr>
          <p:cNvSpPr>
            <a:spLocks noGrp="1"/>
          </p:cNvSpPr>
          <p:nvPr>
            <p:ph type="dt" sz="half" idx="10"/>
          </p:nvPr>
        </p:nvSpPr>
        <p:spPr/>
        <p:txBody>
          <a:bodyPr/>
          <a:lstStyle/>
          <a:p>
            <a:fld id="{4C413F3C-8850-4711-9EE9-273918ACAAD6}" type="datetimeFigureOut">
              <a:rPr lang="en-GB" smtClean="0"/>
              <a:t>16/06/2024</a:t>
            </a:fld>
            <a:endParaRPr lang="en-GB"/>
          </a:p>
        </p:txBody>
      </p:sp>
      <p:sp>
        <p:nvSpPr>
          <p:cNvPr id="5" name="Footer Placeholder 4">
            <a:extLst>
              <a:ext uri="{FF2B5EF4-FFF2-40B4-BE49-F238E27FC236}">
                <a16:creationId xmlns:a16="http://schemas.microsoft.com/office/drawing/2014/main" id="{3751DE94-FA50-43E8-B6E7-377E7D84BC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A6AAB0-499F-482A-8389-153947E080A6}"/>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6663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4BDB-D2F9-44E2-82D4-00F936D710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CDAE8C-A60B-4EF4-B389-C25FEF9979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DCD1DE-BFA5-47D6-AEC2-C92F40FBE72E}"/>
              </a:ext>
            </a:extLst>
          </p:cNvPr>
          <p:cNvSpPr>
            <a:spLocks noGrp="1"/>
          </p:cNvSpPr>
          <p:nvPr>
            <p:ph type="dt" sz="half" idx="10"/>
          </p:nvPr>
        </p:nvSpPr>
        <p:spPr/>
        <p:txBody>
          <a:bodyPr/>
          <a:lstStyle/>
          <a:p>
            <a:fld id="{4C413F3C-8850-4711-9EE9-273918ACAAD6}" type="datetimeFigureOut">
              <a:rPr lang="en-GB" smtClean="0"/>
              <a:t>16/06/2024</a:t>
            </a:fld>
            <a:endParaRPr lang="en-GB"/>
          </a:p>
        </p:txBody>
      </p:sp>
      <p:sp>
        <p:nvSpPr>
          <p:cNvPr id="5" name="Footer Placeholder 4">
            <a:extLst>
              <a:ext uri="{FF2B5EF4-FFF2-40B4-BE49-F238E27FC236}">
                <a16:creationId xmlns:a16="http://schemas.microsoft.com/office/drawing/2014/main" id="{E8C94CF7-13E6-4E22-AFB6-B8924CDDDC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502FAD-A8CE-462F-A749-B347AA1D9049}"/>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320121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26E092-094E-4208-A4CB-70F7B6570F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690D7C-CFD1-4C89-87DC-A7A7BA2DE5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053A07-1242-41EA-8EBD-B081242C85A3}"/>
              </a:ext>
            </a:extLst>
          </p:cNvPr>
          <p:cNvSpPr>
            <a:spLocks noGrp="1"/>
          </p:cNvSpPr>
          <p:nvPr>
            <p:ph type="dt" sz="half" idx="10"/>
          </p:nvPr>
        </p:nvSpPr>
        <p:spPr/>
        <p:txBody>
          <a:bodyPr/>
          <a:lstStyle/>
          <a:p>
            <a:fld id="{4C413F3C-8850-4711-9EE9-273918ACAAD6}" type="datetimeFigureOut">
              <a:rPr lang="en-GB" smtClean="0"/>
              <a:t>16/06/2024</a:t>
            </a:fld>
            <a:endParaRPr lang="en-GB"/>
          </a:p>
        </p:txBody>
      </p:sp>
      <p:sp>
        <p:nvSpPr>
          <p:cNvPr id="5" name="Footer Placeholder 4">
            <a:extLst>
              <a:ext uri="{FF2B5EF4-FFF2-40B4-BE49-F238E27FC236}">
                <a16:creationId xmlns:a16="http://schemas.microsoft.com/office/drawing/2014/main" id="{5E6782E4-2897-4261-BEAA-23289C633A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A5EB23-E742-4F98-BA16-3FB748615150}"/>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159004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674338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DA834-6CC7-41D0-B461-1F263A43F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CD0333-EB6C-41CF-AA8F-ECF8BA1DD5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DAA9BE-4047-4E80-B7AB-36EA5864F0D5}"/>
              </a:ext>
            </a:extLst>
          </p:cNvPr>
          <p:cNvSpPr>
            <a:spLocks noGrp="1"/>
          </p:cNvSpPr>
          <p:nvPr>
            <p:ph type="dt" sz="half" idx="10"/>
          </p:nvPr>
        </p:nvSpPr>
        <p:spPr/>
        <p:txBody>
          <a:bodyPr/>
          <a:lstStyle/>
          <a:p>
            <a:fld id="{4C413F3C-8850-4711-9EE9-273918ACAAD6}" type="datetimeFigureOut">
              <a:rPr lang="en-GB" smtClean="0"/>
              <a:t>16/06/2024</a:t>
            </a:fld>
            <a:endParaRPr lang="en-GB"/>
          </a:p>
        </p:txBody>
      </p:sp>
      <p:sp>
        <p:nvSpPr>
          <p:cNvPr id="5" name="Footer Placeholder 4">
            <a:extLst>
              <a:ext uri="{FF2B5EF4-FFF2-40B4-BE49-F238E27FC236}">
                <a16:creationId xmlns:a16="http://schemas.microsoft.com/office/drawing/2014/main" id="{3B860FA6-4943-4DA3-84D2-6BCF525EE7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577CCB-4270-4268-BE46-BDE4960E0796}"/>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82976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CD59-E6D5-4A49-B94B-197F58448C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99ACDC-C3FC-42BD-8375-67F686A929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FE1E31-01F9-41AC-8AE7-34469720CC3B}"/>
              </a:ext>
            </a:extLst>
          </p:cNvPr>
          <p:cNvSpPr>
            <a:spLocks noGrp="1"/>
          </p:cNvSpPr>
          <p:nvPr>
            <p:ph type="dt" sz="half" idx="10"/>
          </p:nvPr>
        </p:nvSpPr>
        <p:spPr/>
        <p:txBody>
          <a:bodyPr/>
          <a:lstStyle/>
          <a:p>
            <a:fld id="{4C413F3C-8850-4711-9EE9-273918ACAAD6}" type="datetimeFigureOut">
              <a:rPr lang="en-GB" smtClean="0"/>
              <a:t>16/06/2024</a:t>
            </a:fld>
            <a:endParaRPr lang="en-GB"/>
          </a:p>
        </p:txBody>
      </p:sp>
      <p:sp>
        <p:nvSpPr>
          <p:cNvPr id="5" name="Footer Placeholder 4">
            <a:extLst>
              <a:ext uri="{FF2B5EF4-FFF2-40B4-BE49-F238E27FC236}">
                <a16:creationId xmlns:a16="http://schemas.microsoft.com/office/drawing/2014/main" id="{83743EBC-81F0-4288-840E-99D3CDB41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B14BFF-03EB-4F70-9A24-25473A429E6C}"/>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152372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6280-0EA9-4DDF-B490-190E776603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7D44DD-79DC-4BE2-AE47-0D97607B48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1B648C-82D5-48E1-89AC-B788281A53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8114AE-014D-4B63-9565-278618327986}"/>
              </a:ext>
            </a:extLst>
          </p:cNvPr>
          <p:cNvSpPr>
            <a:spLocks noGrp="1"/>
          </p:cNvSpPr>
          <p:nvPr>
            <p:ph type="dt" sz="half" idx="10"/>
          </p:nvPr>
        </p:nvSpPr>
        <p:spPr/>
        <p:txBody>
          <a:bodyPr/>
          <a:lstStyle/>
          <a:p>
            <a:fld id="{4C413F3C-8850-4711-9EE9-273918ACAAD6}" type="datetimeFigureOut">
              <a:rPr lang="en-GB" smtClean="0"/>
              <a:t>16/06/2024</a:t>
            </a:fld>
            <a:endParaRPr lang="en-GB"/>
          </a:p>
        </p:txBody>
      </p:sp>
      <p:sp>
        <p:nvSpPr>
          <p:cNvPr id="6" name="Footer Placeholder 5">
            <a:extLst>
              <a:ext uri="{FF2B5EF4-FFF2-40B4-BE49-F238E27FC236}">
                <a16:creationId xmlns:a16="http://schemas.microsoft.com/office/drawing/2014/main" id="{D6851B00-B868-4747-B85F-7CF6DBCDBA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6C9E4A-3AB8-40FC-9BB5-5CBDFB113C69}"/>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162471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6B4A-505E-4336-83EA-93CE84D17A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ACDE88-E87D-4667-82C8-8B85AF1EB9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3B78BB-A583-41E8-88A1-A2C1291967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8DCDF0D-81C1-4F5F-A213-B8524CE7A8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2DF929-4639-42BA-A006-3AFE2D93D0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C646AC-650D-491E-89F6-E2B2AE22DC5C}"/>
              </a:ext>
            </a:extLst>
          </p:cNvPr>
          <p:cNvSpPr>
            <a:spLocks noGrp="1"/>
          </p:cNvSpPr>
          <p:nvPr>
            <p:ph type="dt" sz="half" idx="10"/>
          </p:nvPr>
        </p:nvSpPr>
        <p:spPr/>
        <p:txBody>
          <a:bodyPr/>
          <a:lstStyle/>
          <a:p>
            <a:fld id="{4C413F3C-8850-4711-9EE9-273918ACAAD6}" type="datetimeFigureOut">
              <a:rPr lang="en-GB" smtClean="0"/>
              <a:t>16/06/2024</a:t>
            </a:fld>
            <a:endParaRPr lang="en-GB"/>
          </a:p>
        </p:txBody>
      </p:sp>
      <p:sp>
        <p:nvSpPr>
          <p:cNvPr id="8" name="Footer Placeholder 7">
            <a:extLst>
              <a:ext uri="{FF2B5EF4-FFF2-40B4-BE49-F238E27FC236}">
                <a16:creationId xmlns:a16="http://schemas.microsoft.com/office/drawing/2014/main" id="{D716B7F8-7528-46D1-909A-AC2320ABE2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E50132-2413-4638-90D5-1F42A86B1793}"/>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64580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54BD-28BC-44AC-A531-EF0E982A6F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39C045-2D69-4BFF-A869-005F533D86BF}"/>
              </a:ext>
            </a:extLst>
          </p:cNvPr>
          <p:cNvSpPr>
            <a:spLocks noGrp="1"/>
          </p:cNvSpPr>
          <p:nvPr>
            <p:ph type="dt" sz="half" idx="10"/>
          </p:nvPr>
        </p:nvSpPr>
        <p:spPr/>
        <p:txBody>
          <a:bodyPr/>
          <a:lstStyle/>
          <a:p>
            <a:fld id="{4C413F3C-8850-4711-9EE9-273918ACAAD6}" type="datetimeFigureOut">
              <a:rPr lang="en-GB" smtClean="0"/>
              <a:t>16/06/2024</a:t>
            </a:fld>
            <a:endParaRPr lang="en-GB"/>
          </a:p>
        </p:txBody>
      </p:sp>
      <p:sp>
        <p:nvSpPr>
          <p:cNvPr id="4" name="Footer Placeholder 3">
            <a:extLst>
              <a:ext uri="{FF2B5EF4-FFF2-40B4-BE49-F238E27FC236}">
                <a16:creationId xmlns:a16="http://schemas.microsoft.com/office/drawing/2014/main" id="{705576FD-D548-4E01-A87E-C46B1D9986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704AE7-3F6F-4116-8632-FA0120187A9A}"/>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9734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18582B-53FB-4D0C-A9BD-3014B7F22336}"/>
              </a:ext>
            </a:extLst>
          </p:cNvPr>
          <p:cNvSpPr>
            <a:spLocks noGrp="1"/>
          </p:cNvSpPr>
          <p:nvPr>
            <p:ph type="dt" sz="half" idx="10"/>
          </p:nvPr>
        </p:nvSpPr>
        <p:spPr/>
        <p:txBody>
          <a:bodyPr/>
          <a:lstStyle/>
          <a:p>
            <a:fld id="{4C413F3C-8850-4711-9EE9-273918ACAAD6}" type="datetimeFigureOut">
              <a:rPr lang="en-GB" smtClean="0"/>
              <a:t>16/06/2024</a:t>
            </a:fld>
            <a:endParaRPr lang="en-GB"/>
          </a:p>
        </p:txBody>
      </p:sp>
      <p:sp>
        <p:nvSpPr>
          <p:cNvPr id="3" name="Footer Placeholder 2">
            <a:extLst>
              <a:ext uri="{FF2B5EF4-FFF2-40B4-BE49-F238E27FC236}">
                <a16:creationId xmlns:a16="http://schemas.microsoft.com/office/drawing/2014/main" id="{0C1916DF-3E89-47EA-8A2B-B4CA2A3C67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505025-4525-4A9D-9122-75EF4DC2DE74}"/>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377883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6ED8A-0165-4A18-87EE-0A6F6394C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FF9AB9-3399-49DA-961C-6102270968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497DA5-EB82-4060-8C86-57CE5579A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64A79-1BA4-4245-A35D-9EE6F6F69F3A}"/>
              </a:ext>
            </a:extLst>
          </p:cNvPr>
          <p:cNvSpPr>
            <a:spLocks noGrp="1"/>
          </p:cNvSpPr>
          <p:nvPr>
            <p:ph type="dt" sz="half" idx="10"/>
          </p:nvPr>
        </p:nvSpPr>
        <p:spPr/>
        <p:txBody>
          <a:bodyPr/>
          <a:lstStyle/>
          <a:p>
            <a:fld id="{4C413F3C-8850-4711-9EE9-273918ACAAD6}" type="datetimeFigureOut">
              <a:rPr lang="en-GB" smtClean="0"/>
              <a:t>16/06/2024</a:t>
            </a:fld>
            <a:endParaRPr lang="en-GB"/>
          </a:p>
        </p:txBody>
      </p:sp>
      <p:sp>
        <p:nvSpPr>
          <p:cNvPr id="6" name="Footer Placeholder 5">
            <a:extLst>
              <a:ext uri="{FF2B5EF4-FFF2-40B4-BE49-F238E27FC236}">
                <a16:creationId xmlns:a16="http://schemas.microsoft.com/office/drawing/2014/main" id="{92844EE9-709C-457E-94EF-4DF6EE0300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6349B1-1120-496F-AA68-DF56B7C82A41}"/>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161759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8331-9013-4253-8958-2E5AEED3E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B82CBF-AFE6-4B37-9500-304ADEC162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947C1D-1759-4FD7-AF5A-3B497CEBF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28D4FF-5009-49D2-BE88-D3F36C3170A0}"/>
              </a:ext>
            </a:extLst>
          </p:cNvPr>
          <p:cNvSpPr>
            <a:spLocks noGrp="1"/>
          </p:cNvSpPr>
          <p:nvPr>
            <p:ph type="dt" sz="half" idx="10"/>
          </p:nvPr>
        </p:nvSpPr>
        <p:spPr/>
        <p:txBody>
          <a:bodyPr/>
          <a:lstStyle/>
          <a:p>
            <a:fld id="{4C413F3C-8850-4711-9EE9-273918ACAAD6}" type="datetimeFigureOut">
              <a:rPr lang="en-GB" smtClean="0"/>
              <a:t>16/06/2024</a:t>
            </a:fld>
            <a:endParaRPr lang="en-GB"/>
          </a:p>
        </p:txBody>
      </p:sp>
      <p:sp>
        <p:nvSpPr>
          <p:cNvPr id="6" name="Footer Placeholder 5">
            <a:extLst>
              <a:ext uri="{FF2B5EF4-FFF2-40B4-BE49-F238E27FC236}">
                <a16:creationId xmlns:a16="http://schemas.microsoft.com/office/drawing/2014/main" id="{BC925DB0-CD05-42BA-AB4A-2D0B89FBB3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E975CE-290F-4578-8798-40640EE8BB34}"/>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3833644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A660F9-48BD-4817-8832-835F9BCAB5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E41D7E-F85B-4759-BFA2-A3ED0F741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2B169A-B94A-41D3-ABC5-8627182A3A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13F3C-8850-4711-9EE9-273918ACAAD6}" type="datetimeFigureOut">
              <a:rPr lang="en-GB" smtClean="0"/>
              <a:t>16/06/2024</a:t>
            </a:fld>
            <a:endParaRPr lang="en-GB"/>
          </a:p>
        </p:txBody>
      </p:sp>
      <p:sp>
        <p:nvSpPr>
          <p:cNvPr id="5" name="Footer Placeholder 4">
            <a:extLst>
              <a:ext uri="{FF2B5EF4-FFF2-40B4-BE49-F238E27FC236}">
                <a16:creationId xmlns:a16="http://schemas.microsoft.com/office/drawing/2014/main" id="{26A522D5-7F71-4B07-8A06-A73190C476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31A498-C91C-4CDA-8E6F-DF27CD2FE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C1CC0-40F3-45E1-ADD5-836E4E52ED9E}" type="slidenum">
              <a:rPr lang="en-GB" smtClean="0"/>
              <a:t>‹#›</a:t>
            </a:fld>
            <a:endParaRPr lang="en-GB"/>
          </a:p>
        </p:txBody>
      </p:sp>
    </p:spTree>
    <p:extLst>
      <p:ext uri="{BB962C8B-B14F-4D97-AF65-F5344CB8AC3E}">
        <p14:creationId xmlns:p14="http://schemas.microsoft.com/office/powerpoint/2010/main" val="292964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3CF523-2ADE-4B0B-B1B4-EFED23AF846F}"/>
              </a:ext>
            </a:extLst>
          </p:cNvPr>
          <p:cNvPicPr>
            <a:picLocks noChangeAspect="1" noChangeArrowheads="1"/>
          </p:cNvPicPr>
          <p:nvPr/>
        </p:nvPicPr>
        <p:blipFill rotWithShape="1">
          <a:blip r:embed="rId3">
            <a:alphaModFix amt="32000"/>
            <a:extLst>
              <a:ext uri="{28A0092B-C50C-407E-A947-70E740481C1C}">
                <a14:useLocalDpi xmlns:a14="http://schemas.microsoft.com/office/drawing/2010/main" val="0"/>
              </a:ext>
            </a:extLst>
          </a:blip>
          <a:srcRect t="6641" b="6641"/>
          <a:stretch/>
        </p:blipFill>
        <p:spPr bwMode="auto">
          <a:xfrm>
            <a:off x="-1" y="-3"/>
            <a:ext cx="12192001" cy="6858000"/>
          </a:xfrm>
          <a:prstGeom prst="rect">
            <a:avLst/>
          </a:prstGeom>
          <a:pattFill prst="pct50">
            <a:fgClr>
              <a:schemeClr val="accent1"/>
            </a:fgClr>
            <a:bgClr>
              <a:schemeClr val="bg1"/>
            </a:bgClr>
          </a:pattFill>
          <a:effectLst>
            <a:outerShdw blurRad="863600" dist="50800" dir="5400000" sx="1000" sy="1000" algn="ctr" rotWithShape="0">
              <a:srgbClr val="000000">
                <a:alpha val="99000"/>
              </a:srgbClr>
            </a:outerShdw>
          </a:effectLst>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470120" y="2636307"/>
            <a:ext cx="11251756" cy="2319867"/>
          </a:xfrm>
        </p:spPr>
        <p:txBody>
          <a:bodyPr anchor="ctr">
            <a:noAutofit/>
          </a:bodyPr>
          <a:lstStyle/>
          <a:p>
            <a:r>
              <a:rPr lang="en-US" sz="13000" b="1" dirty="0">
                <a:solidFill>
                  <a:srgbClr val="FF0000"/>
                </a:solidFill>
                <a:latin typeface="Kartika" panose="020B0502040204020203" pitchFamily="18" charset="0"/>
                <a:cs typeface="Kartika" panose="020B0502040204020203" pitchFamily="18" charset="0"/>
              </a:rPr>
              <a:t>HEROES &amp; LEADERS</a:t>
            </a:r>
            <a:endParaRPr lang="en-US" sz="13000" b="1" dirty="0">
              <a:solidFill>
                <a:srgbClr val="FF0000"/>
              </a:solidFill>
            </a:endParaRPr>
          </a:p>
        </p:txBody>
      </p:sp>
      <p:sp>
        <p:nvSpPr>
          <p:cNvPr id="4" name="Rectangle 4">
            <a:extLst>
              <a:ext uri="{FF2B5EF4-FFF2-40B4-BE49-F238E27FC236}">
                <a16:creationId xmlns:a16="http://schemas.microsoft.com/office/drawing/2014/main" id="{89FC7265-123C-45C4-9B26-43F256F3C57D}"/>
              </a:ext>
            </a:extLst>
          </p:cNvPr>
          <p:cNvSpPr>
            <a:spLocks noChangeArrowheads="1"/>
          </p:cNvSpPr>
          <p:nvPr/>
        </p:nvSpPr>
        <p:spPr bwMode="auto">
          <a:xfrm>
            <a:off x="470122" y="272521"/>
            <a:ext cx="1103375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bg1"/>
                </a:solidFill>
                <a:latin typeface="Balloonist" pitchFamily="2" charset="0"/>
              </a:rPr>
              <a:t>Year 9: Art Activism Unit</a:t>
            </a:r>
          </a:p>
        </p:txBody>
      </p:sp>
      <p:sp>
        <p:nvSpPr>
          <p:cNvPr id="5" name="Rectangle 4">
            <a:extLst>
              <a:ext uri="{FF2B5EF4-FFF2-40B4-BE49-F238E27FC236}">
                <a16:creationId xmlns:a16="http://schemas.microsoft.com/office/drawing/2014/main" id="{7377C2D5-CA73-4136-B5B4-3F1034207F38}"/>
              </a:ext>
            </a:extLst>
          </p:cNvPr>
          <p:cNvSpPr>
            <a:spLocks noChangeArrowheads="1"/>
          </p:cNvSpPr>
          <p:nvPr/>
        </p:nvSpPr>
        <p:spPr bwMode="auto">
          <a:xfrm>
            <a:off x="579119" y="5661554"/>
            <a:ext cx="110337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bg1"/>
                </a:solidFill>
                <a:latin typeface="Balloonist" pitchFamily="2" charset="0"/>
              </a:rPr>
              <a:t>Lesson 13 &amp; 14: Reflection</a:t>
            </a:r>
          </a:p>
        </p:txBody>
      </p:sp>
    </p:spTree>
    <p:extLst>
      <p:ext uri="{BB962C8B-B14F-4D97-AF65-F5344CB8AC3E}">
        <p14:creationId xmlns:p14="http://schemas.microsoft.com/office/powerpoint/2010/main" val="81410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CD7A6-B824-4FB2-9E74-1817D34FA483}"/>
              </a:ext>
            </a:extLst>
          </p:cNvPr>
          <p:cNvSpPr>
            <a:spLocks noGrp="1"/>
          </p:cNvSpPr>
          <p:nvPr>
            <p:ph idx="1"/>
          </p:nvPr>
        </p:nvSpPr>
        <p:spPr>
          <a:xfrm>
            <a:off x="397691" y="2747963"/>
            <a:ext cx="5026727" cy="3607118"/>
          </a:xfrm>
        </p:spPr>
        <p:txBody>
          <a:bodyPr>
            <a:noAutofit/>
          </a:bodyPr>
          <a:lstStyle/>
          <a:p>
            <a:pPr marL="0" indent="0">
              <a:lnSpc>
                <a:spcPct val="100000"/>
              </a:lnSpc>
              <a:buNone/>
              <a:defRPr/>
            </a:pPr>
            <a:r>
              <a:rPr lang="en-US" b="1" i="0" u="none" strike="noStrike" dirty="0">
                <a:solidFill>
                  <a:srgbClr val="000000"/>
                </a:solidFill>
                <a:effectLst/>
                <a:latin typeface="-webkit-standard"/>
              </a:rPr>
              <a:t>Reflect</a:t>
            </a:r>
            <a:r>
              <a:rPr lang="en-US" b="0" i="0" u="none" strike="noStrike" dirty="0">
                <a:solidFill>
                  <a:srgbClr val="000000"/>
                </a:solidFill>
                <a:effectLst/>
                <a:latin typeface="-webkit-standard"/>
              </a:rPr>
              <a:t> on the learning and creative process.</a:t>
            </a:r>
          </a:p>
          <a:p>
            <a:pPr marL="0" indent="0">
              <a:lnSpc>
                <a:spcPct val="100000"/>
              </a:lnSpc>
              <a:buNone/>
              <a:defRPr/>
            </a:pPr>
            <a:r>
              <a:rPr lang="en-US" b="1" i="0" u="none" strike="noStrike" dirty="0">
                <a:solidFill>
                  <a:srgbClr val="000000"/>
                </a:solidFill>
                <a:effectLst/>
                <a:latin typeface="-webkit-standard"/>
              </a:rPr>
              <a:t>Evaluate</a:t>
            </a:r>
            <a:r>
              <a:rPr lang="en-US" b="0" i="0" u="none" strike="noStrike" dirty="0">
                <a:solidFill>
                  <a:srgbClr val="000000"/>
                </a:solidFill>
                <a:effectLst/>
                <a:latin typeface="-webkit-standard"/>
              </a:rPr>
              <a:t> personal and peer artwork. </a:t>
            </a:r>
          </a:p>
          <a:p>
            <a:pPr marL="0" indent="0">
              <a:lnSpc>
                <a:spcPct val="100000"/>
              </a:lnSpc>
              <a:buNone/>
              <a:defRPr/>
            </a:pPr>
            <a:r>
              <a:rPr lang="en-US" b="1" i="0" u="none" strike="noStrike" dirty="0">
                <a:solidFill>
                  <a:srgbClr val="000000"/>
                </a:solidFill>
                <a:effectLst/>
                <a:latin typeface="-webkit-standard"/>
              </a:rPr>
              <a:t>Identify strengths </a:t>
            </a:r>
            <a:r>
              <a:rPr lang="en-US" b="0" i="0" u="none" strike="noStrike" dirty="0">
                <a:solidFill>
                  <a:srgbClr val="000000"/>
                </a:solidFill>
                <a:effectLst/>
                <a:latin typeface="-webkit-standard"/>
              </a:rPr>
              <a:t>and areas for improvement. </a:t>
            </a:r>
          </a:p>
          <a:p>
            <a:pPr marL="0" indent="0">
              <a:lnSpc>
                <a:spcPct val="100000"/>
              </a:lnSpc>
              <a:buNone/>
              <a:defRPr/>
            </a:pPr>
            <a:r>
              <a:rPr lang="en-US" b="0" i="0" u="none" strike="noStrike" dirty="0">
                <a:solidFill>
                  <a:srgbClr val="000000"/>
                </a:solidFill>
                <a:effectLst/>
                <a:latin typeface="-webkit-standard"/>
              </a:rPr>
              <a:t>Celebrate achievements and </a:t>
            </a:r>
            <a:r>
              <a:rPr lang="en-US" b="1" i="0" u="none" strike="noStrike" dirty="0">
                <a:solidFill>
                  <a:srgbClr val="000000"/>
                </a:solidFill>
                <a:effectLst/>
                <a:latin typeface="-webkit-standard"/>
              </a:rPr>
              <a:t>set future goals</a:t>
            </a:r>
            <a:r>
              <a:rPr lang="en-US" b="0" i="0" u="none" strike="noStrike" dirty="0">
                <a:solidFill>
                  <a:srgbClr val="000000"/>
                </a:solidFill>
                <a:effectLst/>
                <a:latin typeface="-webkit-standard"/>
              </a:rPr>
              <a:t>.</a:t>
            </a:r>
            <a:endParaRPr lang="en-GB" sz="4000" dirty="0">
              <a:solidFill>
                <a:schemeClr val="bg2">
                  <a:lumMod val="25000"/>
                </a:schemeClr>
              </a:solidFill>
            </a:endParaRPr>
          </a:p>
        </p:txBody>
      </p:sp>
      <p:pic>
        <p:nvPicPr>
          <p:cNvPr id="7170" name="Picture 2">
            <a:extLst>
              <a:ext uri="{FF2B5EF4-FFF2-40B4-BE49-F238E27FC236}">
                <a16:creationId xmlns:a16="http://schemas.microsoft.com/office/drawing/2014/main" id="{EB3EB1F6-6EB4-4513-9432-1294A683D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058" b="1305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0730500-0459-49CD-8483-A0194CFD9AD9}"/>
              </a:ext>
            </a:extLst>
          </p:cNvPr>
          <p:cNvSpPr txBox="1">
            <a:spLocks/>
          </p:cNvSpPr>
          <p:nvPr/>
        </p:nvSpPr>
        <p:spPr>
          <a:xfrm>
            <a:off x="397691" y="0"/>
            <a:ext cx="10515600" cy="2747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dirty="0">
                <a:solidFill>
                  <a:srgbClr val="0070C0"/>
                </a:solidFill>
                <a:latin typeface="Bahnschrift" panose="020B0502040204020203" pitchFamily="34" charset="0"/>
                <a:cs typeface="Aharoni" panose="02010803020104030203" pitchFamily="2" charset="-79"/>
              </a:rPr>
              <a:t>Learning</a:t>
            </a:r>
          </a:p>
          <a:p>
            <a:r>
              <a:rPr lang="en-US" sz="7200" dirty="0">
                <a:solidFill>
                  <a:srgbClr val="0070C0"/>
                </a:solidFill>
                <a:latin typeface="Bahnschrift" panose="020B0502040204020203" pitchFamily="34" charset="0"/>
                <a:cs typeface="Aharoni" panose="02010803020104030203" pitchFamily="2" charset="-79"/>
              </a:rPr>
              <a:t>Intentions</a:t>
            </a:r>
            <a:endParaRPr lang="en-GB" sz="7200" dirty="0">
              <a:solidFill>
                <a:srgbClr val="0070C0"/>
              </a:solidFill>
              <a:latin typeface="Bahnschrift" panose="020B0502040204020203" pitchFamily="34" charset="0"/>
              <a:cs typeface="Aharoni" panose="02010803020104030203" pitchFamily="2" charset="-79"/>
            </a:endParaRPr>
          </a:p>
        </p:txBody>
      </p:sp>
    </p:spTree>
    <p:extLst>
      <p:ext uri="{BB962C8B-B14F-4D97-AF65-F5344CB8AC3E}">
        <p14:creationId xmlns:p14="http://schemas.microsoft.com/office/powerpoint/2010/main" val="192175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C00FCBA-1BF0-48DB-90DC-52F65B9E2A2F}"/>
              </a:ext>
            </a:extLst>
          </p:cNvPr>
          <p:cNvSpPr>
            <a:spLocks noGrp="1" noChangeArrowheads="1"/>
          </p:cNvSpPr>
          <p:nvPr>
            <p:ph type="title"/>
          </p:nvPr>
        </p:nvSpPr>
        <p:spPr>
          <a:xfrm>
            <a:off x="580570" y="2945281"/>
            <a:ext cx="7694000" cy="2245281"/>
          </a:xfrm>
        </p:spPr>
        <p:txBody>
          <a:bodyPr>
            <a:noAutofit/>
          </a:bodyPr>
          <a:lstStyle/>
          <a:p>
            <a:pPr>
              <a:lnSpc>
                <a:spcPct val="100000"/>
              </a:lnSpc>
            </a:pPr>
            <a:r>
              <a:rPr lang="en-US" sz="2400" b="1" i="0" u="none" strike="noStrike" dirty="0">
                <a:solidFill>
                  <a:srgbClr val="FF0000"/>
                </a:solidFill>
                <a:effectLst/>
                <a:latin typeface="Calibri" panose="020F0502020204030204" pitchFamily="34" charset="0"/>
                <a:cs typeface="Calibri" panose="020F0502020204030204" pitchFamily="34" charset="0"/>
              </a:rPr>
              <a:t>Starter Task</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cs typeface="Calibri" panose="020F0502020204030204" pitchFamily="34" charset="0"/>
              </a:rPr>
              <a:t>Take 15 minutes to reflect on your artwork and learning process. Use the following prompts to guide your reflection:</a:t>
            </a:r>
            <a:br>
              <a:rPr lang="en-US" sz="2400" dirty="0">
                <a:solidFill>
                  <a:srgbClr val="000000"/>
                </a:solidFill>
                <a:latin typeface="Calibri" panose="020F0502020204030204" pitchFamily="34" charset="0"/>
                <a:cs typeface="Calibri" panose="020F0502020204030204" pitchFamily="34" charset="0"/>
              </a:rPr>
            </a:br>
            <a:br>
              <a:rPr lang="en-US" sz="2400" dirty="0">
                <a:solidFill>
                  <a:srgbClr val="000000"/>
                </a:solidFill>
                <a:latin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cs typeface="Calibri" panose="020F0502020204030204" pitchFamily="34" charset="0"/>
              </a:rPr>
              <a:t>What did you enjoy most about this unit?</a:t>
            </a:r>
            <a:br>
              <a:rPr lang="en-US" sz="2400" dirty="0">
                <a:solidFill>
                  <a:srgbClr val="000000"/>
                </a:solidFill>
                <a:latin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cs typeface="Calibri" panose="020F0502020204030204" pitchFamily="34" charset="0"/>
              </a:rPr>
              <a:t>What was the most challenging part of creating your Shepard Fairey style artwork? </a:t>
            </a:r>
            <a:br>
              <a:rPr lang="en-US" sz="2400" dirty="0">
                <a:solidFill>
                  <a:srgbClr val="000000"/>
                </a:solidFill>
                <a:latin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cs typeface="Calibri" panose="020F0502020204030204" pitchFamily="34" charset="0"/>
              </a:rPr>
              <a:t>How did you overcome any challenges you faced?</a:t>
            </a:r>
            <a:br>
              <a:rPr lang="en-US" sz="2400" dirty="0">
                <a:solidFill>
                  <a:srgbClr val="000000"/>
                </a:solidFill>
                <a:latin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cs typeface="Calibri" panose="020F0502020204030204" pitchFamily="34" charset="0"/>
              </a:rPr>
              <a:t>What skills did you develop or improve during this unit?</a:t>
            </a:r>
            <a:br>
              <a:rPr lang="en-US" sz="2400" dirty="0">
                <a:solidFill>
                  <a:srgbClr val="000000"/>
                </a:solidFill>
                <a:latin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cs typeface="Calibri" panose="020F0502020204030204" pitchFamily="34" charset="0"/>
              </a:rPr>
              <a:t>How do you feel about your final artwork? Why?</a:t>
            </a:r>
            <a:br>
              <a:rPr lang="en-US" sz="2400" dirty="0">
                <a:solidFill>
                  <a:srgbClr val="000000"/>
                </a:solidFill>
                <a:latin typeface="Calibri" panose="020F0502020204030204" pitchFamily="34" charset="0"/>
                <a:cs typeface="Calibri" panose="020F0502020204030204" pitchFamily="34" charset="0"/>
              </a:rPr>
            </a:br>
            <a:br>
              <a:rPr lang="en-US" sz="2400" dirty="0">
                <a:solidFill>
                  <a:srgbClr val="000000"/>
                </a:solidFill>
                <a:latin typeface="Calibri" panose="020F0502020204030204" pitchFamily="34" charset="0"/>
                <a:cs typeface="Calibri" panose="020F0502020204030204" pitchFamily="34" charset="0"/>
              </a:rPr>
            </a:br>
            <a:r>
              <a:rPr lang="en-US" sz="2400" i="0" u="none" strike="noStrike" dirty="0">
                <a:solidFill>
                  <a:srgbClr val="000000"/>
                </a:solidFill>
                <a:effectLst/>
                <a:latin typeface="Calibri" panose="020F0502020204030204" pitchFamily="34" charset="0"/>
                <a:cs typeface="Calibri" panose="020F0502020204030204" pitchFamily="34" charset="0"/>
              </a:rPr>
              <a:t>Write your goals on the final slide of your </a:t>
            </a:r>
            <a:r>
              <a:rPr lang="en-US" sz="2400" i="0" u="none" strike="noStrike" dirty="0" err="1">
                <a:solidFill>
                  <a:srgbClr val="000000"/>
                </a:solidFill>
                <a:effectLst/>
                <a:latin typeface="Calibri" panose="020F0502020204030204" pitchFamily="34" charset="0"/>
                <a:cs typeface="Calibri" panose="020F0502020204030204" pitchFamily="34" charset="0"/>
              </a:rPr>
              <a:t>Powerpoint</a:t>
            </a:r>
            <a:r>
              <a:rPr lang="en-US" sz="2400" i="0" u="none" strike="noStrike" dirty="0">
                <a:solidFill>
                  <a:srgbClr val="000000"/>
                </a:solidFill>
                <a:effectLst/>
                <a:latin typeface="Calibri" panose="020F0502020204030204" pitchFamily="34" charset="0"/>
                <a:cs typeface="Calibri" panose="020F0502020204030204" pitchFamily="34" charset="0"/>
              </a:rPr>
              <a:t> presentation for this unit.</a:t>
            </a:r>
            <a:br>
              <a:rPr lang="en-US" sz="2400" i="0" u="none" strike="noStrike" dirty="0">
                <a:solidFill>
                  <a:srgbClr val="000000"/>
                </a:solidFill>
                <a:effectLst/>
                <a:latin typeface="Calibri" panose="020F0502020204030204" pitchFamily="34" charset="0"/>
                <a:cs typeface="Calibri" panose="020F0502020204030204" pitchFamily="34" charset="0"/>
              </a:rPr>
            </a:br>
            <a:br>
              <a:rPr lang="en-US" sz="2400" b="0" i="0" u="none" strike="noStrike" dirty="0">
                <a:solidFill>
                  <a:srgbClr val="000000"/>
                </a:solidFill>
                <a:effectLst/>
                <a:latin typeface="Calibri" panose="020F0502020204030204" pitchFamily="34" charset="0"/>
                <a:cs typeface="Calibri" panose="020F0502020204030204" pitchFamily="34" charset="0"/>
              </a:rPr>
            </a:br>
            <a:endParaRPr lang="en-GB" altLang="en-US" sz="24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B2507185-179B-401E-9842-5D67B92612FA}"/>
              </a:ext>
            </a:extLst>
          </p:cNvPr>
          <p:cNvSpPr txBox="1">
            <a:spLocks/>
          </p:cNvSpPr>
          <p:nvPr/>
        </p:nvSpPr>
        <p:spPr>
          <a:xfrm>
            <a:off x="580570" y="662215"/>
            <a:ext cx="10515600" cy="6349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0" i="0" u="none" strike="noStrike" dirty="0">
                <a:solidFill>
                  <a:srgbClr val="0070C0"/>
                </a:solidFill>
                <a:effectLst/>
                <a:latin typeface="-webkit-standard"/>
              </a:rPr>
              <a:t>Beginning to Reflect</a:t>
            </a:r>
            <a:endParaRPr lang="en-US" dirty="0">
              <a:solidFill>
                <a:srgbClr val="0070C0"/>
              </a:solidFill>
              <a:latin typeface="Bahnschrift" panose="020B0502040204020203" pitchFamily="34" charset="0"/>
              <a:cs typeface="Aharoni" panose="02010803020104030203" pitchFamily="2" charset="-79"/>
            </a:endParaRPr>
          </a:p>
        </p:txBody>
      </p:sp>
      <p:pic>
        <p:nvPicPr>
          <p:cNvPr id="2" name="Picture 1">
            <a:extLst>
              <a:ext uri="{FF2B5EF4-FFF2-40B4-BE49-F238E27FC236}">
                <a16:creationId xmlns:a16="http://schemas.microsoft.com/office/drawing/2014/main" id="{A4277806-2D89-EF8F-8DFE-4C45CAD11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922" y="1498315"/>
            <a:ext cx="3119414" cy="46974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C00FCBA-1BF0-48DB-90DC-52F65B9E2A2F}"/>
              </a:ext>
            </a:extLst>
          </p:cNvPr>
          <p:cNvSpPr>
            <a:spLocks noGrp="1" noChangeArrowheads="1"/>
          </p:cNvSpPr>
          <p:nvPr>
            <p:ph type="title"/>
          </p:nvPr>
        </p:nvSpPr>
        <p:spPr>
          <a:xfrm>
            <a:off x="580570" y="2848539"/>
            <a:ext cx="6999326" cy="2245281"/>
          </a:xfrm>
        </p:spPr>
        <p:txBody>
          <a:bodyPr>
            <a:noAutofit/>
          </a:bodyPr>
          <a:lstStyle/>
          <a:p>
            <a:pPr>
              <a:lnSpc>
                <a:spcPct val="100000"/>
              </a:lnSpc>
            </a:pPr>
            <a:r>
              <a:rPr lang="en-US" sz="2400" b="1" i="0" u="none" strike="noStrike" dirty="0">
                <a:solidFill>
                  <a:srgbClr val="FF0000"/>
                </a:solidFill>
                <a:effectLst/>
                <a:latin typeface="Calibri" panose="020F0502020204030204" pitchFamily="34" charset="0"/>
                <a:cs typeface="Calibri" panose="020F0502020204030204" pitchFamily="34" charset="0"/>
              </a:rPr>
              <a:t>Task</a:t>
            </a:r>
            <a:br>
              <a:rPr lang="en-US" sz="2400" b="1" i="0" u="none" strike="noStrike" dirty="0">
                <a:solidFill>
                  <a:srgbClr val="FF0000"/>
                </a:solidFill>
                <a:effectLst/>
                <a:latin typeface="Calibri" panose="020F0502020204030204" pitchFamily="34" charset="0"/>
                <a:cs typeface="Calibri" panose="020F0502020204030204" pitchFamily="34" charset="0"/>
              </a:rPr>
            </a:b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Pair up with a classmate and evaluate each other's artwork. Use the following criteria to guide your evaluation:</a:t>
            </a:r>
            <a:br>
              <a:rPr lang="en-US" sz="2200" dirty="0">
                <a:latin typeface="Calibri" panose="020F0502020204030204" pitchFamily="34" charset="0"/>
                <a:cs typeface="Calibri" panose="020F0502020204030204" pitchFamily="34" charset="0"/>
              </a:rPr>
            </a:b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 How well does the artwork emulate Shepard Fairey's style?</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 Is the use of </a:t>
            </a:r>
            <a:r>
              <a:rPr lang="en-US" sz="2200" dirty="0" err="1">
                <a:latin typeface="Calibri" panose="020F0502020204030204" pitchFamily="34" charset="0"/>
                <a:cs typeface="Calibri" panose="020F0502020204030204" pitchFamily="34" charset="0"/>
              </a:rPr>
              <a:t>colour</a:t>
            </a:r>
            <a:r>
              <a:rPr lang="en-US" sz="2200" dirty="0">
                <a:latin typeface="Calibri" panose="020F0502020204030204" pitchFamily="34" charset="0"/>
                <a:cs typeface="Calibri" panose="020F0502020204030204" pitchFamily="34" charset="0"/>
              </a:rPr>
              <a:t>, texture, and composition effective?</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 Does the artwork convey a clear message or theme?</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 What are the strengths of the artwork?</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 What areas could be improved?</a:t>
            </a:r>
            <a:br>
              <a:rPr lang="en-US" sz="2200" dirty="0">
                <a:latin typeface="Calibri" panose="020F0502020204030204" pitchFamily="34" charset="0"/>
                <a:cs typeface="Calibri" panose="020F0502020204030204" pitchFamily="34" charset="0"/>
              </a:rPr>
            </a:b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Provide constructive feedback to your partner. Be specific and respectful. Update your reflections on your </a:t>
            </a:r>
            <a:r>
              <a:rPr lang="en-US" sz="2200" dirty="0" err="1">
                <a:latin typeface="Calibri" panose="020F0502020204030204" pitchFamily="34" charset="0"/>
                <a:cs typeface="Calibri" panose="020F0502020204030204" pitchFamily="34" charset="0"/>
              </a:rPr>
              <a:t>Powerpoint</a:t>
            </a:r>
            <a:r>
              <a:rPr lang="en-US" sz="2200" dirty="0">
                <a:latin typeface="Calibri" panose="020F0502020204030204" pitchFamily="34" charset="0"/>
                <a:cs typeface="Calibri" panose="020F0502020204030204" pitchFamily="34" charset="0"/>
              </a:rPr>
              <a:t> presentation.</a:t>
            </a:r>
            <a:br>
              <a:rPr lang="en-US" sz="2200" dirty="0">
                <a:latin typeface="Calibri" panose="020F0502020204030204" pitchFamily="34" charset="0"/>
                <a:cs typeface="Calibri" panose="020F0502020204030204" pitchFamily="34" charset="0"/>
              </a:rPr>
            </a:br>
            <a:br>
              <a:rPr lang="en-US" sz="2400" b="0" i="0" u="none" strike="noStrike" dirty="0">
                <a:solidFill>
                  <a:srgbClr val="000000"/>
                </a:solidFill>
                <a:effectLst/>
                <a:latin typeface="Calibri" panose="020F0502020204030204" pitchFamily="34" charset="0"/>
                <a:cs typeface="Calibri" panose="020F0502020204030204" pitchFamily="34" charset="0"/>
              </a:rPr>
            </a:br>
            <a:endParaRPr lang="en-GB" altLang="en-US" sz="24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B2507185-179B-401E-9842-5D67B92612FA}"/>
              </a:ext>
            </a:extLst>
          </p:cNvPr>
          <p:cNvSpPr txBox="1">
            <a:spLocks/>
          </p:cNvSpPr>
          <p:nvPr/>
        </p:nvSpPr>
        <p:spPr>
          <a:xfrm>
            <a:off x="580569" y="347803"/>
            <a:ext cx="10515600" cy="6349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0" i="0" u="none" strike="noStrike" dirty="0">
                <a:solidFill>
                  <a:srgbClr val="0070C0"/>
                </a:solidFill>
                <a:effectLst/>
                <a:latin typeface="-webkit-standard"/>
              </a:rPr>
              <a:t>Pair &amp; Share</a:t>
            </a:r>
            <a:endParaRPr lang="en-US" dirty="0">
              <a:solidFill>
                <a:srgbClr val="0070C0"/>
              </a:solidFill>
              <a:latin typeface="Bahnschrift" panose="020B0502040204020203" pitchFamily="34" charset="0"/>
              <a:cs typeface="Aharoni" panose="02010803020104030203" pitchFamily="2" charset="-79"/>
            </a:endParaRPr>
          </a:p>
        </p:txBody>
      </p:sp>
      <p:pic>
        <p:nvPicPr>
          <p:cNvPr id="1026" name="Picture 2" descr="Shepard Fairey | Opera Gallery">
            <a:extLst>
              <a:ext uri="{FF2B5EF4-FFF2-40B4-BE49-F238E27FC236}">
                <a16:creationId xmlns:a16="http://schemas.microsoft.com/office/drawing/2014/main" id="{D1060C79-E985-7E5B-5E3A-C14C15930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3482" y="982760"/>
            <a:ext cx="3889458" cy="525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97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2507185-179B-401E-9842-5D67B92612FA}"/>
              </a:ext>
            </a:extLst>
          </p:cNvPr>
          <p:cNvSpPr txBox="1">
            <a:spLocks/>
          </p:cNvSpPr>
          <p:nvPr/>
        </p:nvSpPr>
        <p:spPr>
          <a:xfrm>
            <a:off x="580569" y="347803"/>
            <a:ext cx="10515600" cy="6349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0" i="0" u="none" strike="noStrike" dirty="0">
                <a:solidFill>
                  <a:srgbClr val="0070C0"/>
                </a:solidFill>
                <a:effectLst/>
                <a:latin typeface="-webkit-standard"/>
              </a:rPr>
              <a:t>Written Reflection</a:t>
            </a:r>
            <a:endParaRPr lang="en-US" dirty="0">
              <a:solidFill>
                <a:srgbClr val="0070C0"/>
              </a:solidFill>
              <a:latin typeface="Bahnschrift" panose="020B0502040204020203" pitchFamily="34" charset="0"/>
              <a:cs typeface="Aharoni" panose="02010803020104030203" pitchFamily="2" charset="-79"/>
            </a:endParaRPr>
          </a:p>
        </p:txBody>
      </p:sp>
      <p:sp>
        <p:nvSpPr>
          <p:cNvPr id="2" name="TextBox 1">
            <a:extLst>
              <a:ext uri="{FF2B5EF4-FFF2-40B4-BE49-F238E27FC236}">
                <a16:creationId xmlns:a16="http://schemas.microsoft.com/office/drawing/2014/main" id="{4125F15C-AFF8-0581-A5EA-A1FFB1A2E0A2}"/>
              </a:ext>
            </a:extLst>
          </p:cNvPr>
          <p:cNvSpPr txBox="1"/>
          <p:nvPr/>
        </p:nvSpPr>
        <p:spPr>
          <a:xfrm>
            <a:off x="580569" y="1234910"/>
            <a:ext cx="6098874" cy="5232202"/>
          </a:xfrm>
          <a:prstGeom prst="rect">
            <a:avLst/>
          </a:prstGeom>
          <a:noFill/>
        </p:spPr>
        <p:txBody>
          <a:bodyPr wrap="square">
            <a:spAutoFit/>
          </a:bodyPr>
          <a:lstStyle/>
          <a:p>
            <a:pPr algn="l"/>
            <a:r>
              <a:rPr lang="en-US" sz="2400" b="1" dirty="0">
                <a:solidFill>
                  <a:srgbClr val="FF0000"/>
                </a:solidFill>
              </a:rPr>
              <a:t>Task</a:t>
            </a:r>
            <a:endParaRPr lang="en-US" sz="2400" b="1" i="0" u="none" strike="noStrike" dirty="0">
              <a:solidFill>
                <a:srgbClr val="FF0000"/>
              </a:solidFill>
              <a:effectLst/>
            </a:endParaRPr>
          </a:p>
          <a:p>
            <a:pPr algn="l"/>
            <a:endParaRPr lang="en-US" sz="1000" b="0" i="0" u="none" strike="noStrike" dirty="0">
              <a:solidFill>
                <a:srgbClr val="FF0000"/>
              </a:solidFill>
              <a:effectLst/>
            </a:endParaRPr>
          </a:p>
          <a:p>
            <a:pPr algn="l"/>
            <a:r>
              <a:rPr lang="en-US" sz="2000" i="0" u="none" strike="noStrike" dirty="0">
                <a:solidFill>
                  <a:srgbClr val="000000"/>
                </a:solidFill>
                <a:effectLst/>
                <a:latin typeface="Calibri" panose="020F0502020204030204" pitchFamily="34" charset="0"/>
                <a:cs typeface="Calibri" panose="020F0502020204030204" pitchFamily="34" charset="0"/>
              </a:rPr>
              <a:t>Take 10 minutes to set personal goals for your future art projects. Use the following prompts to guide your goal setting:</a:t>
            </a:r>
          </a:p>
          <a:p>
            <a:pPr algn="l"/>
            <a:endParaRPr lang="en-US" sz="2000" i="0" u="none" strike="noStrike" dirty="0">
              <a:solidFill>
                <a:srgbClr val="000000"/>
              </a:solidFill>
              <a:effectLst/>
              <a:latin typeface="Calibri" panose="020F0502020204030204" pitchFamily="34" charset="0"/>
              <a:cs typeface="Calibri" panose="020F0502020204030204" pitchFamily="34" charset="0"/>
            </a:endParaRPr>
          </a:p>
          <a:p>
            <a:pPr algn="l"/>
            <a:r>
              <a:rPr lang="en-US" sz="2000" i="0" u="none" strike="noStrike" dirty="0">
                <a:solidFill>
                  <a:srgbClr val="000000"/>
                </a:solidFill>
                <a:effectLst/>
                <a:latin typeface="Calibri" panose="020F0502020204030204" pitchFamily="34" charset="0"/>
                <a:cs typeface="Calibri" panose="020F0502020204030204" pitchFamily="34" charset="0"/>
              </a:rPr>
              <a:t>- What specific skills or techniques do you want to improve?</a:t>
            </a:r>
          </a:p>
          <a:p>
            <a:pPr algn="l"/>
            <a:r>
              <a:rPr lang="en-US" sz="2000" i="0" u="none" strike="noStrike" dirty="0">
                <a:solidFill>
                  <a:srgbClr val="000000"/>
                </a:solidFill>
                <a:effectLst/>
                <a:latin typeface="Calibri" panose="020F0502020204030204" pitchFamily="34" charset="0"/>
                <a:cs typeface="Calibri" panose="020F0502020204030204" pitchFamily="34" charset="0"/>
              </a:rPr>
              <a:t>- How will you apply what you learned in this unit to future projects?</a:t>
            </a:r>
          </a:p>
          <a:p>
            <a:pPr algn="l"/>
            <a:r>
              <a:rPr lang="en-US" sz="2000" i="0" u="none" strike="noStrike" dirty="0">
                <a:solidFill>
                  <a:srgbClr val="000000"/>
                </a:solidFill>
                <a:effectLst/>
                <a:latin typeface="Calibri" panose="020F0502020204030204" pitchFamily="34" charset="0"/>
                <a:cs typeface="Calibri" panose="020F0502020204030204" pitchFamily="34" charset="0"/>
              </a:rPr>
              <a:t>- What new styles or mediums do you want to explore?</a:t>
            </a:r>
          </a:p>
          <a:p>
            <a:pPr algn="l"/>
            <a:r>
              <a:rPr lang="en-US" sz="2000" i="0" u="none" strike="noStrike" dirty="0">
                <a:solidFill>
                  <a:srgbClr val="000000"/>
                </a:solidFill>
                <a:effectLst/>
                <a:latin typeface="Calibri" panose="020F0502020204030204" pitchFamily="34" charset="0"/>
                <a:cs typeface="Calibri" panose="020F0502020204030204" pitchFamily="34" charset="0"/>
              </a:rPr>
              <a:t>- How can you challenge yourself creatively in your next project?</a:t>
            </a:r>
          </a:p>
          <a:p>
            <a:pPr algn="l"/>
            <a:endParaRPr lang="en-US" sz="2000" i="0" u="none" strike="noStrike" dirty="0">
              <a:solidFill>
                <a:srgbClr val="000000"/>
              </a:solidFill>
              <a:effectLst/>
              <a:latin typeface="Calibri" panose="020F0502020204030204" pitchFamily="34" charset="0"/>
              <a:cs typeface="Calibri" panose="020F0502020204030204" pitchFamily="34" charset="0"/>
            </a:endParaRPr>
          </a:p>
          <a:p>
            <a:pPr algn="l"/>
            <a:r>
              <a:rPr lang="en-US" sz="2000" i="0" u="none" strike="noStrike" dirty="0">
                <a:solidFill>
                  <a:srgbClr val="000000"/>
                </a:solidFill>
                <a:effectLst/>
                <a:latin typeface="Calibri" panose="020F0502020204030204" pitchFamily="34" charset="0"/>
                <a:cs typeface="Calibri" panose="020F0502020204030204" pitchFamily="34" charset="0"/>
              </a:rPr>
              <a:t>Write your goals on the final slide of your </a:t>
            </a:r>
            <a:r>
              <a:rPr lang="en-US" sz="2000" i="0" u="none" strike="noStrike" dirty="0" err="1">
                <a:solidFill>
                  <a:srgbClr val="000000"/>
                </a:solidFill>
                <a:effectLst/>
                <a:latin typeface="Calibri" panose="020F0502020204030204" pitchFamily="34" charset="0"/>
                <a:cs typeface="Calibri" panose="020F0502020204030204" pitchFamily="34" charset="0"/>
              </a:rPr>
              <a:t>Powerpoint</a:t>
            </a:r>
            <a:r>
              <a:rPr lang="en-US" sz="2000" i="0" u="none" strike="noStrike" dirty="0">
                <a:solidFill>
                  <a:srgbClr val="000000"/>
                </a:solidFill>
                <a:effectLst/>
                <a:latin typeface="Calibri" panose="020F0502020204030204" pitchFamily="34" charset="0"/>
                <a:cs typeface="Calibri" panose="020F0502020204030204" pitchFamily="34" charset="0"/>
              </a:rPr>
              <a:t> presentation for this unit.</a:t>
            </a:r>
          </a:p>
          <a:p>
            <a:pPr algn="l"/>
            <a:endParaRPr lang="en-US" sz="2000" b="1" i="0" u="none" strike="noStrike" dirty="0">
              <a:solidFill>
                <a:srgbClr val="000000"/>
              </a:solidFill>
              <a:effectLst/>
            </a:endParaRPr>
          </a:p>
        </p:txBody>
      </p:sp>
      <p:pic>
        <p:nvPicPr>
          <p:cNvPr id="2050" name="Picture 2" descr="An Exploration of Artwork by Shepard Fairey">
            <a:extLst>
              <a:ext uri="{FF2B5EF4-FFF2-40B4-BE49-F238E27FC236}">
                <a16:creationId xmlns:a16="http://schemas.microsoft.com/office/drawing/2014/main" id="{A869489B-E2E0-20F5-41B3-1AC121BE4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327" y="516371"/>
            <a:ext cx="4496757" cy="599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02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ADCDC677-56C8-4A68-9BD4-72D845B44D38}"/>
              </a:ext>
            </a:extLst>
          </p:cNvPr>
          <p:cNvSpPr txBox="1">
            <a:spLocks noChangeArrowheads="1"/>
          </p:cNvSpPr>
          <p:nvPr/>
        </p:nvSpPr>
        <p:spPr>
          <a:xfrm>
            <a:off x="514069" y="1910174"/>
            <a:ext cx="3574638" cy="4797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000" b="1" i="0" u="none" strike="noStrike" dirty="0">
                <a:solidFill>
                  <a:srgbClr val="FF0000"/>
                </a:solidFill>
                <a:effectLst/>
              </a:rPr>
              <a:t>Exceeding (Level 7-9)</a:t>
            </a:r>
          </a:p>
          <a:p>
            <a:pPr algn="l">
              <a:buFont typeface="Arial" panose="020B0604020202020204" pitchFamily="34" charset="0"/>
              <a:buChar char="•"/>
            </a:pPr>
            <a:endParaRPr lang="en-US" sz="1100" b="0" i="0" u="none" strike="noStrike" dirty="0">
              <a:solidFill>
                <a:srgbClr val="000000"/>
              </a:solidFill>
              <a:effectLst/>
            </a:endParaRPr>
          </a:p>
          <a:p>
            <a:pPr algn="l">
              <a:buFont typeface="Arial" panose="020B0604020202020204" pitchFamily="34" charset="0"/>
              <a:buChar char="•"/>
            </a:pPr>
            <a:r>
              <a:rPr lang="en-US" sz="1400" b="0" i="0" u="none" strike="noStrike" dirty="0">
                <a:solidFill>
                  <a:srgbClr val="000000"/>
                </a:solidFill>
                <a:effectLst/>
              </a:rPr>
              <a:t>I have created a high-quality digital artwork that effectively emulates Shepard Fairey’s style.</a:t>
            </a:r>
          </a:p>
          <a:p>
            <a:pPr algn="l">
              <a:buFont typeface="Arial" panose="020B0604020202020204" pitchFamily="34" charset="0"/>
              <a:buChar char="•"/>
            </a:pPr>
            <a:r>
              <a:rPr lang="en-US" sz="1400" b="0" i="0" u="none" strike="noStrike" dirty="0">
                <a:solidFill>
                  <a:srgbClr val="000000"/>
                </a:solidFill>
                <a:effectLst/>
              </a:rPr>
              <a:t>My use of Photoshop and Illustrator tools is proficient and demonstrates a clear understanding of the techniques.</a:t>
            </a:r>
          </a:p>
          <a:p>
            <a:pPr algn="l">
              <a:buFont typeface="Arial" panose="020B0604020202020204" pitchFamily="34" charset="0"/>
              <a:buChar char="•"/>
            </a:pPr>
            <a:r>
              <a:rPr lang="en-US" sz="1400" b="0" i="0" u="none" strike="noStrike" dirty="0">
                <a:solidFill>
                  <a:srgbClr val="000000"/>
                </a:solidFill>
                <a:effectLst/>
              </a:rPr>
              <a:t>The </a:t>
            </a:r>
            <a:r>
              <a:rPr lang="en-US" sz="1400" b="0" i="0" u="none" strike="noStrike" dirty="0" err="1">
                <a:solidFill>
                  <a:srgbClr val="000000"/>
                </a:solidFill>
                <a:effectLst/>
              </a:rPr>
              <a:t>colour</a:t>
            </a:r>
            <a:r>
              <a:rPr lang="en-US" sz="1400" b="0" i="0" u="none" strike="noStrike" dirty="0">
                <a:solidFill>
                  <a:srgbClr val="000000"/>
                </a:solidFill>
                <a:effectLst/>
              </a:rPr>
              <a:t> palette, textures, and patterns are chosen thoughtfully to enhance the overall design.</a:t>
            </a:r>
          </a:p>
          <a:p>
            <a:pPr algn="l">
              <a:buFont typeface="Arial" panose="020B0604020202020204" pitchFamily="34" charset="0"/>
              <a:buChar char="•"/>
            </a:pPr>
            <a:r>
              <a:rPr lang="en-US" sz="1400" b="0" i="0" u="none" strike="noStrike" dirty="0">
                <a:solidFill>
                  <a:srgbClr val="000000"/>
                </a:solidFill>
                <a:effectLst/>
              </a:rPr>
              <a:t>My PowerPoint slide is well-</a:t>
            </a:r>
            <a:r>
              <a:rPr lang="en-US" sz="1400" b="0" i="0" u="none" strike="noStrike" dirty="0" err="1">
                <a:solidFill>
                  <a:srgbClr val="000000"/>
                </a:solidFill>
                <a:effectLst/>
              </a:rPr>
              <a:t>organised</a:t>
            </a:r>
            <a:r>
              <a:rPr lang="en-US" sz="1400" b="0" i="0" u="none" strike="noStrike" dirty="0">
                <a:solidFill>
                  <a:srgbClr val="000000"/>
                </a:solidFill>
                <a:effectLst/>
              </a:rPr>
              <a:t>, visually appealing, and clearly presents my digital artwork.</a:t>
            </a:r>
          </a:p>
          <a:p>
            <a:pPr algn="l">
              <a:buFont typeface="Arial" panose="020B0604020202020204" pitchFamily="34" charset="0"/>
              <a:buChar char="•"/>
            </a:pPr>
            <a:r>
              <a:rPr lang="en-US" sz="1400" b="0" i="0" u="none" strike="noStrike" dirty="0">
                <a:solidFill>
                  <a:srgbClr val="000000"/>
                </a:solidFill>
                <a:effectLst/>
              </a:rPr>
              <a:t>I have provided a detailed and thoughtful explanation of my creative process and choices.</a:t>
            </a:r>
          </a:p>
        </p:txBody>
      </p:sp>
      <p:sp>
        <p:nvSpPr>
          <p:cNvPr id="2" name="Title 1">
            <a:extLst>
              <a:ext uri="{FF2B5EF4-FFF2-40B4-BE49-F238E27FC236}">
                <a16:creationId xmlns:a16="http://schemas.microsoft.com/office/drawing/2014/main" id="{4DE7D681-DFC4-4C8E-E38F-3AEA3F054CB8}"/>
              </a:ext>
            </a:extLst>
          </p:cNvPr>
          <p:cNvSpPr txBox="1">
            <a:spLocks/>
          </p:cNvSpPr>
          <p:nvPr/>
        </p:nvSpPr>
        <p:spPr>
          <a:xfrm>
            <a:off x="514069" y="1197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5400" dirty="0">
                <a:solidFill>
                  <a:srgbClr val="0070C0"/>
                </a:solidFill>
                <a:latin typeface="Calibri" panose="020F0502020204030204" pitchFamily="34" charset="0"/>
                <a:cs typeface="Calibri" panose="020F0502020204030204" pitchFamily="34" charset="0"/>
              </a:rPr>
              <a:t>Self-Assessment</a:t>
            </a:r>
            <a:endParaRPr lang="en-US" sz="5400" dirty="0">
              <a:solidFill>
                <a:srgbClr val="0070C0"/>
              </a:solidFill>
              <a:latin typeface="Bahnschrift" panose="020B0502040204020203" pitchFamily="34" charset="0"/>
              <a:cs typeface="Aharoni" panose="02010803020104030203" pitchFamily="2" charset="-79"/>
            </a:endParaRPr>
          </a:p>
        </p:txBody>
      </p:sp>
      <p:sp>
        <p:nvSpPr>
          <p:cNvPr id="9" name="Rectangle 3">
            <a:extLst>
              <a:ext uri="{FF2B5EF4-FFF2-40B4-BE49-F238E27FC236}">
                <a16:creationId xmlns:a16="http://schemas.microsoft.com/office/drawing/2014/main" id="{B2354541-2770-EEBA-96A2-F7CC22CFE3D2}"/>
              </a:ext>
            </a:extLst>
          </p:cNvPr>
          <p:cNvSpPr txBox="1">
            <a:spLocks noChangeArrowheads="1"/>
          </p:cNvSpPr>
          <p:nvPr/>
        </p:nvSpPr>
        <p:spPr>
          <a:xfrm>
            <a:off x="4334302" y="1880473"/>
            <a:ext cx="3574637" cy="4797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000" b="1" i="0" u="none" strike="noStrike" dirty="0">
                <a:solidFill>
                  <a:srgbClr val="FF0000"/>
                </a:solidFill>
                <a:effectLst/>
              </a:rPr>
              <a:t>Meeting (Level 4-6):</a:t>
            </a:r>
          </a:p>
          <a:p>
            <a:pPr algn="l">
              <a:buFont typeface="Arial" panose="020B0604020202020204" pitchFamily="34" charset="0"/>
              <a:buChar char="•"/>
            </a:pPr>
            <a:endParaRPr lang="en-US" sz="1400" b="0" i="0" u="none" strike="noStrike" dirty="0">
              <a:solidFill>
                <a:srgbClr val="000000"/>
              </a:solidFill>
              <a:effectLst/>
            </a:endParaRPr>
          </a:p>
          <a:p>
            <a:pPr algn="l">
              <a:buFont typeface="Arial" panose="020B0604020202020204" pitchFamily="34" charset="0"/>
              <a:buChar char="•"/>
            </a:pPr>
            <a:r>
              <a:rPr lang="en-US" sz="1400" b="0" i="0" u="none" strike="noStrike" dirty="0">
                <a:solidFill>
                  <a:srgbClr val="000000"/>
                </a:solidFill>
                <a:effectLst/>
              </a:rPr>
              <a:t>I have created a good-quality digital artwork that represents Shepard Fairey’s style.</a:t>
            </a:r>
          </a:p>
          <a:p>
            <a:pPr algn="l">
              <a:buFont typeface="Arial" panose="020B0604020202020204" pitchFamily="34" charset="0"/>
              <a:buChar char="•"/>
            </a:pPr>
            <a:r>
              <a:rPr lang="en-US" sz="1400" b="0" i="0" u="none" strike="noStrike" dirty="0">
                <a:solidFill>
                  <a:srgbClr val="000000"/>
                </a:solidFill>
                <a:effectLst/>
              </a:rPr>
              <a:t>My use of Photoshop and Illustrator tools is adequate but may need some refinement.</a:t>
            </a:r>
          </a:p>
          <a:p>
            <a:pPr algn="l">
              <a:buFont typeface="Arial" panose="020B0604020202020204" pitchFamily="34" charset="0"/>
              <a:buChar char="•"/>
            </a:pPr>
            <a:r>
              <a:rPr lang="en-US" sz="1400" b="0" i="0" u="none" strike="noStrike" dirty="0">
                <a:solidFill>
                  <a:srgbClr val="000000"/>
                </a:solidFill>
                <a:effectLst/>
              </a:rPr>
              <a:t>The </a:t>
            </a:r>
            <a:r>
              <a:rPr lang="en-US" sz="1400" b="0" i="0" u="none" strike="noStrike" dirty="0" err="1">
                <a:solidFill>
                  <a:srgbClr val="000000"/>
                </a:solidFill>
                <a:effectLst/>
              </a:rPr>
              <a:t>colour</a:t>
            </a:r>
            <a:r>
              <a:rPr lang="en-US" sz="1400" b="0" i="0" u="none" strike="noStrike" dirty="0">
                <a:solidFill>
                  <a:srgbClr val="000000"/>
                </a:solidFill>
                <a:effectLst/>
              </a:rPr>
              <a:t> palette, textures, and patterns are appropriate but could be improved for greater impact.</a:t>
            </a:r>
          </a:p>
          <a:p>
            <a:pPr algn="l">
              <a:buFont typeface="Arial" panose="020B0604020202020204" pitchFamily="34" charset="0"/>
              <a:buChar char="•"/>
            </a:pPr>
            <a:r>
              <a:rPr lang="en-US" sz="1400" b="0" i="0" u="none" strike="noStrike" dirty="0">
                <a:solidFill>
                  <a:srgbClr val="000000"/>
                </a:solidFill>
                <a:effectLst/>
              </a:rPr>
              <a:t>My PowerPoint slide is </a:t>
            </a:r>
            <a:r>
              <a:rPr lang="en-US" sz="1400" b="0" i="0" u="none" strike="noStrike" dirty="0" err="1">
                <a:solidFill>
                  <a:srgbClr val="000000"/>
                </a:solidFill>
                <a:effectLst/>
              </a:rPr>
              <a:t>organised</a:t>
            </a:r>
            <a:r>
              <a:rPr lang="en-US" sz="1400" b="0" i="0" u="none" strike="noStrike" dirty="0">
                <a:solidFill>
                  <a:srgbClr val="000000"/>
                </a:solidFill>
                <a:effectLst/>
              </a:rPr>
              <a:t> and includes relevant information about my digital artwork.</a:t>
            </a:r>
          </a:p>
          <a:p>
            <a:pPr algn="l">
              <a:buFont typeface="Arial" panose="020B0604020202020204" pitchFamily="34" charset="0"/>
              <a:buChar char="•"/>
            </a:pPr>
            <a:r>
              <a:rPr lang="en-US" sz="1400" b="0" i="0" u="none" strike="noStrike" dirty="0">
                <a:solidFill>
                  <a:srgbClr val="000000"/>
                </a:solidFill>
                <a:effectLst/>
              </a:rPr>
              <a:t>I have provided a clear explanation of my creative process and choices.</a:t>
            </a:r>
          </a:p>
        </p:txBody>
      </p:sp>
      <p:sp>
        <p:nvSpPr>
          <p:cNvPr id="10" name="Rectangle 3">
            <a:extLst>
              <a:ext uri="{FF2B5EF4-FFF2-40B4-BE49-F238E27FC236}">
                <a16:creationId xmlns:a16="http://schemas.microsoft.com/office/drawing/2014/main" id="{84906327-1EFA-9094-3CFF-A17791AA8E9B}"/>
              </a:ext>
            </a:extLst>
          </p:cNvPr>
          <p:cNvSpPr txBox="1">
            <a:spLocks noChangeArrowheads="1"/>
          </p:cNvSpPr>
          <p:nvPr/>
        </p:nvSpPr>
        <p:spPr>
          <a:xfrm>
            <a:off x="8348777" y="1907006"/>
            <a:ext cx="3574637" cy="4797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000" b="1" i="0" u="none" strike="noStrike" dirty="0">
                <a:solidFill>
                  <a:srgbClr val="FF0000"/>
                </a:solidFill>
                <a:effectLst/>
              </a:rPr>
              <a:t>Working towards (Level 1-3):</a:t>
            </a:r>
          </a:p>
          <a:p>
            <a:pPr marL="0" indent="0" algn="l">
              <a:buNone/>
            </a:pPr>
            <a:endParaRPr lang="en-US" sz="1400" b="0" i="0" u="none" strike="noStrike" dirty="0">
              <a:solidFill>
                <a:srgbClr val="FF0000"/>
              </a:solidFill>
              <a:effectLst/>
            </a:endParaRPr>
          </a:p>
          <a:p>
            <a:pPr algn="l">
              <a:buFont typeface="Arial" panose="020B0604020202020204" pitchFamily="34" charset="0"/>
              <a:buChar char="•"/>
            </a:pPr>
            <a:r>
              <a:rPr lang="en-US" sz="1400" b="0" i="0" u="none" strike="noStrike" dirty="0">
                <a:solidFill>
                  <a:srgbClr val="000000"/>
                </a:solidFill>
                <a:effectLst/>
              </a:rPr>
              <a:t>I have created a digital artwork, but it may lack clarity in representing Shepard Fairey’s style.</a:t>
            </a:r>
          </a:p>
          <a:p>
            <a:pPr algn="l">
              <a:buFont typeface="Arial" panose="020B0604020202020204" pitchFamily="34" charset="0"/>
              <a:buChar char="•"/>
            </a:pPr>
            <a:r>
              <a:rPr lang="en-US" sz="1400" b="0" i="0" u="none" strike="noStrike" dirty="0">
                <a:solidFill>
                  <a:srgbClr val="000000"/>
                </a:solidFill>
                <a:effectLst/>
              </a:rPr>
              <a:t>My use of Photoshop and Illustrator tools needs more practice and improvement.</a:t>
            </a:r>
          </a:p>
          <a:p>
            <a:pPr algn="l">
              <a:buFont typeface="Arial" panose="020B0604020202020204" pitchFamily="34" charset="0"/>
              <a:buChar char="•"/>
            </a:pPr>
            <a:r>
              <a:rPr lang="en-US" sz="1400" b="0" i="0" u="none" strike="noStrike" dirty="0">
                <a:solidFill>
                  <a:srgbClr val="000000"/>
                </a:solidFill>
                <a:effectLst/>
              </a:rPr>
              <a:t>The </a:t>
            </a:r>
            <a:r>
              <a:rPr lang="en-US" sz="1400" b="0" i="0" u="none" strike="noStrike" dirty="0" err="1">
                <a:solidFill>
                  <a:srgbClr val="000000"/>
                </a:solidFill>
                <a:effectLst/>
              </a:rPr>
              <a:t>colour</a:t>
            </a:r>
            <a:r>
              <a:rPr lang="en-US" sz="1400" b="0" i="0" u="none" strike="noStrike" dirty="0">
                <a:solidFill>
                  <a:srgbClr val="000000"/>
                </a:solidFill>
                <a:effectLst/>
              </a:rPr>
              <a:t> palette, textures, and patterns are not effectively used to enhance the design.</a:t>
            </a:r>
          </a:p>
          <a:p>
            <a:pPr algn="l">
              <a:buFont typeface="Arial" panose="020B0604020202020204" pitchFamily="34" charset="0"/>
              <a:buChar char="•"/>
            </a:pPr>
            <a:r>
              <a:rPr lang="en-US" sz="1400" b="0" i="0" u="none" strike="noStrike" dirty="0">
                <a:solidFill>
                  <a:srgbClr val="000000"/>
                </a:solidFill>
                <a:effectLst/>
              </a:rPr>
              <a:t>My PowerPoint slide is somewhat </a:t>
            </a:r>
            <a:r>
              <a:rPr lang="en-US" sz="1400" b="0" i="0" u="none" strike="noStrike" dirty="0" err="1">
                <a:solidFill>
                  <a:srgbClr val="000000"/>
                </a:solidFill>
                <a:effectLst/>
              </a:rPr>
              <a:t>disorganised</a:t>
            </a:r>
            <a:r>
              <a:rPr lang="en-US" sz="1400" b="0" i="0" u="none" strike="noStrike" dirty="0">
                <a:solidFill>
                  <a:srgbClr val="000000"/>
                </a:solidFill>
                <a:effectLst/>
              </a:rPr>
              <a:t> and lacks sufficient detail.</a:t>
            </a:r>
          </a:p>
          <a:p>
            <a:pPr algn="l">
              <a:buFont typeface="Arial" panose="020B0604020202020204" pitchFamily="34" charset="0"/>
              <a:buChar char="•"/>
            </a:pPr>
            <a:r>
              <a:rPr lang="en-US" sz="1400" b="0" i="0" u="none" strike="noStrike" dirty="0">
                <a:solidFill>
                  <a:srgbClr val="000000"/>
                </a:solidFill>
                <a:effectLst/>
              </a:rPr>
              <a:t>My explanation of the creative process and choices is brief and needs more depth.</a:t>
            </a:r>
          </a:p>
        </p:txBody>
      </p:sp>
    </p:spTree>
    <p:extLst>
      <p:ext uri="{BB962C8B-B14F-4D97-AF65-F5344CB8AC3E}">
        <p14:creationId xmlns:p14="http://schemas.microsoft.com/office/powerpoint/2010/main" val="42382617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E39AF25-5CDF-B1F3-373A-C406E98AF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370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A57B17E0BCE043A7436F4D4EC5955A" ma:contentTypeVersion="17" ma:contentTypeDescription="Create a new document." ma:contentTypeScope="" ma:versionID="2f27443e5d35323525bf28afd759a85e">
  <xsd:schema xmlns:xsd="http://www.w3.org/2001/XMLSchema" xmlns:xs="http://www.w3.org/2001/XMLSchema" xmlns:p="http://schemas.microsoft.com/office/2006/metadata/properties" xmlns:ns2="23760c25-18cb-48a6-b025-57389eb80028" xmlns:ns3="7e98cdcf-79cd-4b6a-8b12-36fc03f9898a" targetNamespace="http://schemas.microsoft.com/office/2006/metadata/properties" ma:root="true" ma:fieldsID="f60573e2ef0863b5cbd348a105670820" ns2:_="" ns3:_="">
    <xsd:import namespace="23760c25-18cb-48a6-b025-57389eb80028"/>
    <xsd:import namespace="7e98cdcf-79cd-4b6a-8b12-36fc03f98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60c25-18cb-48a6-b025-57389eb80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98cdcf-79cd-4b6a-8b12-36fc03f989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b9862af-ec69-4689-b71d-6dd7669a7e39}" ma:internalName="TaxCatchAll" ma:showField="CatchAllData" ma:web="7e98cdcf-79cd-4b6a-8b12-36fc03f9898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23760c25-18cb-48a6-b025-57389eb80028" xsi:nil="true"/>
    <TaxCatchAll xmlns="7e98cdcf-79cd-4b6a-8b12-36fc03f9898a" xsi:nil="true"/>
    <lcf76f155ced4ddcb4097134ff3c332f xmlns="23760c25-18cb-48a6-b025-57389eb8002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393620-555F-4778-BB95-2761865D53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760c25-18cb-48a6-b025-57389eb80028"/>
    <ds:schemaRef ds:uri="7e98cdcf-79cd-4b6a-8b12-36fc03f98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FB3428-0D38-456C-9FEA-CAF51012E8EC}">
  <ds:schemaRefs>
    <ds:schemaRef ds:uri="http://www.w3.org/XML/1998/namespac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purl.org/dc/elements/1.1/"/>
    <ds:schemaRef ds:uri="7e98cdcf-79cd-4b6a-8b12-36fc03f9898a"/>
    <ds:schemaRef ds:uri="23760c25-18cb-48a6-b025-57389eb80028"/>
  </ds:schemaRefs>
</ds:datastoreItem>
</file>

<file path=customXml/itemProps3.xml><?xml version="1.0" encoding="utf-8"?>
<ds:datastoreItem xmlns:ds="http://schemas.openxmlformats.org/officeDocument/2006/customXml" ds:itemID="{2A897330-6923-4B5C-9F17-ACF49D697E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258</TotalTime>
  <Words>595</Words>
  <Application>Microsoft Macintosh PowerPoint</Application>
  <PresentationFormat>Widescreen</PresentationFormat>
  <Paragraphs>47</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-webkit-standard</vt:lpstr>
      <vt:lpstr>Arial</vt:lpstr>
      <vt:lpstr>Bahnschrift</vt:lpstr>
      <vt:lpstr>Balloonist</vt:lpstr>
      <vt:lpstr>Calibri</vt:lpstr>
      <vt:lpstr>Calibri Light</vt:lpstr>
      <vt:lpstr>Kartika</vt:lpstr>
      <vt:lpstr>Office Theme</vt:lpstr>
      <vt:lpstr>HEROES &amp; LEADERS</vt:lpstr>
      <vt:lpstr>PowerPoint Presentation</vt:lpstr>
      <vt:lpstr>Starter Task Take 15 minutes to reflect on your artwork and learning process. Use the following prompts to guide your reflection:  What did you enjoy most about this unit? What was the most challenging part of creating your Shepard Fairey style artwork?  How did you overcome any challenges you faced? What skills did you develop or improve during this unit? How do you feel about your final artwork? Why?  Write your goals on the final slide of your Powerpoint presentation for this unit.  </vt:lpstr>
      <vt:lpstr>Task  Pair up with a classmate and evaluate each other's artwork. Use the following criteria to guide your evaluation:  - How well does the artwork emulate Shepard Fairey's style? - Is the use of colour, texture, and composition effective? - Does the artwork convey a clear message or theme? - What are the strengths of the artwork? - What areas could be improved?  Provide constructive feedback to your partner. Be specific and respectful. Update your reflections on your Powerpoint presentation.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dc:title>
  <dc:creator>Michael Mitchell</dc:creator>
  <cp:lastModifiedBy>Michael Mitchell</cp:lastModifiedBy>
  <cp:revision>7</cp:revision>
  <dcterms:created xsi:type="dcterms:W3CDTF">2021-06-27T15:19:48Z</dcterms:created>
  <dcterms:modified xsi:type="dcterms:W3CDTF">2024-06-16T17:18:45Z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0x01010059A57B17E0BCE043A7436F4D4EC5955A</vt:lpwstr>
  </property>
  <property fmtid="{D5CDD505-2E9C-101B-9397-08002B2CF9AE}" pid="3" name="ComplianceAssetId">
    <vt:lpwstr/>
  </property>
  <property fmtid="{D5CDD505-2E9C-101B-9397-08002B2CF9AE}" pid="4" name="_ExtendedDescription">
    <vt:lpwstr/>
  </property>
</Properties>
</file>