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9" r:id="rId5"/>
    <p:sldId id="257" r:id="rId6"/>
    <p:sldId id="258" r:id="rId7"/>
    <p:sldId id="256" r:id="rId8"/>
  </p:sldIdLst>
  <p:sldSz cx="10691813" cy="7559675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96"/>
    <a:srgbClr val="F89728"/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598" autoAdjust="0"/>
  </p:normalViewPr>
  <p:slideViewPr>
    <p:cSldViewPr snapToGrid="0">
      <p:cViewPr varScale="1">
        <p:scale>
          <a:sx n="95" d="100"/>
          <a:sy n="95" d="100"/>
        </p:scale>
        <p:origin x="42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443F46-6A83-4FCF-A701-2D05E1F7FC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10751" r="5450" b="5653"/>
          <a:stretch/>
        </p:blipFill>
        <p:spPr>
          <a:xfrm>
            <a:off x="1707996" y="1046311"/>
            <a:ext cx="8757920" cy="631969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E55A7175-66F4-4C21-9617-FF19B66C01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71" y="213994"/>
            <a:ext cx="1781493" cy="64576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9F0BB2CA-8C3C-4C41-9139-758C339D59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9" y="193674"/>
            <a:ext cx="1883092" cy="64929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523005FE-E354-4DA0-8E06-19CAECD2577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69" y="7179934"/>
            <a:ext cx="2071795" cy="2661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0E80C0-6297-428A-BB7D-D328A86D6C11}"/>
              </a:ext>
            </a:extLst>
          </p:cNvPr>
          <p:cNvSpPr/>
          <p:nvPr userDrawn="1"/>
        </p:nvSpPr>
        <p:spPr>
          <a:xfrm>
            <a:off x="3241040" y="2479040"/>
            <a:ext cx="49784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0AC92A-C937-4156-94FC-43A28098214A}"/>
              </a:ext>
            </a:extLst>
          </p:cNvPr>
          <p:cNvSpPr/>
          <p:nvPr userDrawn="1"/>
        </p:nvSpPr>
        <p:spPr>
          <a:xfrm>
            <a:off x="3241040" y="3891449"/>
            <a:ext cx="49784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4327AD7F-F832-4CB4-98CC-954D12AA7BEE}"/>
              </a:ext>
            </a:extLst>
          </p:cNvPr>
          <p:cNvSpPr/>
          <p:nvPr userDrawn="1"/>
        </p:nvSpPr>
        <p:spPr>
          <a:xfrm>
            <a:off x="2351314" y="202096"/>
            <a:ext cx="5790336" cy="649290"/>
          </a:xfrm>
          <a:prstGeom prst="parallelogram">
            <a:avLst>
              <a:gd name="adj" fmla="val 98831"/>
            </a:avLst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#EtharaAtHome – Basic Car Body Template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ADD YOUR DESIGN TO THIS SLIDE</a:t>
            </a:r>
            <a:endParaRPr lang="en-GB" sz="18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52D252-927C-4E48-A621-4E6ED5313BB2}"/>
              </a:ext>
            </a:extLst>
          </p:cNvPr>
          <p:cNvSpPr txBox="1"/>
          <p:nvPr userDrawn="1"/>
        </p:nvSpPr>
        <p:spPr>
          <a:xfrm>
            <a:off x="173349" y="1367901"/>
            <a:ext cx="18830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rgbClr val="008996"/>
                </a:solidFill>
              </a:rPr>
              <a:t>You Decide…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008996"/>
                </a:solidFill>
              </a:rPr>
              <a:t>1. Print this template slide and decorate by hand, or</a:t>
            </a:r>
          </a:p>
          <a:p>
            <a:pPr>
              <a:spcBef>
                <a:spcPts val="600"/>
              </a:spcBef>
            </a:pPr>
            <a:r>
              <a:rPr lang="en-US" sz="1400" b="1" dirty="0">
                <a:solidFill>
                  <a:srgbClr val="008996"/>
                </a:solidFill>
              </a:rPr>
              <a:t>2. Decorate using PowerPoint tools, then print and cut your design out with scissors…</a:t>
            </a:r>
            <a:endParaRPr lang="en-GB" sz="1400" b="1" dirty="0">
              <a:solidFill>
                <a:srgbClr val="008996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7F58A0-CF9D-4BD9-AD2A-31990353F900}"/>
              </a:ext>
            </a:extLst>
          </p:cNvPr>
          <p:cNvSpPr/>
          <p:nvPr userDrawn="1"/>
        </p:nvSpPr>
        <p:spPr>
          <a:xfrm>
            <a:off x="4114800" y="2479040"/>
            <a:ext cx="36830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6F2F72-D41A-48EB-B0E5-CE5D7E63E565}"/>
              </a:ext>
            </a:extLst>
          </p:cNvPr>
          <p:cNvSpPr/>
          <p:nvPr userDrawn="1"/>
        </p:nvSpPr>
        <p:spPr>
          <a:xfrm>
            <a:off x="4114800" y="3891449"/>
            <a:ext cx="36830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4408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F5381BE-C520-4B09-ACBB-5225CA1519F6}" type="datetimeFigureOut">
              <a:rPr lang="en-AU" smtClean="0"/>
              <a:t>8/12/2023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8FE7B9E8-CC1E-451E-9787-B85821387C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078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F5381BE-C520-4B09-ACBB-5225CA1519F6}" type="datetimeFigureOut">
              <a:rPr lang="en-AU" smtClean="0"/>
              <a:t>8/12/2023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8FE7B9E8-CC1E-451E-9787-B85821387C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772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F5381BE-C520-4B09-ACBB-5225CA1519F6}" type="datetimeFigureOut">
              <a:rPr lang="en-AU" smtClean="0"/>
              <a:t>8/12/2023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8FE7B9E8-CC1E-451E-9787-B85821387C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178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26D2EA-90B4-47F0-9198-4A377283C7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>
            <a:off x="2056441" y="1242875"/>
            <a:ext cx="8462023" cy="6009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Parallelogram 6">
            <a:extLst>
              <a:ext uri="{FF2B5EF4-FFF2-40B4-BE49-F238E27FC236}">
                <a16:creationId xmlns:a16="http://schemas.microsoft.com/office/drawing/2014/main" id="{8CD6D9CD-745C-499B-B42C-EB81599D034F}"/>
              </a:ext>
            </a:extLst>
          </p:cNvPr>
          <p:cNvSpPr/>
          <p:nvPr userDrawn="1"/>
        </p:nvSpPr>
        <p:spPr>
          <a:xfrm>
            <a:off x="2529840" y="212256"/>
            <a:ext cx="5591490" cy="469885"/>
          </a:xfrm>
          <a:prstGeom prst="parallelogram">
            <a:avLst>
              <a:gd name="adj" fmla="val 98831"/>
            </a:avLst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Car Body Design &amp; Make – Tips &amp; Hints</a:t>
            </a:r>
            <a:endParaRPr lang="en-GB" sz="1800" b="1" dirty="0"/>
          </a:p>
        </p:txBody>
      </p:sp>
      <p:pic>
        <p:nvPicPr>
          <p:cNvPr id="31" name="Picture 30" descr="A picture containing clock&#10;&#10;Description automatically generated">
            <a:extLst>
              <a:ext uri="{FF2B5EF4-FFF2-40B4-BE49-F238E27FC236}">
                <a16:creationId xmlns:a16="http://schemas.microsoft.com/office/drawing/2014/main" id="{5DC78E4F-5F77-4B44-922D-9EE7DB3B5E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71" y="213994"/>
            <a:ext cx="1781493" cy="645760"/>
          </a:xfrm>
          <a:prstGeom prst="rect">
            <a:avLst/>
          </a:prstGeom>
        </p:spPr>
      </p:pic>
      <p:pic>
        <p:nvPicPr>
          <p:cNvPr id="32" name="Picture 31" descr="A close up of a sign&#10;&#10;Description automatically generated">
            <a:extLst>
              <a:ext uri="{FF2B5EF4-FFF2-40B4-BE49-F238E27FC236}">
                <a16:creationId xmlns:a16="http://schemas.microsoft.com/office/drawing/2014/main" id="{16D8E5A5-77E1-47B9-8EAF-D3FE076DABC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9" y="193674"/>
            <a:ext cx="1883092" cy="6492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8BB2DF2-8465-4A77-B8DA-22ADA6175D33}"/>
              </a:ext>
            </a:extLst>
          </p:cNvPr>
          <p:cNvGrpSpPr/>
          <p:nvPr userDrawn="1"/>
        </p:nvGrpSpPr>
        <p:grpSpPr>
          <a:xfrm>
            <a:off x="2342606" y="1975003"/>
            <a:ext cx="7570248" cy="5284953"/>
            <a:chOff x="2342606" y="2060728"/>
            <a:chExt cx="7570248" cy="5284953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DB7B806-4286-4E66-9CA8-9A229E4B2B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9" t="10751" r="5450" b="5653"/>
            <a:stretch/>
          </p:blipFill>
          <p:spPr>
            <a:xfrm>
              <a:off x="2588888" y="2060728"/>
              <a:ext cx="7323966" cy="5284953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981BBDD-EF47-40D8-9F67-C464A725CFE2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6466710" y="3268791"/>
              <a:ext cx="252962" cy="319848"/>
            </a:xfrm>
            <a:prstGeom prst="straightConnector1">
              <a:avLst/>
            </a:prstGeom>
            <a:ln>
              <a:solidFill>
                <a:srgbClr val="0089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8FC746D-4D26-475F-B7CA-41C089CB97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5706350" y="3719451"/>
              <a:ext cx="710598" cy="445892"/>
            </a:xfrm>
            <a:prstGeom prst="straightConnector1">
              <a:avLst/>
            </a:prstGeom>
            <a:ln>
              <a:solidFill>
                <a:srgbClr val="0089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AC3E4C6-A06A-496D-99E7-F18FA4AF375E}"/>
                </a:ext>
              </a:extLst>
            </p:cNvPr>
            <p:cNvSpPr txBox="1"/>
            <p:nvPr userDrawn="1"/>
          </p:nvSpPr>
          <p:spPr>
            <a:xfrm>
              <a:off x="6353129" y="3588639"/>
              <a:ext cx="1918203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 dirty="0">
                  <a:solidFill>
                    <a:srgbClr val="008996"/>
                  </a:solidFill>
                </a:rPr>
                <a:t>Solid Lines – Cut Carefully with Scissors</a:t>
              </a:r>
            </a:p>
            <a:p>
              <a:pPr algn="ctr"/>
              <a:endParaRPr lang="en-AU" sz="1100" b="1" dirty="0">
                <a:solidFill>
                  <a:srgbClr val="FF0000"/>
                </a:solidFill>
              </a:endParaRPr>
            </a:p>
            <a:p>
              <a:pPr algn="ctr"/>
              <a:r>
                <a:rPr lang="en-AU" sz="1100" b="1" dirty="0">
                  <a:solidFill>
                    <a:srgbClr val="008996"/>
                  </a:solidFill>
                </a:rPr>
                <a:t>Dotted Lines – Fold Lines, use a ruler edge to help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AC7485-F659-46EF-B10B-6C052027EDB9}"/>
                </a:ext>
              </a:extLst>
            </p:cNvPr>
            <p:cNvSpPr txBox="1"/>
            <p:nvPr userDrawn="1"/>
          </p:nvSpPr>
          <p:spPr>
            <a:xfrm>
              <a:off x="3015170" y="5784585"/>
              <a:ext cx="1918203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 dirty="0">
                  <a:solidFill>
                    <a:srgbClr val="008996"/>
                  </a:solidFill>
                </a:rPr>
                <a:t>Ask a Grown-Up to help you cut these two slots with a craft blade or knife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0289590-3CB3-4CF9-94B4-86C9F09E1608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3974271" y="5293360"/>
              <a:ext cx="10159" cy="491225"/>
            </a:xfrm>
            <a:prstGeom prst="straightConnector1">
              <a:avLst/>
            </a:prstGeom>
            <a:ln>
              <a:solidFill>
                <a:srgbClr val="00899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247BC6C-C2F2-4D22-A3FD-FA0CD7D57ADA}"/>
                </a:ext>
              </a:extLst>
            </p:cNvPr>
            <p:cNvCxnSpPr/>
            <p:nvPr userDrawn="1"/>
          </p:nvCxnSpPr>
          <p:spPr>
            <a:xfrm flipH="1">
              <a:off x="2342606" y="6865620"/>
              <a:ext cx="3147060" cy="434340"/>
            </a:xfrm>
            <a:prstGeom prst="line">
              <a:avLst/>
            </a:prstGeom>
            <a:ln w="3175">
              <a:solidFill>
                <a:srgbClr val="008996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2FF4A439-589A-42EC-90B8-7E2FFE0ADF8D}"/>
                </a:ext>
              </a:extLst>
            </p:cNvPr>
            <p:cNvCxnSpPr/>
            <p:nvPr userDrawn="1"/>
          </p:nvCxnSpPr>
          <p:spPr>
            <a:xfrm flipV="1">
              <a:off x="4788626" y="6774180"/>
              <a:ext cx="304800" cy="38100"/>
            </a:xfrm>
            <a:prstGeom prst="straightConnector1">
              <a:avLst/>
            </a:prstGeom>
            <a:ln>
              <a:solidFill>
                <a:srgbClr val="00899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74E4B767-B185-4F51-A2E2-1664E397CDD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409406" y="6812280"/>
              <a:ext cx="1386840" cy="205740"/>
            </a:xfrm>
            <a:prstGeom prst="straightConnector1">
              <a:avLst/>
            </a:prstGeom>
            <a:ln>
              <a:solidFill>
                <a:srgbClr val="008996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8DB0776-37DD-4C7A-B684-2D566C2B41BF}"/>
                </a:ext>
              </a:extLst>
            </p:cNvPr>
            <p:cNvCxnSpPr/>
            <p:nvPr userDrawn="1"/>
          </p:nvCxnSpPr>
          <p:spPr>
            <a:xfrm flipH="1" flipV="1">
              <a:off x="3394166" y="6941820"/>
              <a:ext cx="30480" cy="186690"/>
            </a:xfrm>
            <a:prstGeom prst="line">
              <a:avLst/>
            </a:prstGeom>
            <a:ln>
              <a:solidFill>
                <a:srgbClr val="0089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5B02EA7-4D5F-4A31-AD7C-8AB168FA2456}"/>
                </a:ext>
              </a:extLst>
            </p:cNvPr>
            <p:cNvCxnSpPr/>
            <p:nvPr userDrawn="1"/>
          </p:nvCxnSpPr>
          <p:spPr>
            <a:xfrm flipH="1" flipV="1">
              <a:off x="5064640" y="6678930"/>
              <a:ext cx="30480" cy="186690"/>
            </a:xfrm>
            <a:prstGeom prst="line">
              <a:avLst/>
            </a:prstGeom>
            <a:ln>
              <a:solidFill>
                <a:srgbClr val="0089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C13D4939-1903-4B00-A05A-E3BC6B9A5784}"/>
                </a:ext>
              </a:extLst>
            </p:cNvPr>
            <p:cNvCxnSpPr/>
            <p:nvPr userDrawn="1"/>
          </p:nvCxnSpPr>
          <p:spPr>
            <a:xfrm flipH="1" flipV="1">
              <a:off x="4773386" y="6732270"/>
              <a:ext cx="30480" cy="186690"/>
            </a:xfrm>
            <a:prstGeom prst="line">
              <a:avLst/>
            </a:prstGeom>
            <a:ln>
              <a:solidFill>
                <a:srgbClr val="0089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E3D815A-844F-48F8-838A-432972C7C250}"/>
                </a:ext>
              </a:extLst>
            </p:cNvPr>
            <p:cNvSpPr txBox="1"/>
            <p:nvPr userDrawn="1"/>
          </p:nvSpPr>
          <p:spPr>
            <a:xfrm rot="21109483">
              <a:off x="4643813" y="6501014"/>
              <a:ext cx="548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8996"/>
                  </a:solidFill>
                </a:rPr>
                <a:t>10mm</a:t>
              </a:r>
              <a:endParaRPr lang="en-GB" sz="1000" dirty="0">
                <a:solidFill>
                  <a:srgbClr val="008996"/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B1AC58D-F2DB-45E6-808B-C6B466E002D3}"/>
                </a:ext>
              </a:extLst>
            </p:cNvPr>
            <p:cNvSpPr txBox="1"/>
            <p:nvPr userDrawn="1"/>
          </p:nvSpPr>
          <p:spPr>
            <a:xfrm rot="21109483">
              <a:off x="3809862" y="6613718"/>
              <a:ext cx="5486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008996"/>
                  </a:solidFill>
                </a:rPr>
                <a:t>45mm</a:t>
              </a:r>
              <a:endParaRPr lang="en-GB" sz="1000" dirty="0">
                <a:solidFill>
                  <a:srgbClr val="008996"/>
                </a:solidFill>
              </a:endParaRPr>
            </a:p>
          </p:txBody>
        </p: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C98C44F-F702-41BD-B764-C35DE449410B}"/>
              </a:ext>
            </a:extLst>
          </p:cNvPr>
          <p:cNvSpPr/>
          <p:nvPr userDrawn="1"/>
        </p:nvSpPr>
        <p:spPr>
          <a:xfrm>
            <a:off x="4439464" y="3178629"/>
            <a:ext cx="504795" cy="451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9A3D651-2C96-4942-91C3-B35F8F7918E3}"/>
              </a:ext>
            </a:extLst>
          </p:cNvPr>
          <p:cNvSpPr/>
          <p:nvPr userDrawn="1"/>
        </p:nvSpPr>
        <p:spPr>
          <a:xfrm>
            <a:off x="4602299" y="4370625"/>
            <a:ext cx="504795" cy="451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029B0DD-0F01-457A-A996-ACDD9B386E49}"/>
              </a:ext>
            </a:extLst>
          </p:cNvPr>
          <p:cNvSpPr txBox="1"/>
          <p:nvPr userDrawn="1"/>
        </p:nvSpPr>
        <p:spPr>
          <a:xfrm>
            <a:off x="348332" y="5192573"/>
            <a:ext cx="1883092" cy="1092607"/>
          </a:xfrm>
          <a:prstGeom prst="rect">
            <a:avLst/>
          </a:prstGeom>
          <a:solidFill>
            <a:schemeClr val="bg1"/>
          </a:solidFill>
          <a:ln>
            <a:solidFill>
              <a:srgbClr val="0089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200" b="1" u="sng" dirty="0">
                <a:solidFill>
                  <a:srgbClr val="008996"/>
                </a:solidFill>
              </a:rPr>
              <a:t>ASSEMBLY TIPS</a:t>
            </a:r>
          </a:p>
          <a:p>
            <a:pPr>
              <a:spcBef>
                <a:spcPts val="600"/>
              </a:spcBef>
            </a:pPr>
            <a:r>
              <a:rPr lang="en-AU" sz="1200" b="1" u="none" dirty="0">
                <a:solidFill>
                  <a:srgbClr val="008996"/>
                </a:solidFill>
              </a:rPr>
              <a:t>Download the Formula Ethara Car Makers Guide book and follow the car body assembly steps.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39FD62-2733-4F43-A248-BD4F6E4D5D01}"/>
              </a:ext>
            </a:extLst>
          </p:cNvPr>
          <p:cNvSpPr txBox="1"/>
          <p:nvPr userDrawn="1"/>
        </p:nvSpPr>
        <p:spPr>
          <a:xfrm>
            <a:off x="348332" y="2031531"/>
            <a:ext cx="2317265" cy="1985159"/>
          </a:xfrm>
          <a:prstGeom prst="rect">
            <a:avLst/>
          </a:prstGeom>
          <a:solidFill>
            <a:schemeClr val="bg1"/>
          </a:solidFill>
          <a:ln>
            <a:solidFill>
              <a:srgbClr val="00899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AU" sz="1200" b="1" u="sng" dirty="0">
                <a:solidFill>
                  <a:srgbClr val="008996"/>
                </a:solidFill>
              </a:rPr>
              <a:t>POWERPOINT DECORATION TIPS</a:t>
            </a:r>
          </a:p>
          <a:p>
            <a:pPr>
              <a:spcBef>
                <a:spcPts val="600"/>
              </a:spcBef>
            </a:pPr>
            <a:r>
              <a:rPr lang="en-AU" sz="1200" b="1" dirty="0">
                <a:solidFill>
                  <a:srgbClr val="008996"/>
                </a:solidFill>
              </a:rPr>
              <a:t>Click the ‘INSERT’ menu &gt; Click ‘Shapes’ &gt;Try adding different standard shapes. Change fill and colour outlines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>
                <a:solidFill>
                  <a:srgbClr val="008996"/>
                </a:solidFill>
              </a:rPr>
              <a:t>Try ‘INSERT’ &gt; ‘Pictures’ and ‘Text Box”</a:t>
            </a:r>
          </a:p>
          <a:p>
            <a:pPr>
              <a:spcBef>
                <a:spcPts val="600"/>
              </a:spcBef>
            </a:pPr>
            <a:r>
              <a:rPr lang="en-AU" sz="1200" b="1" dirty="0">
                <a:solidFill>
                  <a:srgbClr val="008996"/>
                </a:solidFill>
              </a:rPr>
              <a:t>Try using the  Freeform shape tool to draw over your body parts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BF68349-94F4-4CC3-97ED-75DFA4687311}"/>
              </a:ext>
            </a:extLst>
          </p:cNvPr>
          <p:cNvGrpSpPr/>
          <p:nvPr userDrawn="1"/>
        </p:nvGrpSpPr>
        <p:grpSpPr>
          <a:xfrm>
            <a:off x="205047" y="4171083"/>
            <a:ext cx="2851485" cy="519550"/>
            <a:chOff x="7139212" y="1244918"/>
            <a:chExt cx="2851485" cy="51955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8E30C69-D2AF-4E3E-9094-A62D47818DF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9975" t="20224" r="61315" b="74021"/>
            <a:stretch/>
          </p:blipFill>
          <p:spPr>
            <a:xfrm>
              <a:off x="7139212" y="1244918"/>
              <a:ext cx="2851485" cy="493295"/>
            </a:xfrm>
            <a:prstGeom prst="rect">
              <a:avLst/>
            </a:prstGeom>
          </p:spPr>
        </p:pic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50C3EE9-91B8-4FBC-A8AB-1F16FB70C346}"/>
                </a:ext>
              </a:extLst>
            </p:cNvPr>
            <p:cNvSpPr/>
            <p:nvPr userDrawn="1"/>
          </p:nvSpPr>
          <p:spPr>
            <a:xfrm>
              <a:off x="9011190" y="1422531"/>
              <a:ext cx="341937" cy="341937"/>
            </a:xfrm>
            <a:prstGeom prst="ellipse">
              <a:avLst/>
            </a:prstGeom>
            <a:noFill/>
            <a:ln>
              <a:solidFill>
                <a:srgbClr val="00899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19052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3659D7-3123-43E2-8CC6-FD74146F9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9" t="10751" r="5450" b="5653"/>
          <a:stretch/>
        </p:blipFill>
        <p:spPr>
          <a:xfrm>
            <a:off x="869798" y="1046311"/>
            <a:ext cx="8757920" cy="6319690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04D649FE-1C66-4F4F-A9D9-85218F734F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71" y="213994"/>
            <a:ext cx="1781493" cy="64576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44D33D8-221D-4BA7-83E4-E2C6600128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9" y="193674"/>
            <a:ext cx="1883092" cy="64929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595C1F7-86AE-456A-886B-F904977B636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08" y="7171952"/>
            <a:ext cx="2071795" cy="2661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C7AF27-65C0-4C64-92CB-DCA0F3F94CEB}"/>
              </a:ext>
            </a:extLst>
          </p:cNvPr>
          <p:cNvSpPr/>
          <p:nvPr userDrawn="1"/>
        </p:nvSpPr>
        <p:spPr>
          <a:xfrm>
            <a:off x="3241040" y="2479040"/>
            <a:ext cx="49784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24E102E-AFD2-458F-8150-237F6F1B7990}"/>
              </a:ext>
            </a:extLst>
          </p:cNvPr>
          <p:cNvSpPr/>
          <p:nvPr userDrawn="1"/>
        </p:nvSpPr>
        <p:spPr>
          <a:xfrm>
            <a:off x="3241040" y="3891449"/>
            <a:ext cx="49784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FF2359C5-EDD5-4B82-BD52-2AE310BBAA20}"/>
              </a:ext>
            </a:extLst>
          </p:cNvPr>
          <p:cNvSpPr/>
          <p:nvPr userDrawn="1"/>
        </p:nvSpPr>
        <p:spPr>
          <a:xfrm>
            <a:off x="2164079" y="202096"/>
            <a:ext cx="6150919" cy="469885"/>
          </a:xfrm>
          <a:prstGeom prst="parallelogram">
            <a:avLst>
              <a:gd name="adj" fmla="val 98831"/>
            </a:avLst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#EtharaAtHome – Car Body Decoration Example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72476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04D649FE-1C66-4F4F-A9D9-85218F734F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971" y="213994"/>
            <a:ext cx="1781493" cy="645760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444D33D8-221D-4BA7-83E4-E2C6600128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49" y="193674"/>
            <a:ext cx="1883092" cy="649290"/>
          </a:xfrm>
          <a:prstGeom prst="rect">
            <a:avLst/>
          </a:prstGeom>
        </p:spPr>
      </p:pic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3595C1F7-86AE-456A-886B-F904977B63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008" y="7171952"/>
            <a:ext cx="2071795" cy="2661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24E102E-AFD2-458F-8150-237F6F1B7990}"/>
              </a:ext>
            </a:extLst>
          </p:cNvPr>
          <p:cNvSpPr/>
          <p:nvPr userDrawn="1"/>
        </p:nvSpPr>
        <p:spPr>
          <a:xfrm>
            <a:off x="3241040" y="3891449"/>
            <a:ext cx="497840" cy="386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FF2359C5-EDD5-4B82-BD52-2AE310BBAA20}"/>
              </a:ext>
            </a:extLst>
          </p:cNvPr>
          <p:cNvSpPr/>
          <p:nvPr userDrawn="1"/>
        </p:nvSpPr>
        <p:spPr>
          <a:xfrm>
            <a:off x="2164079" y="202096"/>
            <a:ext cx="6150919" cy="469885"/>
          </a:xfrm>
          <a:prstGeom prst="parallelogram">
            <a:avLst>
              <a:gd name="adj" fmla="val 98831"/>
            </a:avLst>
          </a:prstGeom>
          <a:solidFill>
            <a:srgbClr val="F897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1" dirty="0"/>
              <a:t>#EtharaAtHome – Car Body Design &amp; Make</a:t>
            </a:r>
            <a:endParaRPr lang="en-GB" sz="18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4628C0-FD20-4F72-BCA2-BE20220A94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4818" y="5268648"/>
            <a:ext cx="2286052" cy="1613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E85240-8741-4FCF-8FDE-F43B64F60CF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84818" y="3260627"/>
            <a:ext cx="2286052" cy="1611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772EB0-D5E9-4B68-9B00-77A411F536E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84818" y="1249028"/>
            <a:ext cx="2286052" cy="1614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7AD873-8E57-4889-B257-7DFE3AB46855}"/>
              </a:ext>
            </a:extLst>
          </p:cNvPr>
          <p:cNvSpPr txBox="1"/>
          <p:nvPr userDrawn="1"/>
        </p:nvSpPr>
        <p:spPr>
          <a:xfrm>
            <a:off x="3940629" y="869739"/>
            <a:ext cx="6498771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i="1" dirty="0"/>
              <a:t>Overview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You will use the template on slide 4 to create your own #EtharaAtHome Car Body graphic design. You could simply print the template out to the decorate / colour by hand or, our preference, use the graphics tools in PowerPoint to create your design</a:t>
            </a:r>
          </a:p>
          <a:p>
            <a:pPr>
              <a:spcAft>
                <a:spcPts val="600"/>
              </a:spcAft>
            </a:pPr>
            <a:endParaRPr lang="en-US" sz="1600" b="1" i="1" dirty="0"/>
          </a:p>
          <a:p>
            <a:pPr>
              <a:spcAft>
                <a:spcPts val="600"/>
              </a:spcAft>
            </a:pPr>
            <a:r>
              <a:rPr lang="en-US" sz="1600" b="1" i="1" dirty="0"/>
              <a:t>Step 1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On Slide 2, review the tips and hints for decorating using PowerPoint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r>
              <a:rPr lang="en-US" sz="1600" b="1" i="1" dirty="0"/>
              <a:t>Step 2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Review Slide 3 which shows and example design created using PowerPoint. You might get some ideas from here</a:t>
            </a:r>
          </a:p>
          <a:p>
            <a:pPr>
              <a:spcAft>
                <a:spcPts val="600"/>
              </a:spcAft>
            </a:pPr>
            <a:endParaRPr lang="en-GB" sz="1400" dirty="0"/>
          </a:p>
          <a:p>
            <a:pPr>
              <a:spcAft>
                <a:spcPts val="600"/>
              </a:spcAft>
            </a:pPr>
            <a:endParaRPr lang="en-GB" sz="1400" dirty="0"/>
          </a:p>
          <a:p>
            <a:pPr>
              <a:spcAft>
                <a:spcPts val="600"/>
              </a:spcAft>
            </a:pPr>
            <a:endParaRPr lang="en-GB" sz="1400" dirty="0"/>
          </a:p>
          <a:p>
            <a:pPr>
              <a:spcAft>
                <a:spcPts val="600"/>
              </a:spcAft>
            </a:pPr>
            <a:r>
              <a:rPr lang="en-US" sz="1600" b="1" i="1" dirty="0"/>
              <a:t>Step 3</a:t>
            </a:r>
          </a:p>
          <a:p>
            <a:pPr>
              <a:spcAft>
                <a:spcPts val="600"/>
              </a:spcAft>
            </a:pPr>
            <a:r>
              <a:rPr lang="en-US" sz="1400" dirty="0"/>
              <a:t>Go to Slide 4 and create your own design. When its done, print out on A4 paper. Thicker paper card (180 – 200 </a:t>
            </a:r>
            <a:r>
              <a:rPr lang="en-US" sz="1400" dirty="0" err="1"/>
              <a:t>gsm</a:t>
            </a:r>
            <a:r>
              <a:rPr lang="en-US" sz="1400" dirty="0"/>
              <a:t>) is better if you have it. Next carefully cut each part out. Finally, follow the fold, glue and assemble instructions in the #EtharaAtHome Car Makers guide to add your customized car body to the Car Chassis.</a:t>
            </a:r>
            <a:endParaRPr lang="en-GB" sz="1400" dirty="0"/>
          </a:p>
          <a:p>
            <a:pPr>
              <a:spcAft>
                <a:spcPts val="600"/>
              </a:spcAft>
            </a:pPr>
            <a:endParaRPr lang="en-GB" sz="14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0BE846-3F5E-4B63-B66C-CC48BAAFE92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2503714" y="1937657"/>
            <a:ext cx="1447924" cy="432904"/>
          </a:xfrm>
          <a:prstGeom prst="straightConnector1">
            <a:avLst/>
          </a:prstGeom>
          <a:ln w="19050">
            <a:solidFill>
              <a:srgbClr val="0089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35EFA7-4FEE-40DB-9485-516C4BE99D25}"/>
              </a:ext>
            </a:extLst>
          </p:cNvPr>
          <p:cNvCxnSpPr>
            <a:cxnSpLocks/>
          </p:cNvCxnSpPr>
          <p:nvPr userDrawn="1"/>
        </p:nvCxnSpPr>
        <p:spPr>
          <a:xfrm flipH="1">
            <a:off x="2579914" y="5286829"/>
            <a:ext cx="1385088" cy="493485"/>
          </a:xfrm>
          <a:prstGeom prst="straightConnector1">
            <a:avLst/>
          </a:prstGeom>
          <a:ln w="19050">
            <a:solidFill>
              <a:srgbClr val="0089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2D78B61-109F-45E8-82D8-E6FA3624BECC}"/>
              </a:ext>
            </a:extLst>
          </p:cNvPr>
          <p:cNvCxnSpPr>
            <a:cxnSpLocks/>
          </p:cNvCxnSpPr>
          <p:nvPr userDrawn="1"/>
        </p:nvCxnSpPr>
        <p:spPr>
          <a:xfrm flipH="1">
            <a:off x="2656114" y="3557704"/>
            <a:ext cx="1308888" cy="18414"/>
          </a:xfrm>
          <a:prstGeom prst="straightConnector1">
            <a:avLst/>
          </a:prstGeom>
          <a:ln w="19050">
            <a:solidFill>
              <a:srgbClr val="00899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319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F5381BE-C520-4B09-ACBB-5225CA1519F6}" type="datetimeFigureOut">
              <a:rPr lang="en-AU" smtClean="0"/>
              <a:t>8/12/2023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8FE7B9E8-CC1E-451E-9787-B85821387C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2713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F5381BE-C520-4B09-ACBB-5225CA1519F6}" type="datetimeFigureOut">
              <a:rPr lang="en-AU" smtClean="0"/>
              <a:t>8/12/2023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8FE7B9E8-CC1E-451E-9787-B85821387C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432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F5381BE-C520-4B09-ACBB-5225CA1519F6}" type="datetimeFigureOut">
              <a:rPr lang="en-AU" smtClean="0"/>
              <a:t>8/12/2023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8FE7B9E8-CC1E-451E-9787-B85821387C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593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F5381BE-C520-4B09-ACBB-5225CA1519F6}" type="datetimeFigureOut">
              <a:rPr lang="en-AU" smtClean="0"/>
              <a:t>8/12/2023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8FE7B9E8-CC1E-451E-9787-B85821387C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54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  <a:prstGeom prst="rect">
            <a:avLst/>
          </a:prstGeo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  <a:prstGeom prst="rect">
            <a:avLst/>
          </a:prstGeo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5F5381BE-C520-4B09-ACBB-5225CA1519F6}" type="datetimeFigureOut">
              <a:rPr lang="en-AU" smtClean="0"/>
              <a:t>8/12/2023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/>
          <a:lstStyle/>
          <a:p>
            <a:fld id="{8FE7B9E8-CC1E-451E-9787-B85821387C7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249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56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152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254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4159" y="2278026"/>
            <a:ext cx="1995457" cy="217101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68539" flipH="1">
            <a:off x="6108566" y="1568670"/>
            <a:ext cx="1446308" cy="613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31461" flipH="1" flipV="1">
            <a:off x="6077035" y="4544450"/>
            <a:ext cx="1446308" cy="613947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 rot="16200000">
            <a:off x="5903565" y="2574030"/>
            <a:ext cx="1526458" cy="152645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3823974" y="3907437"/>
            <a:ext cx="1452636" cy="398425"/>
          </a:xfrm>
          <a:prstGeom prst="rect">
            <a:avLst/>
          </a:prstGeom>
          <a:noFill/>
        </p:spPr>
        <p:txBody>
          <a:bodyPr wrap="non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Tiger Racing</a:t>
            </a:r>
          </a:p>
        </p:txBody>
      </p:sp>
      <p:sp>
        <p:nvSpPr>
          <p:cNvPr id="9" name="Rectangle 8"/>
          <p:cNvSpPr/>
          <p:nvPr/>
        </p:nvSpPr>
        <p:spPr>
          <a:xfrm flipV="1">
            <a:off x="3827329" y="2416856"/>
            <a:ext cx="1452636" cy="398425"/>
          </a:xfrm>
          <a:prstGeom prst="rect">
            <a:avLst/>
          </a:prstGeom>
          <a:noFill/>
        </p:spPr>
        <p:txBody>
          <a:bodyPr wrap="none" lIns="91440" tIns="45720" rIns="91440" bIns="45720">
            <a:normAutofit fontScale="40000" lnSpcReduction="20000"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Tiger Racing</a:t>
            </a:r>
          </a:p>
        </p:txBody>
      </p:sp>
      <p:sp>
        <p:nvSpPr>
          <p:cNvPr id="10" name="Left Arrow 9"/>
          <p:cNvSpPr/>
          <p:nvPr/>
        </p:nvSpPr>
        <p:spPr>
          <a:xfrm>
            <a:off x="1787343" y="3248214"/>
            <a:ext cx="3790335" cy="184355"/>
          </a:xfrm>
          <a:prstGeom prst="leftArrow">
            <a:avLst>
              <a:gd name="adj1" fmla="val 50000"/>
              <a:gd name="adj2" fmla="val 190000"/>
            </a:avLst>
          </a:prstGeom>
          <a:gradFill flip="none" rotWithShape="1">
            <a:gsLst>
              <a:gs pos="0">
                <a:schemeClr val="bg1"/>
              </a:gs>
              <a:gs pos="74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9086316" y="6006321"/>
            <a:ext cx="345734" cy="892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6553200" y="6035039"/>
            <a:ext cx="2509520" cy="68169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Isosceles Triangle 14"/>
          <p:cNvSpPr/>
          <p:nvPr/>
        </p:nvSpPr>
        <p:spPr>
          <a:xfrm>
            <a:off x="4419279" y="1554480"/>
            <a:ext cx="785217" cy="485456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Isosceles Triangle 15"/>
          <p:cNvSpPr/>
          <p:nvPr/>
        </p:nvSpPr>
        <p:spPr>
          <a:xfrm flipH="1">
            <a:off x="1148079" y="1554480"/>
            <a:ext cx="785217" cy="485456"/>
          </a:xfrm>
          <a:prstGeom prst="triangle">
            <a:avLst>
              <a:gd name="adj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Freeform 2"/>
          <p:cNvSpPr/>
          <p:nvPr/>
        </p:nvSpPr>
        <p:spPr>
          <a:xfrm>
            <a:off x="992877" y="4627354"/>
            <a:ext cx="4382814" cy="2596056"/>
          </a:xfrm>
          <a:custGeom>
            <a:avLst/>
            <a:gdLst>
              <a:gd name="connsiteX0" fmla="*/ 357352 w 4382814"/>
              <a:gd name="connsiteY0" fmla="*/ 0 h 2596056"/>
              <a:gd name="connsiteX1" fmla="*/ 2942897 w 4382814"/>
              <a:gd name="connsiteY1" fmla="*/ 0 h 2596056"/>
              <a:gd name="connsiteX2" fmla="*/ 2942897 w 4382814"/>
              <a:gd name="connsiteY2" fmla="*/ 367863 h 2596056"/>
              <a:gd name="connsiteX3" fmla="*/ 4382814 w 4382814"/>
              <a:gd name="connsiteY3" fmla="*/ 536028 h 2596056"/>
              <a:gd name="connsiteX4" fmla="*/ 4372304 w 4382814"/>
              <a:gd name="connsiteY4" fmla="*/ 2060028 h 2596056"/>
              <a:gd name="connsiteX5" fmla="*/ 2932386 w 4382814"/>
              <a:gd name="connsiteY5" fmla="*/ 2238704 h 2596056"/>
              <a:gd name="connsiteX6" fmla="*/ 2942897 w 4382814"/>
              <a:gd name="connsiteY6" fmla="*/ 2596056 h 2596056"/>
              <a:gd name="connsiteX7" fmla="*/ 367862 w 4382814"/>
              <a:gd name="connsiteY7" fmla="*/ 2596056 h 2596056"/>
              <a:gd name="connsiteX8" fmla="*/ 0 w 4382814"/>
              <a:gd name="connsiteY8" fmla="*/ 1618594 h 2596056"/>
              <a:gd name="connsiteX9" fmla="*/ 0 w 4382814"/>
              <a:gd name="connsiteY9" fmla="*/ 903890 h 2596056"/>
              <a:gd name="connsiteX10" fmla="*/ 357352 w 4382814"/>
              <a:gd name="connsiteY10" fmla="*/ 0 h 2596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382814" h="2596056">
                <a:moveTo>
                  <a:pt x="357352" y="0"/>
                </a:moveTo>
                <a:lnTo>
                  <a:pt x="2942897" y="0"/>
                </a:lnTo>
                <a:lnTo>
                  <a:pt x="2942897" y="367863"/>
                </a:lnTo>
                <a:lnTo>
                  <a:pt x="4382814" y="536028"/>
                </a:lnTo>
                <a:cubicBezTo>
                  <a:pt x="4379311" y="1044028"/>
                  <a:pt x="4375807" y="1552028"/>
                  <a:pt x="4372304" y="2060028"/>
                </a:cubicBezTo>
                <a:lnTo>
                  <a:pt x="2932386" y="2238704"/>
                </a:lnTo>
                <a:lnTo>
                  <a:pt x="2942897" y="2596056"/>
                </a:lnTo>
                <a:lnTo>
                  <a:pt x="367862" y="2596056"/>
                </a:lnTo>
                <a:lnTo>
                  <a:pt x="0" y="1618594"/>
                </a:lnTo>
                <a:lnTo>
                  <a:pt x="0" y="903890"/>
                </a:lnTo>
                <a:lnTo>
                  <a:pt x="357352" y="0"/>
                </a:lnTo>
                <a:close/>
              </a:path>
            </a:pathLst>
          </a:custGeom>
          <a:solidFill>
            <a:srgbClr val="F4B183"/>
          </a:solidFill>
          <a:ln>
            <a:solidFill>
              <a:srgbClr val="F4B1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798C136-6474-45B8-A75B-B3EFF8550F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010" y="6085724"/>
            <a:ext cx="1768845" cy="64117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76C0E78-17ED-4BFC-BF2C-B8F52FDE4432}"/>
              </a:ext>
            </a:extLst>
          </p:cNvPr>
          <p:cNvSpPr/>
          <p:nvPr/>
        </p:nvSpPr>
        <p:spPr>
          <a:xfrm>
            <a:off x="6198103" y="6006321"/>
            <a:ext cx="345734" cy="892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F2AAF0-E1C8-4740-9B37-674B40A0DD74}"/>
              </a:ext>
            </a:extLst>
          </p:cNvPr>
          <p:cNvSpPr/>
          <p:nvPr/>
        </p:nvSpPr>
        <p:spPr>
          <a:xfrm>
            <a:off x="6573520" y="6746240"/>
            <a:ext cx="2479040" cy="152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699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202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59E54C8C5FD4FB3CA2B829B053721" ma:contentTypeVersion="12" ma:contentTypeDescription="Create a new document." ma:contentTypeScope="" ma:versionID="d599663aa8ed244a26d2d967faa9c313">
  <xsd:schema xmlns:xsd="http://www.w3.org/2001/XMLSchema" xmlns:xs="http://www.w3.org/2001/XMLSchema" xmlns:p="http://schemas.microsoft.com/office/2006/metadata/properties" xmlns:ns2="0a884e34-6880-466b-b407-28decee45d9f" xmlns:ns3="34eaa61e-c449-4278-83ca-66856159c8ba" targetNamespace="http://schemas.microsoft.com/office/2006/metadata/properties" ma:root="true" ma:fieldsID="ff76d003c8fe18c729aacba75be7552b" ns2:_="" ns3:_="">
    <xsd:import namespace="0a884e34-6880-466b-b407-28decee45d9f"/>
    <xsd:import namespace="34eaa61e-c449-4278-83ca-66856159c8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884e34-6880-466b-b407-28decee45d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eaa61e-c449-4278-83ca-66856159c8b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81F643-67C3-4CF7-A636-6242EDC5E2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6652A6-78F6-4701-9DDC-951AC99F0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884e34-6880-466b-b407-28decee45d9f"/>
    <ds:schemaRef ds:uri="34eaa61e-c449-4278-83ca-66856159c8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A5D7CE-1F91-4846-8E18-C8261AEA278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a884e34-6880-466b-b407-28decee45d9f"/>
    <ds:schemaRef ds:uri="34eaa61e-c449-4278-83ca-66856159c8b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4426</TotalTime>
  <Words>4</Words>
  <Application>Microsoft Office PowerPoint</Application>
  <PresentationFormat>Custom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Bray</dc:creator>
  <cp:lastModifiedBy>James Morgan</cp:lastModifiedBy>
  <cp:revision>49</cp:revision>
  <cp:lastPrinted>2018-06-19T11:59:47Z</cp:lastPrinted>
  <dcterms:created xsi:type="dcterms:W3CDTF">2014-02-04T02:48:38Z</dcterms:created>
  <dcterms:modified xsi:type="dcterms:W3CDTF">2023-12-08T06:51:17Z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0x0101000F859E54C8C5FD4FB3CA2B829B053721</vt:lpwstr>
  </property>
  <property fmtid="{D5CDD505-2E9C-101B-9397-08002B2CF9AE}" pid="3" name="Order">
    <vt:r8>100</vt:r8>
  </property>
</Properties>
</file>