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3"/>
  </p:notesMasterIdLst>
  <p:handoutMasterIdLst>
    <p:handoutMasterId r:id="rId44"/>
  </p:handoutMasterIdLst>
  <p:sldIdLst>
    <p:sldId id="256" r:id="rId5"/>
    <p:sldId id="266" r:id="rId6"/>
    <p:sldId id="258" r:id="rId7"/>
    <p:sldId id="275" r:id="rId8"/>
    <p:sldId id="273" r:id="rId9"/>
    <p:sldId id="259" r:id="rId10"/>
    <p:sldId id="293" r:id="rId11"/>
    <p:sldId id="276" r:id="rId12"/>
    <p:sldId id="277" r:id="rId13"/>
    <p:sldId id="278" r:id="rId14"/>
    <p:sldId id="279" r:id="rId15"/>
    <p:sldId id="295" r:id="rId16"/>
    <p:sldId id="283" r:id="rId17"/>
    <p:sldId id="284" r:id="rId18"/>
    <p:sldId id="285" r:id="rId19"/>
    <p:sldId id="286" r:id="rId20"/>
    <p:sldId id="274" r:id="rId21"/>
    <p:sldId id="287" r:id="rId22"/>
    <p:sldId id="289" r:id="rId23"/>
    <p:sldId id="290" r:id="rId24"/>
    <p:sldId id="291" r:id="rId25"/>
    <p:sldId id="316" r:id="rId26"/>
    <p:sldId id="280" r:id="rId27"/>
    <p:sldId id="315" r:id="rId28"/>
    <p:sldId id="288" r:id="rId29"/>
    <p:sldId id="312" r:id="rId30"/>
    <p:sldId id="313" r:id="rId31"/>
    <p:sldId id="267" r:id="rId32"/>
    <p:sldId id="296" r:id="rId33"/>
    <p:sldId id="270" r:id="rId34"/>
    <p:sldId id="268" r:id="rId35"/>
    <p:sldId id="297" r:id="rId36"/>
    <p:sldId id="310" r:id="rId37"/>
    <p:sldId id="281" r:id="rId38"/>
    <p:sldId id="282" r:id="rId39"/>
    <p:sldId id="292" r:id="rId40"/>
    <p:sldId id="271" r:id="rId41"/>
    <p:sldId id="260"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Museo 500" panose="02000000000000000000" pitchFamily="2" charset="0"/>
      <p:regular r:id="rId49"/>
    </p:embeddedFont>
    <p:embeddedFont>
      <p:font typeface="Museo 100" panose="02000000000000000000" pitchFamily="2" charset="0"/>
      <p:regular r:id="rId50"/>
    </p:embeddedFont>
    <p:embeddedFont>
      <p:font typeface="Microsoft YaHei" panose="020B0503020204020204" pitchFamily="34" charset="-122"/>
      <p:regular r:id="rId51"/>
      <p:bold r:id="rId52"/>
    </p:embeddedFont>
    <p:embeddedFont>
      <p:font typeface="Museo 900" panose="02000000000000000000" pitchFamily="2" charset="0"/>
      <p:bold r:id="rId53"/>
    </p:embeddedFont>
    <p:embeddedFont>
      <p:font typeface="Museo 700" panose="02000000000000000000" pitchFamily="2" charset="0"/>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Ross" initials="MR" lastIdx="2" clrIdx="0">
    <p:extLst>
      <p:ext uri="{19B8F6BF-5375-455C-9EA6-DF929625EA0E}">
        <p15:presenceInfo xmlns:p15="http://schemas.microsoft.com/office/powerpoint/2012/main" userId="b5583333cfd3a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EEE9"/>
    <a:srgbClr val="ECEBE6"/>
    <a:srgbClr val="F1EEE7"/>
    <a:srgbClr val="EDEAE3"/>
    <a:srgbClr val="EEEDE8"/>
    <a:srgbClr val="EDECE7"/>
    <a:srgbClr val="E9E8E3"/>
    <a:srgbClr val="FCFCFE"/>
    <a:srgbClr val="E0E0E0"/>
    <a:srgbClr val="DCD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41549-1E14-4F8D-968D-02F9FC1D83F6}" v="628" dt="2018-11-29T15:23:36.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08" autoAdjust="0"/>
  </p:normalViewPr>
  <p:slideViewPr>
    <p:cSldViewPr snapToGrid="0">
      <p:cViewPr varScale="1">
        <p:scale>
          <a:sx n="107" d="100"/>
          <a:sy n="107" d="100"/>
        </p:scale>
        <p:origin x="1656"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rry" userId="2f501676-f483-4083-b29e-a8f9a18288af" providerId="ADAL" clId="{C2B6D280-7F51-4BAD-AD9E-AA1663D1E3B2}"/>
    <pc:docChg chg="undo modSld">
      <pc:chgData name="Emma Berry" userId="2f501676-f483-4083-b29e-a8f9a18288af" providerId="ADAL" clId="{C2B6D280-7F51-4BAD-AD9E-AA1663D1E3B2}" dt="2018-11-27T16:31:01.985" v="93" actId="20577"/>
      <pc:docMkLst>
        <pc:docMk/>
      </pc:docMkLst>
      <pc:sldChg chg="modSp">
        <pc:chgData name="Emma Berry" userId="2f501676-f483-4083-b29e-a8f9a18288af" providerId="ADAL" clId="{C2B6D280-7F51-4BAD-AD9E-AA1663D1E3B2}" dt="2018-11-27T16:20:17.355" v="17" actId="20577"/>
        <pc:sldMkLst>
          <pc:docMk/>
          <pc:sldMk cId="3897515769" sldId="266"/>
        </pc:sldMkLst>
        <pc:spChg chg="mod">
          <ac:chgData name="Emma Berry" userId="2f501676-f483-4083-b29e-a8f9a18288af" providerId="ADAL" clId="{C2B6D280-7F51-4BAD-AD9E-AA1663D1E3B2}" dt="2018-11-27T16:20:17.355" v="17" actId="20577"/>
          <ac:spMkLst>
            <pc:docMk/>
            <pc:sldMk cId="3897515769" sldId="266"/>
            <ac:spMk id="3" creationId="{00000000-0000-0000-0000-000000000000}"/>
          </ac:spMkLst>
        </pc:spChg>
      </pc:sldChg>
      <pc:sldChg chg="modSp">
        <pc:chgData name="Emma Berry" userId="2f501676-f483-4083-b29e-a8f9a18288af" providerId="ADAL" clId="{C2B6D280-7F51-4BAD-AD9E-AA1663D1E3B2}" dt="2018-11-27T16:22:50.990" v="29" actId="20577"/>
        <pc:sldMkLst>
          <pc:docMk/>
          <pc:sldMk cId="3123632454" sldId="273"/>
        </pc:sldMkLst>
        <pc:spChg chg="mod">
          <ac:chgData name="Emma Berry" userId="2f501676-f483-4083-b29e-a8f9a18288af" providerId="ADAL" clId="{C2B6D280-7F51-4BAD-AD9E-AA1663D1E3B2}" dt="2018-11-27T16:22:50.990" v="29" actId="20577"/>
          <ac:spMkLst>
            <pc:docMk/>
            <pc:sldMk cId="3123632454" sldId="273"/>
            <ac:spMk id="3" creationId="{00000000-0000-0000-0000-000000000000}"/>
          </ac:spMkLst>
        </pc:spChg>
      </pc:sldChg>
      <pc:sldChg chg="modSp">
        <pc:chgData name="Emma Berry" userId="2f501676-f483-4083-b29e-a8f9a18288af" providerId="ADAL" clId="{C2B6D280-7F51-4BAD-AD9E-AA1663D1E3B2}" dt="2018-11-27T16:21:33.373" v="19" actId="20577"/>
        <pc:sldMkLst>
          <pc:docMk/>
          <pc:sldMk cId="2459528471" sldId="275"/>
        </pc:sldMkLst>
        <pc:spChg chg="mod">
          <ac:chgData name="Emma Berry" userId="2f501676-f483-4083-b29e-a8f9a18288af" providerId="ADAL" clId="{C2B6D280-7F51-4BAD-AD9E-AA1663D1E3B2}" dt="2018-11-27T16:21:33.373" v="19" actId="20577"/>
          <ac:spMkLst>
            <pc:docMk/>
            <pc:sldMk cId="2459528471" sldId="275"/>
            <ac:spMk id="3" creationId="{00000000-0000-0000-0000-000000000000}"/>
          </ac:spMkLst>
        </pc:spChg>
      </pc:sldChg>
      <pc:sldChg chg="modSp">
        <pc:chgData name="Emma Berry" userId="2f501676-f483-4083-b29e-a8f9a18288af" providerId="ADAL" clId="{C2B6D280-7F51-4BAD-AD9E-AA1663D1E3B2}" dt="2018-11-27T16:28:02.682" v="78" actId="20577"/>
        <pc:sldMkLst>
          <pc:docMk/>
          <pc:sldMk cId="2046949648" sldId="276"/>
        </pc:sldMkLst>
        <pc:spChg chg="mod">
          <ac:chgData name="Emma Berry" userId="2f501676-f483-4083-b29e-a8f9a18288af" providerId="ADAL" clId="{C2B6D280-7F51-4BAD-AD9E-AA1663D1E3B2}" dt="2018-11-27T16:28:02.682" v="78" actId="20577"/>
          <ac:spMkLst>
            <pc:docMk/>
            <pc:sldMk cId="2046949648" sldId="276"/>
            <ac:spMk id="3" creationId="{00000000-0000-0000-0000-000000000000}"/>
          </ac:spMkLst>
        </pc:spChg>
      </pc:sldChg>
      <pc:sldChg chg="modSp">
        <pc:chgData name="Emma Berry" userId="2f501676-f483-4083-b29e-a8f9a18288af" providerId="ADAL" clId="{C2B6D280-7F51-4BAD-AD9E-AA1663D1E3B2}" dt="2018-11-27T16:30:10.024" v="87" actId="20577"/>
        <pc:sldMkLst>
          <pc:docMk/>
          <pc:sldMk cId="1273220310" sldId="283"/>
        </pc:sldMkLst>
        <pc:spChg chg="mod">
          <ac:chgData name="Emma Berry" userId="2f501676-f483-4083-b29e-a8f9a18288af" providerId="ADAL" clId="{C2B6D280-7F51-4BAD-AD9E-AA1663D1E3B2}" dt="2018-11-27T16:30:10.024" v="87" actId="20577"/>
          <ac:spMkLst>
            <pc:docMk/>
            <pc:sldMk cId="1273220310" sldId="283"/>
            <ac:spMk id="3" creationId="{51B6DAA2-7CBE-4222-B809-0096514D3DAD}"/>
          </ac:spMkLst>
        </pc:spChg>
      </pc:sldChg>
      <pc:sldChg chg="modSp">
        <pc:chgData name="Emma Berry" userId="2f501676-f483-4083-b29e-a8f9a18288af" providerId="ADAL" clId="{C2B6D280-7F51-4BAD-AD9E-AA1663D1E3B2}" dt="2018-11-27T16:31:01.985" v="93" actId="20577"/>
        <pc:sldMkLst>
          <pc:docMk/>
          <pc:sldMk cId="798317707" sldId="285"/>
        </pc:sldMkLst>
        <pc:spChg chg="mod">
          <ac:chgData name="Emma Berry" userId="2f501676-f483-4083-b29e-a8f9a18288af" providerId="ADAL" clId="{C2B6D280-7F51-4BAD-AD9E-AA1663D1E3B2}" dt="2018-11-27T16:31:01.985" v="93" actId="20577"/>
          <ac:spMkLst>
            <pc:docMk/>
            <pc:sldMk cId="798317707" sldId="285"/>
            <ac:spMk id="3" creationId="{00000000-0000-0000-0000-000000000000}"/>
          </ac:spMkLst>
        </pc:spChg>
      </pc:sldChg>
      <pc:sldChg chg="modSp">
        <pc:chgData name="Emma Berry" userId="2f501676-f483-4083-b29e-a8f9a18288af" providerId="ADAL" clId="{C2B6D280-7F51-4BAD-AD9E-AA1663D1E3B2}" dt="2018-11-27T16:26:07.531" v="65" actId="20577"/>
        <pc:sldMkLst>
          <pc:docMk/>
          <pc:sldMk cId="2413478316" sldId="293"/>
        </pc:sldMkLst>
        <pc:spChg chg="mod">
          <ac:chgData name="Emma Berry" userId="2f501676-f483-4083-b29e-a8f9a18288af" providerId="ADAL" clId="{C2B6D280-7F51-4BAD-AD9E-AA1663D1E3B2}" dt="2018-11-27T16:26:07.531" v="65" actId="20577"/>
          <ac:spMkLst>
            <pc:docMk/>
            <pc:sldMk cId="2413478316" sldId="293"/>
            <ac:spMk id="3" creationId="{00000000-0000-0000-0000-000000000000}"/>
          </ac:spMkLst>
        </pc:spChg>
      </pc:sldChg>
      <pc:sldChg chg="modSp">
        <pc:chgData name="Emma Berry" userId="2f501676-f483-4083-b29e-a8f9a18288af" providerId="ADAL" clId="{C2B6D280-7F51-4BAD-AD9E-AA1663D1E3B2}" dt="2018-11-27T16:29:29.819" v="82" actId="20577"/>
        <pc:sldMkLst>
          <pc:docMk/>
          <pc:sldMk cId="3764355833" sldId="295"/>
        </pc:sldMkLst>
        <pc:spChg chg="mod">
          <ac:chgData name="Emma Berry" userId="2f501676-f483-4083-b29e-a8f9a18288af" providerId="ADAL" clId="{C2B6D280-7F51-4BAD-AD9E-AA1663D1E3B2}" dt="2018-11-27T16:29:29.819" v="82" actId="20577"/>
          <ac:spMkLst>
            <pc:docMk/>
            <pc:sldMk cId="3764355833" sldId="295"/>
            <ac:spMk id="3" creationId="{32EBF8D1-3F70-4947-99A3-31A40FBA3A4E}"/>
          </ac:spMkLst>
        </pc:spChg>
      </pc:sldChg>
    </pc:docChg>
  </pc:docChgLst>
  <pc:docChgLst>
    <pc:chgData name="Leonora Sheppard" userId="3688f6d8-1f97-408e-a4fe-cc859c551ddb" providerId="ADAL" clId="{F61AAC92-BD57-4385-AEDF-99689D95A5FD}"/>
    <pc:docChg chg="undo modSld">
      <pc:chgData name="Leonora Sheppard" userId="3688f6d8-1f97-408e-a4fe-cc859c551ddb" providerId="ADAL" clId="{F61AAC92-BD57-4385-AEDF-99689D95A5FD}" dt="2018-11-26T16:33:51.625" v="9" actId="20577"/>
      <pc:docMkLst>
        <pc:docMk/>
      </pc:docMkLst>
      <pc:sldChg chg="modSp">
        <pc:chgData name="Leonora Sheppard" userId="3688f6d8-1f97-408e-a4fe-cc859c551ddb" providerId="ADAL" clId="{F61AAC92-BD57-4385-AEDF-99689D95A5FD}" dt="2018-11-26T16:31:09.400" v="6" actId="20577"/>
        <pc:sldMkLst>
          <pc:docMk/>
          <pc:sldMk cId="2046949648" sldId="276"/>
        </pc:sldMkLst>
        <pc:spChg chg="mod">
          <ac:chgData name="Leonora Sheppard" userId="3688f6d8-1f97-408e-a4fe-cc859c551ddb" providerId="ADAL" clId="{F61AAC92-BD57-4385-AEDF-99689D95A5FD}" dt="2018-11-26T16:31:09.400" v="6" actId="20577"/>
          <ac:spMkLst>
            <pc:docMk/>
            <pc:sldMk cId="2046949648" sldId="276"/>
            <ac:spMk id="3" creationId="{00000000-0000-0000-0000-000000000000}"/>
          </ac:spMkLst>
        </pc:spChg>
      </pc:sldChg>
      <pc:sldChg chg="modSp">
        <pc:chgData name="Leonora Sheppard" userId="3688f6d8-1f97-408e-a4fe-cc859c551ddb" providerId="ADAL" clId="{F61AAC92-BD57-4385-AEDF-99689D95A5FD}" dt="2018-11-26T16:32:17.352" v="7" actId="20577"/>
        <pc:sldMkLst>
          <pc:docMk/>
          <pc:sldMk cId="1273220310" sldId="283"/>
        </pc:sldMkLst>
        <pc:spChg chg="mod">
          <ac:chgData name="Leonora Sheppard" userId="3688f6d8-1f97-408e-a4fe-cc859c551ddb" providerId="ADAL" clId="{F61AAC92-BD57-4385-AEDF-99689D95A5FD}" dt="2018-11-26T16:32:17.352" v="7" actId="20577"/>
          <ac:spMkLst>
            <pc:docMk/>
            <pc:sldMk cId="1273220310" sldId="283"/>
            <ac:spMk id="3" creationId="{51B6DAA2-7CBE-4222-B809-0096514D3DAD}"/>
          </ac:spMkLst>
        </pc:spChg>
      </pc:sldChg>
      <pc:sldChg chg="modSp">
        <pc:chgData name="Leonora Sheppard" userId="3688f6d8-1f97-408e-a4fe-cc859c551ddb" providerId="ADAL" clId="{F61AAC92-BD57-4385-AEDF-99689D95A5FD}" dt="2018-11-26T16:33:51.625" v="9" actId="20577"/>
        <pc:sldMkLst>
          <pc:docMk/>
          <pc:sldMk cId="793759762" sldId="289"/>
        </pc:sldMkLst>
        <pc:spChg chg="mod">
          <ac:chgData name="Leonora Sheppard" userId="3688f6d8-1f97-408e-a4fe-cc859c551ddb" providerId="ADAL" clId="{F61AAC92-BD57-4385-AEDF-99689D95A5FD}" dt="2018-11-26T16:33:51.625" v="9" actId="20577"/>
          <ac:spMkLst>
            <pc:docMk/>
            <pc:sldMk cId="793759762" sldId="289"/>
            <ac:spMk id="3" creationId="{82A8F24F-3DB4-4C43-817A-964E6F50DAD1}"/>
          </ac:spMkLst>
        </pc:spChg>
      </pc:sldChg>
    </pc:docChg>
  </pc:docChgLst>
  <pc:docChgLst>
    <pc:chgData name="Rob Heathcote" userId="62419938-1f1d-43ca-9327-cfd6c1894440" providerId="ADAL" clId="{A75F79BF-28C7-49F5-B6EB-E1100C29D0BA}"/>
    <pc:docChg chg="modSld">
      <pc:chgData name="Rob Heathcote" userId="62419938-1f1d-43ca-9327-cfd6c1894440" providerId="ADAL" clId="{A75F79BF-28C7-49F5-B6EB-E1100C29D0BA}" dt="2018-11-30T13:26:01.229" v="21" actId="207"/>
      <pc:docMkLst>
        <pc:docMk/>
      </pc:docMkLst>
      <pc:sldChg chg="modSp">
        <pc:chgData name="Rob Heathcote" userId="62419938-1f1d-43ca-9327-cfd6c1894440" providerId="ADAL" clId="{A75F79BF-28C7-49F5-B6EB-E1100C29D0BA}" dt="2018-11-30T13:21:01.985" v="0" actId="207"/>
        <pc:sldMkLst>
          <pc:docMk/>
          <pc:sldMk cId="2459528471" sldId="275"/>
        </pc:sldMkLst>
        <pc:spChg chg="mod">
          <ac:chgData name="Rob Heathcote" userId="62419938-1f1d-43ca-9327-cfd6c1894440" providerId="ADAL" clId="{A75F79BF-28C7-49F5-B6EB-E1100C29D0BA}" dt="2018-11-30T13:21:01.985" v="0" actId="207"/>
          <ac:spMkLst>
            <pc:docMk/>
            <pc:sldMk cId="2459528471" sldId="275"/>
            <ac:spMk id="3" creationId="{00000000-0000-0000-0000-000000000000}"/>
          </ac:spMkLst>
        </pc:spChg>
      </pc:sldChg>
      <pc:sldChg chg="modSp">
        <pc:chgData name="Rob Heathcote" userId="62419938-1f1d-43ca-9327-cfd6c1894440" providerId="ADAL" clId="{A75F79BF-28C7-49F5-B6EB-E1100C29D0BA}" dt="2018-11-30T13:22:08.034" v="1"/>
        <pc:sldMkLst>
          <pc:docMk/>
          <pc:sldMk cId="969890530" sldId="277"/>
        </pc:sldMkLst>
        <pc:spChg chg="mod">
          <ac:chgData name="Rob Heathcote" userId="62419938-1f1d-43ca-9327-cfd6c1894440" providerId="ADAL" clId="{A75F79BF-28C7-49F5-B6EB-E1100C29D0BA}" dt="2018-11-30T13:22:08.034" v="1"/>
          <ac:spMkLst>
            <pc:docMk/>
            <pc:sldMk cId="969890530" sldId="277"/>
            <ac:spMk id="3" creationId="{96F5CC62-2B3A-41E1-A15D-F6786AC5D87B}"/>
          </ac:spMkLst>
        </pc:spChg>
      </pc:sldChg>
      <pc:sldChg chg="modSp">
        <pc:chgData name="Rob Heathcote" userId="62419938-1f1d-43ca-9327-cfd6c1894440" providerId="ADAL" clId="{A75F79BF-28C7-49F5-B6EB-E1100C29D0BA}" dt="2018-11-30T13:22:18.838" v="3" actId="207"/>
        <pc:sldMkLst>
          <pc:docMk/>
          <pc:sldMk cId="3573915547" sldId="278"/>
        </pc:sldMkLst>
        <pc:spChg chg="mod">
          <ac:chgData name="Rob Heathcote" userId="62419938-1f1d-43ca-9327-cfd6c1894440" providerId="ADAL" clId="{A75F79BF-28C7-49F5-B6EB-E1100C29D0BA}" dt="2018-11-30T13:22:18.838" v="3" actId="207"/>
          <ac:spMkLst>
            <pc:docMk/>
            <pc:sldMk cId="3573915547" sldId="278"/>
            <ac:spMk id="3" creationId="{00000000-0000-0000-0000-000000000000}"/>
          </ac:spMkLst>
        </pc:spChg>
      </pc:sldChg>
      <pc:sldChg chg="modSp">
        <pc:chgData name="Rob Heathcote" userId="62419938-1f1d-43ca-9327-cfd6c1894440" providerId="ADAL" clId="{A75F79BF-28C7-49F5-B6EB-E1100C29D0BA}" dt="2018-11-30T13:25:00.828" v="19" actId="20577"/>
        <pc:sldMkLst>
          <pc:docMk/>
          <pc:sldMk cId="1423137957" sldId="280"/>
        </pc:sldMkLst>
        <pc:spChg chg="mod">
          <ac:chgData name="Rob Heathcote" userId="62419938-1f1d-43ca-9327-cfd6c1894440" providerId="ADAL" clId="{A75F79BF-28C7-49F5-B6EB-E1100C29D0BA}" dt="2018-11-30T13:25:00.828" v="19" actId="20577"/>
          <ac:spMkLst>
            <pc:docMk/>
            <pc:sldMk cId="1423137957" sldId="280"/>
            <ac:spMk id="3" creationId="{F73CB192-F482-49EA-B828-A700ADBFD726}"/>
          </ac:spMkLst>
        </pc:spChg>
      </pc:sldChg>
      <pc:sldChg chg="modSp">
        <pc:chgData name="Rob Heathcote" userId="62419938-1f1d-43ca-9327-cfd6c1894440" providerId="ADAL" clId="{A75F79BF-28C7-49F5-B6EB-E1100C29D0BA}" dt="2018-11-30T13:26:01.229" v="21" actId="207"/>
        <pc:sldMkLst>
          <pc:docMk/>
          <pc:sldMk cId="2404702714" sldId="282"/>
        </pc:sldMkLst>
        <pc:spChg chg="mod">
          <ac:chgData name="Rob Heathcote" userId="62419938-1f1d-43ca-9327-cfd6c1894440" providerId="ADAL" clId="{A75F79BF-28C7-49F5-B6EB-E1100C29D0BA}" dt="2018-11-30T13:26:01.229" v="21" actId="207"/>
          <ac:spMkLst>
            <pc:docMk/>
            <pc:sldMk cId="2404702714" sldId="282"/>
            <ac:spMk id="3" creationId="{F64A9920-2C0C-4912-B3D6-D8CCDB3298B8}"/>
          </ac:spMkLst>
        </pc:spChg>
        <pc:picChg chg="mod">
          <ac:chgData name="Rob Heathcote" userId="62419938-1f1d-43ca-9327-cfd6c1894440" providerId="ADAL" clId="{A75F79BF-28C7-49F5-B6EB-E1100C29D0BA}" dt="2018-11-30T13:25:57.718" v="20" actId="1035"/>
          <ac:picMkLst>
            <pc:docMk/>
            <pc:sldMk cId="2404702714" sldId="282"/>
            <ac:picMk id="5" creationId="{FBA14F37-81A9-43DE-B0FA-A0BF0E5CCCDB}"/>
          </ac:picMkLst>
        </pc:picChg>
      </pc:sldChg>
      <pc:sldChg chg="modSp">
        <pc:chgData name="Rob Heathcote" userId="62419938-1f1d-43ca-9327-cfd6c1894440" providerId="ADAL" clId="{A75F79BF-28C7-49F5-B6EB-E1100C29D0BA}" dt="2018-11-30T13:22:35.783" v="4"/>
        <pc:sldMkLst>
          <pc:docMk/>
          <pc:sldMk cId="1273220310" sldId="283"/>
        </pc:sldMkLst>
        <pc:spChg chg="mod">
          <ac:chgData name="Rob Heathcote" userId="62419938-1f1d-43ca-9327-cfd6c1894440" providerId="ADAL" clId="{A75F79BF-28C7-49F5-B6EB-E1100C29D0BA}" dt="2018-11-30T13:22:35.783" v="4"/>
          <ac:spMkLst>
            <pc:docMk/>
            <pc:sldMk cId="1273220310" sldId="283"/>
            <ac:spMk id="3" creationId="{51B6DAA2-7CBE-4222-B809-0096514D3DAD}"/>
          </ac:spMkLst>
        </pc:spChg>
      </pc:sldChg>
      <pc:sldChg chg="modSp">
        <pc:chgData name="Rob Heathcote" userId="62419938-1f1d-43ca-9327-cfd6c1894440" providerId="ADAL" clId="{A75F79BF-28C7-49F5-B6EB-E1100C29D0BA}" dt="2018-11-30T13:22:44.540" v="5"/>
        <pc:sldMkLst>
          <pc:docMk/>
          <pc:sldMk cId="568553860" sldId="284"/>
        </pc:sldMkLst>
        <pc:spChg chg="mod">
          <ac:chgData name="Rob Heathcote" userId="62419938-1f1d-43ca-9327-cfd6c1894440" providerId="ADAL" clId="{A75F79BF-28C7-49F5-B6EB-E1100C29D0BA}" dt="2018-11-30T13:22:44.540" v="5"/>
          <ac:spMkLst>
            <pc:docMk/>
            <pc:sldMk cId="568553860" sldId="284"/>
            <ac:spMk id="3" creationId="{00000000-0000-0000-0000-000000000000}"/>
          </ac:spMkLst>
        </pc:spChg>
      </pc:sldChg>
      <pc:sldChg chg="modSp">
        <pc:chgData name="Rob Heathcote" userId="62419938-1f1d-43ca-9327-cfd6c1894440" providerId="ADAL" clId="{A75F79BF-28C7-49F5-B6EB-E1100C29D0BA}" dt="2018-11-30T13:23:25.447" v="7" actId="20577"/>
        <pc:sldMkLst>
          <pc:docMk/>
          <pc:sldMk cId="793759762" sldId="289"/>
        </pc:sldMkLst>
        <pc:spChg chg="mod">
          <ac:chgData name="Rob Heathcote" userId="62419938-1f1d-43ca-9327-cfd6c1894440" providerId="ADAL" clId="{A75F79BF-28C7-49F5-B6EB-E1100C29D0BA}" dt="2018-11-30T13:23:25.447" v="7" actId="20577"/>
          <ac:spMkLst>
            <pc:docMk/>
            <pc:sldMk cId="793759762" sldId="289"/>
            <ac:spMk id="3" creationId="{82A8F24F-3DB4-4C43-817A-964E6F50DAD1}"/>
          </ac:spMkLst>
        </pc:spChg>
      </pc:sldChg>
      <pc:sldChg chg="modSp">
        <pc:chgData name="Rob Heathcote" userId="62419938-1f1d-43ca-9327-cfd6c1894440" providerId="ADAL" clId="{A75F79BF-28C7-49F5-B6EB-E1100C29D0BA}" dt="2018-11-30T13:23:35.278" v="9"/>
        <pc:sldMkLst>
          <pc:docMk/>
          <pc:sldMk cId="1866971108" sldId="290"/>
        </pc:sldMkLst>
        <pc:spChg chg="mod">
          <ac:chgData name="Rob Heathcote" userId="62419938-1f1d-43ca-9327-cfd6c1894440" providerId="ADAL" clId="{A75F79BF-28C7-49F5-B6EB-E1100C29D0BA}" dt="2018-11-30T13:23:35.278" v="9"/>
          <ac:spMkLst>
            <pc:docMk/>
            <pc:sldMk cId="1866971108" sldId="290"/>
            <ac:spMk id="3" creationId="{3FD39D34-6CF3-4B31-B941-B016B1734493}"/>
          </ac:spMkLst>
        </pc:spChg>
      </pc:sldChg>
      <pc:sldChg chg="modSp">
        <pc:chgData name="Rob Heathcote" userId="62419938-1f1d-43ca-9327-cfd6c1894440" providerId="ADAL" clId="{A75F79BF-28C7-49F5-B6EB-E1100C29D0BA}" dt="2018-11-30T13:23:41.160" v="10"/>
        <pc:sldMkLst>
          <pc:docMk/>
          <pc:sldMk cId="1490239308" sldId="291"/>
        </pc:sldMkLst>
        <pc:spChg chg="mod">
          <ac:chgData name="Rob Heathcote" userId="62419938-1f1d-43ca-9327-cfd6c1894440" providerId="ADAL" clId="{A75F79BF-28C7-49F5-B6EB-E1100C29D0BA}" dt="2018-11-30T13:23:41.160" v="10"/>
          <ac:spMkLst>
            <pc:docMk/>
            <pc:sldMk cId="1490239308" sldId="291"/>
            <ac:spMk id="3" creationId="{3FD39D34-6CF3-4B31-B941-B016B1734493}"/>
          </ac:spMkLst>
        </pc:spChg>
      </pc:sldChg>
      <pc:sldChg chg="modSp">
        <pc:chgData name="Rob Heathcote" userId="62419938-1f1d-43ca-9327-cfd6c1894440" providerId="ADAL" clId="{A75F79BF-28C7-49F5-B6EB-E1100C29D0BA}" dt="2018-11-30T13:24:46.292" v="17" actId="20577"/>
        <pc:sldMkLst>
          <pc:docMk/>
          <pc:sldMk cId="3261325532" sldId="316"/>
        </pc:sldMkLst>
        <pc:spChg chg="mod">
          <ac:chgData name="Rob Heathcote" userId="62419938-1f1d-43ca-9327-cfd6c1894440" providerId="ADAL" clId="{A75F79BF-28C7-49F5-B6EB-E1100C29D0BA}" dt="2018-11-30T13:24:46.292" v="17" actId="20577"/>
          <ac:spMkLst>
            <pc:docMk/>
            <pc:sldMk cId="3261325532" sldId="316"/>
            <ac:spMk id="3" creationId="{76AB8E7A-A6C2-450A-9E27-9038DD65D762}"/>
          </ac:spMkLst>
        </pc:spChg>
        <pc:picChg chg="mod">
          <ac:chgData name="Rob Heathcote" userId="62419938-1f1d-43ca-9327-cfd6c1894440" providerId="ADAL" clId="{A75F79BF-28C7-49F5-B6EB-E1100C29D0BA}" dt="2018-11-30T13:23:45.973" v="13" actId="1035"/>
          <ac:picMkLst>
            <pc:docMk/>
            <pc:sldMk cId="3261325532" sldId="316"/>
            <ac:picMk id="5" creationId="{1278233C-9661-4D48-8466-20FB9DEFC99F}"/>
          </ac:picMkLst>
        </pc:picChg>
      </pc:sldChg>
    </pc:docChg>
  </pc:docChgLst>
  <pc:docChgLst>
    <pc:chgData name="Mike Ross" userId="7954c944-6085-4b08-be0b-82a8f61afa5b" providerId="ADAL" clId="{75D95183-1D05-4BA6-ACF4-E905CA836E03}"/>
  </pc:docChgLst>
  <pc:docChgLst>
    <pc:chgData name="Mike Ross" userId="7954c944-6085-4b08-be0b-82a8f61afa5b" providerId="ADAL" clId="{67B41549-1E14-4F8D-968D-02F9FC1D83F6}"/>
    <pc:docChg chg="undo redo custSel addSld delSld modSld sldOrd modMainMaster">
      <pc:chgData name="Mike Ross" userId="7954c944-6085-4b08-be0b-82a8f61afa5b" providerId="ADAL" clId="{67B41549-1E14-4F8D-968D-02F9FC1D83F6}" dt="2018-11-29T16:07:31.918" v="6582" actId="478"/>
      <pc:docMkLst>
        <pc:docMk/>
      </pc:docMkLst>
      <pc:sldChg chg="add">
        <pc:chgData name="Mike Ross" userId="7954c944-6085-4b08-be0b-82a8f61afa5b" providerId="ADAL" clId="{67B41549-1E14-4F8D-968D-02F9FC1D83F6}" dt="2018-10-16T11:18:47.014" v="0" actId="20577"/>
        <pc:sldMkLst>
          <pc:docMk/>
          <pc:sldMk cId="4126047389" sldId="258"/>
        </pc:sldMkLst>
      </pc:sldChg>
      <pc:sldChg chg="modSp add">
        <pc:chgData name="Mike Ross" userId="7954c944-6085-4b08-be0b-82a8f61afa5b" providerId="ADAL" clId="{67B41549-1E14-4F8D-968D-02F9FC1D83F6}" dt="2018-11-26T14:08:37.176" v="6068" actId="20577"/>
        <pc:sldMkLst>
          <pc:docMk/>
          <pc:sldMk cId="2535162628" sldId="259"/>
        </pc:sldMkLst>
        <pc:spChg chg="mod">
          <ac:chgData name="Mike Ross" userId="7954c944-6085-4b08-be0b-82a8f61afa5b" providerId="ADAL" clId="{67B41549-1E14-4F8D-968D-02F9FC1D83F6}" dt="2018-11-26T14:08:37.176" v="6068" actId="20577"/>
          <ac:spMkLst>
            <pc:docMk/>
            <pc:sldMk cId="2535162628" sldId="259"/>
            <ac:spMk id="3" creationId="{00000000-0000-0000-0000-000000000000}"/>
          </ac:spMkLst>
        </pc:spChg>
      </pc:sldChg>
      <pc:sldChg chg="addSp delSp modSp add">
        <pc:chgData name="Mike Ross" userId="7954c944-6085-4b08-be0b-82a8f61afa5b" providerId="ADAL" clId="{67B41549-1E14-4F8D-968D-02F9FC1D83F6}" dt="2018-11-27T17:27:40.205" v="6388" actId="20577"/>
        <pc:sldMkLst>
          <pc:docMk/>
          <pc:sldMk cId="3897515769" sldId="266"/>
        </pc:sldMkLst>
        <pc:spChg chg="mod">
          <ac:chgData name="Mike Ross" userId="7954c944-6085-4b08-be0b-82a8f61afa5b" providerId="ADAL" clId="{67B41549-1E14-4F8D-968D-02F9FC1D83F6}" dt="2018-11-27T17:27:40.205" v="6388" actId="20577"/>
          <ac:spMkLst>
            <pc:docMk/>
            <pc:sldMk cId="3897515769" sldId="266"/>
            <ac:spMk id="3" creationId="{00000000-0000-0000-0000-000000000000}"/>
          </ac:spMkLst>
        </pc:spChg>
        <pc:picChg chg="add del mod">
          <ac:chgData name="Mike Ross" userId="7954c944-6085-4b08-be0b-82a8f61afa5b" providerId="ADAL" clId="{67B41549-1E14-4F8D-968D-02F9FC1D83F6}" dt="2018-11-22T09:42:41.550" v="3391" actId="478"/>
          <ac:picMkLst>
            <pc:docMk/>
            <pc:sldMk cId="3897515769" sldId="266"/>
            <ac:picMk id="4" creationId="{90A1D0F1-5CA0-4FF9-ADD8-E93804E9B159}"/>
          </ac:picMkLst>
        </pc:picChg>
        <pc:picChg chg="add del mod">
          <ac:chgData name="Mike Ross" userId="7954c944-6085-4b08-be0b-82a8f61afa5b" providerId="ADAL" clId="{67B41549-1E14-4F8D-968D-02F9FC1D83F6}" dt="2018-11-22T09:42:42.182" v="3392" actId="478"/>
          <ac:picMkLst>
            <pc:docMk/>
            <pc:sldMk cId="3897515769" sldId="266"/>
            <ac:picMk id="5" creationId="{35C8D1C5-7047-43CD-96B7-08ECDEEFED03}"/>
          </ac:picMkLst>
        </pc:picChg>
      </pc:sldChg>
      <pc:sldChg chg="addSp delSp modSp add">
        <pc:chgData name="Mike Ross" userId="7954c944-6085-4b08-be0b-82a8f61afa5b" providerId="ADAL" clId="{67B41549-1E14-4F8D-968D-02F9FC1D83F6}" dt="2018-11-29T09:45:07.770" v="6500" actId="20577"/>
        <pc:sldMkLst>
          <pc:docMk/>
          <pc:sldMk cId="3488081024" sldId="267"/>
        </pc:sldMkLst>
        <pc:spChg chg="mod">
          <ac:chgData name="Mike Ross" userId="7954c944-6085-4b08-be0b-82a8f61afa5b" providerId="ADAL" clId="{67B41549-1E14-4F8D-968D-02F9FC1D83F6}" dt="2018-11-22T09:55:05.658" v="3586" actId="20577"/>
          <ac:spMkLst>
            <pc:docMk/>
            <pc:sldMk cId="3488081024" sldId="267"/>
            <ac:spMk id="2" creationId="{00000000-0000-0000-0000-000000000000}"/>
          </ac:spMkLst>
        </pc:spChg>
        <pc:spChg chg="mod">
          <ac:chgData name="Mike Ross" userId="7954c944-6085-4b08-be0b-82a8f61afa5b" providerId="ADAL" clId="{67B41549-1E14-4F8D-968D-02F9FC1D83F6}" dt="2018-11-29T09:45:07.770" v="6500" actId="20577"/>
          <ac:spMkLst>
            <pc:docMk/>
            <pc:sldMk cId="3488081024" sldId="267"/>
            <ac:spMk id="3" creationId="{00000000-0000-0000-0000-000000000000}"/>
          </ac:spMkLst>
        </pc:spChg>
        <pc:spChg chg="add del mod">
          <ac:chgData name="Mike Ross" userId="7954c944-6085-4b08-be0b-82a8f61afa5b" providerId="ADAL" clId="{67B41549-1E14-4F8D-968D-02F9FC1D83F6}" dt="2018-11-23T12:52:41.056" v="5924" actId="478"/>
          <ac:spMkLst>
            <pc:docMk/>
            <pc:sldMk cId="3488081024" sldId="267"/>
            <ac:spMk id="4" creationId="{490DDCD4-BB6C-41B0-9AF5-170286C34C7B}"/>
          </ac:spMkLst>
        </pc:spChg>
        <pc:spChg chg="mod">
          <ac:chgData name="Mike Ross" userId="7954c944-6085-4b08-be0b-82a8f61afa5b" providerId="ADAL" clId="{67B41549-1E14-4F8D-968D-02F9FC1D83F6}" dt="2018-11-22T10:08:45.676" v="3885" actId="1076"/>
          <ac:spMkLst>
            <pc:docMk/>
            <pc:sldMk cId="3488081024" sldId="267"/>
            <ac:spMk id="8" creationId="{00000000-0000-0000-0000-000000000000}"/>
          </ac:spMkLst>
        </pc:spChg>
        <pc:spChg chg="mod">
          <ac:chgData name="Mike Ross" userId="7954c944-6085-4b08-be0b-82a8f61afa5b" providerId="ADAL" clId="{67B41549-1E14-4F8D-968D-02F9FC1D83F6}" dt="2018-11-22T10:08:48.660" v="3886" actId="1076"/>
          <ac:spMkLst>
            <pc:docMk/>
            <pc:sldMk cId="3488081024" sldId="267"/>
            <ac:spMk id="11" creationId="{00000000-0000-0000-0000-000000000000}"/>
          </ac:spMkLst>
        </pc:spChg>
        <pc:spChg chg="mod">
          <ac:chgData name="Mike Ross" userId="7954c944-6085-4b08-be0b-82a8f61afa5b" providerId="ADAL" clId="{67B41549-1E14-4F8D-968D-02F9FC1D83F6}" dt="2018-11-22T10:08:51.544" v="3887" actId="1076"/>
          <ac:spMkLst>
            <pc:docMk/>
            <pc:sldMk cId="3488081024" sldId="267"/>
            <ac:spMk id="12" creationId="{00000000-0000-0000-0000-000000000000}"/>
          </ac:spMkLst>
        </pc:spChg>
        <pc:spChg chg="del">
          <ac:chgData name="Mike Ross" userId="7954c944-6085-4b08-be0b-82a8f61afa5b" providerId="ADAL" clId="{67B41549-1E14-4F8D-968D-02F9FC1D83F6}" dt="2018-11-22T09:56:02.884" v="3596" actId="478"/>
          <ac:spMkLst>
            <pc:docMk/>
            <pc:sldMk cId="3488081024" sldId="267"/>
            <ac:spMk id="13" creationId="{00000000-0000-0000-0000-000000000000}"/>
          </ac:spMkLst>
        </pc:spChg>
        <pc:spChg chg="del">
          <ac:chgData name="Mike Ross" userId="7954c944-6085-4b08-be0b-82a8f61afa5b" providerId="ADAL" clId="{67B41549-1E14-4F8D-968D-02F9FC1D83F6}" dt="2018-11-22T09:56:00.777" v="3595" actId="478"/>
          <ac:spMkLst>
            <pc:docMk/>
            <pc:sldMk cId="3488081024" sldId="267"/>
            <ac:spMk id="14" creationId="{00000000-0000-0000-0000-000000000000}"/>
          </ac:spMkLst>
        </pc:spChg>
        <pc:picChg chg="del">
          <ac:chgData name="Mike Ross" userId="7954c944-6085-4b08-be0b-82a8f61afa5b" providerId="ADAL" clId="{67B41549-1E14-4F8D-968D-02F9FC1D83F6}" dt="2018-11-22T09:55:58.806" v="3594" actId="478"/>
          <ac:picMkLst>
            <pc:docMk/>
            <pc:sldMk cId="3488081024" sldId="267"/>
            <ac:picMk id="1026" creationId="{00000000-0000-0000-0000-000000000000}"/>
          </ac:picMkLst>
        </pc:picChg>
        <pc:picChg chg="mod">
          <ac:chgData name="Mike Ross" userId="7954c944-6085-4b08-be0b-82a8f61afa5b" providerId="ADAL" clId="{67B41549-1E14-4F8D-968D-02F9FC1D83F6}" dt="2018-11-22T10:08:38.612" v="3884" actId="1076"/>
          <ac:picMkLst>
            <pc:docMk/>
            <pc:sldMk cId="3488081024" sldId="267"/>
            <ac:picMk id="2050" creationId="{00000000-0000-0000-0000-000000000000}"/>
          </ac:picMkLst>
        </pc:picChg>
      </pc:sldChg>
      <pc:sldChg chg="modSp add">
        <pc:chgData name="Mike Ross" userId="7954c944-6085-4b08-be0b-82a8f61afa5b" providerId="ADAL" clId="{67B41549-1E14-4F8D-968D-02F9FC1D83F6}" dt="2018-11-26T15:16:05.534" v="6160" actId="20577"/>
        <pc:sldMkLst>
          <pc:docMk/>
          <pc:sldMk cId="3716558095" sldId="268"/>
        </pc:sldMkLst>
        <pc:spChg chg="mod">
          <ac:chgData name="Mike Ross" userId="7954c944-6085-4b08-be0b-82a8f61afa5b" providerId="ADAL" clId="{67B41549-1E14-4F8D-968D-02F9FC1D83F6}" dt="2018-11-26T15:16:05.534" v="6160" actId="20577"/>
          <ac:spMkLst>
            <pc:docMk/>
            <pc:sldMk cId="3716558095" sldId="268"/>
            <ac:spMk id="3" creationId="{00000000-0000-0000-0000-000000000000}"/>
          </ac:spMkLst>
        </pc:spChg>
      </pc:sldChg>
      <pc:sldChg chg="modSp add ord">
        <pc:chgData name="Mike Ross" userId="7954c944-6085-4b08-be0b-82a8f61afa5b" providerId="ADAL" clId="{67B41549-1E14-4F8D-968D-02F9FC1D83F6}" dt="2018-11-26T15:25:26.337" v="6267" actId="20577"/>
        <pc:sldMkLst>
          <pc:docMk/>
          <pc:sldMk cId="4233363226" sldId="270"/>
        </pc:sldMkLst>
        <pc:spChg chg="mod">
          <ac:chgData name="Mike Ross" userId="7954c944-6085-4b08-be0b-82a8f61afa5b" providerId="ADAL" clId="{67B41549-1E14-4F8D-968D-02F9FC1D83F6}" dt="2018-11-21T16:46:10.679" v="3305" actId="20577"/>
          <ac:spMkLst>
            <pc:docMk/>
            <pc:sldMk cId="4233363226" sldId="270"/>
            <ac:spMk id="2" creationId="{00000000-0000-0000-0000-000000000000}"/>
          </ac:spMkLst>
        </pc:spChg>
        <pc:spChg chg="mod">
          <ac:chgData name="Mike Ross" userId="7954c944-6085-4b08-be0b-82a8f61afa5b" providerId="ADAL" clId="{67B41549-1E14-4F8D-968D-02F9FC1D83F6}" dt="2018-11-26T15:25:26.337" v="6267" actId="20577"/>
          <ac:spMkLst>
            <pc:docMk/>
            <pc:sldMk cId="4233363226" sldId="270"/>
            <ac:spMk id="3" creationId="{00000000-0000-0000-0000-000000000000}"/>
          </ac:spMkLst>
        </pc:spChg>
      </pc:sldChg>
      <pc:sldChg chg="modSp add">
        <pc:chgData name="Mike Ross" userId="7954c944-6085-4b08-be0b-82a8f61afa5b" providerId="ADAL" clId="{67B41549-1E14-4F8D-968D-02F9FC1D83F6}" dt="2018-11-22T16:43:52.214" v="5875" actId="6549"/>
        <pc:sldMkLst>
          <pc:docMk/>
          <pc:sldMk cId="2694158439" sldId="271"/>
        </pc:sldMkLst>
        <pc:spChg chg="mod">
          <ac:chgData name="Mike Ross" userId="7954c944-6085-4b08-be0b-82a8f61afa5b" providerId="ADAL" clId="{67B41549-1E14-4F8D-968D-02F9FC1D83F6}" dt="2018-11-22T16:43:52.214" v="5875" actId="6549"/>
          <ac:spMkLst>
            <pc:docMk/>
            <pc:sldMk cId="2694158439" sldId="271"/>
            <ac:spMk id="3" creationId="{00000000-0000-0000-0000-000000000000}"/>
          </ac:spMkLst>
        </pc:spChg>
        <pc:picChg chg="mod modCrop">
          <ac:chgData name="Mike Ross" userId="7954c944-6085-4b08-be0b-82a8f61afa5b" providerId="ADAL" clId="{67B41549-1E14-4F8D-968D-02F9FC1D83F6}" dt="2018-11-22T16:42:32.422" v="5814" actId="196"/>
          <ac:picMkLst>
            <pc:docMk/>
            <pc:sldMk cId="2694158439" sldId="271"/>
            <ac:picMk id="6" creationId="{00000000-0000-0000-0000-000000000000}"/>
          </ac:picMkLst>
        </pc:picChg>
      </pc:sldChg>
      <pc:sldChg chg="modSp add">
        <pc:chgData name="Mike Ross" userId="7954c944-6085-4b08-be0b-82a8f61afa5b" providerId="ADAL" clId="{67B41549-1E14-4F8D-968D-02F9FC1D83F6}" dt="2018-11-26T14:05:54.822" v="5993" actId="20577"/>
        <pc:sldMkLst>
          <pc:docMk/>
          <pc:sldMk cId="3123632454" sldId="273"/>
        </pc:sldMkLst>
        <pc:spChg chg="mod">
          <ac:chgData name="Mike Ross" userId="7954c944-6085-4b08-be0b-82a8f61afa5b" providerId="ADAL" clId="{67B41549-1E14-4F8D-968D-02F9FC1D83F6}" dt="2018-11-21T09:31:55.339" v="69" actId="20577"/>
          <ac:spMkLst>
            <pc:docMk/>
            <pc:sldMk cId="3123632454" sldId="273"/>
            <ac:spMk id="2" creationId="{00000000-0000-0000-0000-000000000000}"/>
          </ac:spMkLst>
        </pc:spChg>
        <pc:spChg chg="mod">
          <ac:chgData name="Mike Ross" userId="7954c944-6085-4b08-be0b-82a8f61afa5b" providerId="ADAL" clId="{67B41549-1E14-4F8D-968D-02F9FC1D83F6}" dt="2018-11-26T14:05:54.822" v="5993" actId="20577"/>
          <ac:spMkLst>
            <pc:docMk/>
            <pc:sldMk cId="3123632454" sldId="273"/>
            <ac:spMk id="3" creationId="{00000000-0000-0000-0000-000000000000}"/>
          </ac:spMkLst>
        </pc:spChg>
      </pc:sldChg>
      <pc:sldChg chg="modSp add">
        <pc:chgData name="Mike Ross" userId="7954c944-6085-4b08-be0b-82a8f61afa5b" providerId="ADAL" clId="{67B41549-1E14-4F8D-968D-02F9FC1D83F6}" dt="2018-11-22T11:11:37.288" v="4355" actId="6549"/>
        <pc:sldMkLst>
          <pc:docMk/>
          <pc:sldMk cId="3606605356" sldId="274"/>
        </pc:sldMkLst>
        <pc:spChg chg="mod">
          <ac:chgData name="Mike Ross" userId="7954c944-6085-4b08-be0b-82a8f61afa5b" providerId="ADAL" clId="{67B41549-1E14-4F8D-968D-02F9FC1D83F6}" dt="2018-11-22T11:11:37.288" v="4355" actId="6549"/>
          <ac:spMkLst>
            <pc:docMk/>
            <pc:sldMk cId="3606605356" sldId="274"/>
            <ac:spMk id="3" creationId="{00000000-0000-0000-0000-000000000000}"/>
          </ac:spMkLst>
        </pc:spChg>
      </pc:sldChg>
      <pc:sldChg chg="addSp delSp modSp add">
        <pc:chgData name="Mike Ross" userId="7954c944-6085-4b08-be0b-82a8f61afa5b" providerId="ADAL" clId="{67B41549-1E14-4F8D-968D-02F9FC1D83F6}" dt="2018-11-26T14:05:24.040" v="5991" actId="20577"/>
        <pc:sldMkLst>
          <pc:docMk/>
          <pc:sldMk cId="2459528471" sldId="275"/>
        </pc:sldMkLst>
        <pc:spChg chg="mod">
          <ac:chgData name="Mike Ross" userId="7954c944-6085-4b08-be0b-82a8f61afa5b" providerId="ADAL" clId="{67B41549-1E14-4F8D-968D-02F9FC1D83F6}" dt="2018-11-26T14:05:24.040" v="5991" actId="20577"/>
          <ac:spMkLst>
            <pc:docMk/>
            <pc:sldMk cId="2459528471" sldId="275"/>
            <ac:spMk id="3" creationId="{00000000-0000-0000-0000-000000000000}"/>
          </ac:spMkLst>
        </pc:spChg>
        <pc:spChg chg="add del mod">
          <ac:chgData name="Mike Ross" userId="7954c944-6085-4b08-be0b-82a8f61afa5b" providerId="ADAL" clId="{67B41549-1E14-4F8D-968D-02F9FC1D83F6}" dt="2018-11-21T09:27:11.888" v="23" actId="14100"/>
          <ac:spMkLst>
            <pc:docMk/>
            <pc:sldMk cId="2459528471" sldId="275"/>
            <ac:spMk id="4" creationId="{51973336-3D06-49C1-95D7-70C9D539A99B}"/>
          </ac:spMkLst>
        </pc:spChg>
        <pc:spChg chg="add del mod">
          <ac:chgData name="Mike Ross" userId="7954c944-6085-4b08-be0b-82a8f61afa5b" providerId="ADAL" clId="{67B41549-1E14-4F8D-968D-02F9FC1D83F6}" dt="2018-11-21T09:27:11.888" v="23" actId="14100"/>
          <ac:spMkLst>
            <pc:docMk/>
            <pc:sldMk cId="2459528471" sldId="275"/>
            <ac:spMk id="5" creationId="{953FE34A-F586-4000-897C-8CF2D040BD20}"/>
          </ac:spMkLst>
        </pc:spChg>
        <pc:spChg chg="add del mod">
          <ac:chgData name="Mike Ross" userId="7954c944-6085-4b08-be0b-82a8f61afa5b" providerId="ADAL" clId="{67B41549-1E14-4F8D-968D-02F9FC1D83F6}" dt="2018-11-21T09:28:07.730" v="43" actId="14100"/>
          <ac:spMkLst>
            <pc:docMk/>
            <pc:sldMk cId="2459528471" sldId="275"/>
            <ac:spMk id="7" creationId="{2B251039-CBA6-4415-895D-0DB4C5C2AD23}"/>
          </ac:spMkLst>
        </pc:spChg>
        <pc:spChg chg="add del mod">
          <ac:chgData name="Mike Ross" userId="7954c944-6085-4b08-be0b-82a8f61afa5b" providerId="ADAL" clId="{67B41549-1E14-4F8D-968D-02F9FC1D83F6}" dt="2018-11-21T09:28:07.730" v="43" actId="14100"/>
          <ac:spMkLst>
            <pc:docMk/>
            <pc:sldMk cId="2459528471" sldId="275"/>
            <ac:spMk id="9" creationId="{C2515C07-F1EC-452D-91DD-7246F5544059}"/>
          </ac:spMkLst>
        </pc:spChg>
      </pc:sldChg>
      <pc:sldChg chg="addSp delSp modSp add ord">
        <pc:chgData name="Mike Ross" userId="7954c944-6085-4b08-be0b-82a8f61afa5b" providerId="ADAL" clId="{67B41549-1E14-4F8D-968D-02F9FC1D83F6}" dt="2018-11-21T12:10:39.741" v="1743" actId="20577"/>
        <pc:sldMkLst>
          <pc:docMk/>
          <pc:sldMk cId="2046949648" sldId="276"/>
        </pc:sldMkLst>
        <pc:spChg chg="mod">
          <ac:chgData name="Mike Ross" userId="7954c944-6085-4b08-be0b-82a8f61afa5b" providerId="ADAL" clId="{67B41549-1E14-4F8D-968D-02F9FC1D83F6}" dt="2018-11-21T12:10:39.741" v="1743" actId="20577"/>
          <ac:spMkLst>
            <pc:docMk/>
            <pc:sldMk cId="2046949648" sldId="276"/>
            <ac:spMk id="3" creationId="{00000000-0000-0000-0000-000000000000}"/>
          </ac:spMkLst>
        </pc:spChg>
        <pc:picChg chg="del">
          <ac:chgData name="Mike Ross" userId="7954c944-6085-4b08-be0b-82a8f61afa5b" providerId="ADAL" clId="{67B41549-1E14-4F8D-968D-02F9FC1D83F6}" dt="2018-11-21T10:06:11.171" v="719" actId="478"/>
          <ac:picMkLst>
            <pc:docMk/>
            <pc:sldMk cId="2046949648" sldId="276"/>
            <ac:picMk id="4" creationId="{C9D3DBAD-EB0E-42A3-AC58-DFC01B192803}"/>
          </ac:picMkLst>
        </pc:picChg>
        <pc:picChg chg="add mod ord modCrop">
          <ac:chgData name="Mike Ross" userId="7954c944-6085-4b08-be0b-82a8f61afa5b" providerId="ADAL" clId="{67B41549-1E14-4F8D-968D-02F9FC1D83F6}" dt="2018-11-21T11:32:40.851" v="1304" actId="732"/>
          <ac:picMkLst>
            <pc:docMk/>
            <pc:sldMk cId="2046949648" sldId="276"/>
            <ac:picMk id="2050" creationId="{54F48CFF-A841-4E9D-B8D2-A8B72D2008F6}"/>
          </ac:picMkLst>
        </pc:picChg>
      </pc:sldChg>
      <pc:sldChg chg="addSp delSp modSp add">
        <pc:chgData name="Mike Ross" userId="7954c944-6085-4b08-be0b-82a8f61afa5b" providerId="ADAL" clId="{67B41549-1E14-4F8D-968D-02F9FC1D83F6}" dt="2018-11-26T14:11:43.700" v="6107" actId="20577"/>
        <pc:sldMkLst>
          <pc:docMk/>
          <pc:sldMk cId="969890530" sldId="277"/>
        </pc:sldMkLst>
        <pc:spChg chg="mod">
          <ac:chgData name="Mike Ross" userId="7954c944-6085-4b08-be0b-82a8f61afa5b" providerId="ADAL" clId="{67B41549-1E14-4F8D-968D-02F9FC1D83F6}" dt="2018-11-26T14:11:43.700" v="6107" actId="20577"/>
          <ac:spMkLst>
            <pc:docMk/>
            <pc:sldMk cId="969890530" sldId="277"/>
            <ac:spMk id="3" creationId="{96F5CC62-2B3A-41E1-A15D-F6786AC5D87B}"/>
          </ac:spMkLst>
        </pc:spChg>
        <pc:spChg chg="add del mod">
          <ac:chgData name="Mike Ross" userId="7954c944-6085-4b08-be0b-82a8f61afa5b" providerId="ADAL" clId="{67B41549-1E14-4F8D-968D-02F9FC1D83F6}" dt="2018-11-21T11:34:05.979" v="1306" actId="20577"/>
          <ac:spMkLst>
            <pc:docMk/>
            <pc:sldMk cId="969890530" sldId="277"/>
            <ac:spMk id="4" creationId="{3246BCCE-BCB9-4909-8EAF-4588AC9F586A}"/>
          </ac:spMkLst>
        </pc:spChg>
        <pc:spChg chg="add del mod">
          <ac:chgData name="Mike Ross" userId="7954c944-6085-4b08-be0b-82a8f61afa5b" providerId="ADAL" clId="{67B41549-1E14-4F8D-968D-02F9FC1D83F6}" dt="2018-11-21T11:34:05.979" v="1306" actId="20577"/>
          <ac:spMkLst>
            <pc:docMk/>
            <pc:sldMk cId="969890530" sldId="277"/>
            <ac:spMk id="5" creationId="{F20D6CAB-FCDE-4663-A510-BF93C7B55BC7}"/>
          </ac:spMkLst>
        </pc:spChg>
        <pc:picChg chg="del">
          <ac:chgData name="Mike Ross" userId="7954c944-6085-4b08-be0b-82a8f61afa5b" providerId="ADAL" clId="{67B41549-1E14-4F8D-968D-02F9FC1D83F6}" dt="2018-11-21T11:34:02.425" v="1305" actId="478"/>
          <ac:picMkLst>
            <pc:docMk/>
            <pc:sldMk cId="969890530" sldId="277"/>
            <ac:picMk id="11" creationId="{8D5CCD0C-2B36-4295-B2D7-319A917E6EFB}"/>
          </ac:picMkLst>
        </pc:picChg>
        <pc:picChg chg="add mod ord modCrop">
          <ac:chgData name="Mike Ross" userId="7954c944-6085-4b08-be0b-82a8f61afa5b" providerId="ADAL" clId="{67B41549-1E14-4F8D-968D-02F9FC1D83F6}" dt="2018-11-21T11:44:23.427" v="1520" actId="732"/>
          <ac:picMkLst>
            <pc:docMk/>
            <pc:sldMk cId="969890530" sldId="277"/>
            <ac:picMk id="4098" creationId="{DD5FB737-BA1B-49B3-A6D7-5E63DF09EF2A}"/>
          </ac:picMkLst>
        </pc:picChg>
      </pc:sldChg>
      <pc:sldChg chg="modSp add setBg">
        <pc:chgData name="Mike Ross" userId="7954c944-6085-4b08-be0b-82a8f61afa5b" providerId="ADAL" clId="{67B41549-1E14-4F8D-968D-02F9FC1D83F6}" dt="2018-11-21T12:10:54.417" v="1744" actId="207"/>
        <pc:sldMkLst>
          <pc:docMk/>
          <pc:sldMk cId="3573915547" sldId="278"/>
        </pc:sldMkLst>
        <pc:spChg chg="mod">
          <ac:chgData name="Mike Ross" userId="7954c944-6085-4b08-be0b-82a8f61afa5b" providerId="ADAL" clId="{67B41549-1E14-4F8D-968D-02F9FC1D83F6}" dt="2018-11-21T12:10:54.417" v="1744" actId="207"/>
          <ac:spMkLst>
            <pc:docMk/>
            <pc:sldMk cId="3573915547" sldId="278"/>
            <ac:spMk id="3" creationId="{00000000-0000-0000-0000-000000000000}"/>
          </ac:spMkLst>
        </pc:spChg>
      </pc:sldChg>
      <pc:sldChg chg="addSp delSp modSp add">
        <pc:chgData name="Mike Ross" userId="7954c944-6085-4b08-be0b-82a8f61afa5b" providerId="ADAL" clId="{67B41549-1E14-4F8D-968D-02F9FC1D83F6}" dt="2018-11-21T11:56:05.756" v="1631" actId="20577"/>
        <pc:sldMkLst>
          <pc:docMk/>
          <pc:sldMk cId="3565118556" sldId="279"/>
        </pc:sldMkLst>
        <pc:spChg chg="mod">
          <ac:chgData name="Mike Ross" userId="7954c944-6085-4b08-be0b-82a8f61afa5b" providerId="ADAL" clId="{67B41549-1E14-4F8D-968D-02F9FC1D83F6}" dt="2018-11-21T11:54:39.716" v="1613" actId="20577"/>
          <ac:spMkLst>
            <pc:docMk/>
            <pc:sldMk cId="3565118556" sldId="279"/>
            <ac:spMk id="2" creationId="{12607AF8-D0E1-4DBF-A620-CAFFAC12D202}"/>
          </ac:spMkLst>
        </pc:spChg>
        <pc:spChg chg="mod">
          <ac:chgData name="Mike Ross" userId="7954c944-6085-4b08-be0b-82a8f61afa5b" providerId="ADAL" clId="{67B41549-1E14-4F8D-968D-02F9FC1D83F6}" dt="2018-11-21T11:56:05.756" v="1631" actId="20577"/>
          <ac:spMkLst>
            <pc:docMk/>
            <pc:sldMk cId="3565118556" sldId="279"/>
            <ac:spMk id="3" creationId="{FF1C420E-6060-4B44-AE87-AA2300B00493}"/>
          </ac:spMkLst>
        </pc:spChg>
        <pc:spChg chg="add del mod">
          <ac:chgData name="Mike Ross" userId="7954c944-6085-4b08-be0b-82a8f61afa5b" providerId="ADAL" clId="{67B41549-1E14-4F8D-968D-02F9FC1D83F6}" dt="2018-11-21T11:52:22.709" v="1546" actId="20577"/>
          <ac:spMkLst>
            <pc:docMk/>
            <pc:sldMk cId="3565118556" sldId="279"/>
            <ac:spMk id="4" creationId="{9886086C-C6D9-4414-BDD9-AD2B740BFB6F}"/>
          </ac:spMkLst>
        </pc:spChg>
        <pc:spChg chg="add del mod">
          <ac:chgData name="Mike Ross" userId="7954c944-6085-4b08-be0b-82a8f61afa5b" providerId="ADAL" clId="{67B41549-1E14-4F8D-968D-02F9FC1D83F6}" dt="2018-11-21T11:52:22.709" v="1546" actId="20577"/>
          <ac:spMkLst>
            <pc:docMk/>
            <pc:sldMk cId="3565118556" sldId="279"/>
            <ac:spMk id="5" creationId="{A0F0906F-71E8-4C97-8A84-3A51F2715D84}"/>
          </ac:spMkLst>
        </pc:spChg>
        <pc:picChg chg="mod modCrop">
          <ac:chgData name="Mike Ross" userId="7954c944-6085-4b08-be0b-82a8f61afa5b" providerId="ADAL" clId="{67B41549-1E14-4F8D-968D-02F9FC1D83F6}" dt="2018-11-21T11:48:05.135" v="1528" actId="732"/>
          <ac:picMkLst>
            <pc:docMk/>
            <pc:sldMk cId="3565118556" sldId="279"/>
            <ac:picMk id="7" creationId="{4A6A0FDE-BC0C-4B4C-ADEB-BD25BD3D1E6B}"/>
          </ac:picMkLst>
        </pc:picChg>
      </pc:sldChg>
      <pc:sldChg chg="modSp add">
        <pc:chgData name="Mike Ross" userId="7954c944-6085-4b08-be0b-82a8f61afa5b" providerId="ADAL" clId="{67B41549-1E14-4F8D-968D-02F9FC1D83F6}" dt="2018-11-27T17:20:46.059" v="6386" actId="20577"/>
        <pc:sldMkLst>
          <pc:docMk/>
          <pc:sldMk cId="1423137957" sldId="280"/>
        </pc:sldMkLst>
        <pc:spChg chg="mod">
          <ac:chgData name="Mike Ross" userId="7954c944-6085-4b08-be0b-82a8f61afa5b" providerId="ADAL" clId="{67B41549-1E14-4F8D-968D-02F9FC1D83F6}" dt="2018-11-27T17:20:46.059" v="6386" actId="20577"/>
          <ac:spMkLst>
            <pc:docMk/>
            <pc:sldMk cId="1423137957" sldId="280"/>
            <ac:spMk id="3" creationId="{F73CB192-F482-49EA-B828-A700ADBFD726}"/>
          </ac:spMkLst>
        </pc:spChg>
        <pc:picChg chg="mod">
          <ac:chgData name="Mike Ross" userId="7954c944-6085-4b08-be0b-82a8f61afa5b" providerId="ADAL" clId="{67B41549-1E14-4F8D-968D-02F9FC1D83F6}" dt="2018-11-21T15:11:52.944" v="3026" actId="14100"/>
          <ac:picMkLst>
            <pc:docMk/>
            <pc:sldMk cId="1423137957" sldId="280"/>
            <ac:picMk id="4" creationId="{DF646259-EE5C-434B-9CB0-A0BFAAEDEA8C}"/>
          </ac:picMkLst>
        </pc:picChg>
      </pc:sldChg>
      <pc:sldChg chg="delSp modSp add">
        <pc:chgData name="Mike Ross" userId="7954c944-6085-4b08-be0b-82a8f61afa5b" providerId="ADAL" clId="{67B41549-1E14-4F8D-968D-02F9FC1D83F6}" dt="2018-11-29T16:07:31.918" v="6582" actId="478"/>
        <pc:sldMkLst>
          <pc:docMk/>
          <pc:sldMk cId="1209576670" sldId="281"/>
        </pc:sldMkLst>
        <pc:spChg chg="mod">
          <ac:chgData name="Mike Ross" userId="7954c944-6085-4b08-be0b-82a8f61afa5b" providerId="ADAL" clId="{67B41549-1E14-4F8D-968D-02F9FC1D83F6}" dt="2018-11-26T15:18:31.381" v="6256" actId="20577"/>
          <ac:spMkLst>
            <pc:docMk/>
            <pc:sldMk cId="1209576670" sldId="281"/>
            <ac:spMk id="3" creationId="{00000000-0000-0000-0000-000000000000}"/>
          </ac:spMkLst>
        </pc:spChg>
        <pc:spChg chg="del">
          <ac:chgData name="Mike Ross" userId="7954c944-6085-4b08-be0b-82a8f61afa5b" providerId="ADAL" clId="{67B41549-1E14-4F8D-968D-02F9FC1D83F6}" dt="2018-11-29T16:07:31.918" v="6582" actId="478"/>
          <ac:spMkLst>
            <pc:docMk/>
            <pc:sldMk cId="1209576670" sldId="281"/>
            <ac:spMk id="4" creationId="{C399E191-10C2-48D8-95D9-8BC18F333C8F}"/>
          </ac:spMkLst>
        </pc:spChg>
        <pc:picChg chg="mod">
          <ac:chgData name="Mike Ross" userId="7954c944-6085-4b08-be0b-82a8f61afa5b" providerId="ADAL" clId="{67B41549-1E14-4F8D-968D-02F9FC1D83F6}" dt="2018-11-26T15:18:49.213" v="6259" actId="1076"/>
          <ac:picMkLst>
            <pc:docMk/>
            <pc:sldMk cId="1209576670" sldId="281"/>
            <ac:picMk id="5" creationId="{00000000-0000-0000-0000-000000000000}"/>
          </ac:picMkLst>
        </pc:picChg>
      </pc:sldChg>
      <pc:sldChg chg="addSp delSp modSp add">
        <pc:chgData name="Mike Ross" userId="7954c944-6085-4b08-be0b-82a8f61afa5b" providerId="ADAL" clId="{67B41549-1E14-4F8D-968D-02F9FC1D83F6}" dt="2018-11-29T09:48:07.158" v="6557" actId="732"/>
        <pc:sldMkLst>
          <pc:docMk/>
          <pc:sldMk cId="2404702714" sldId="282"/>
        </pc:sldMkLst>
        <pc:spChg chg="mod">
          <ac:chgData name="Mike Ross" userId="7954c944-6085-4b08-be0b-82a8f61afa5b" providerId="ADAL" clId="{67B41549-1E14-4F8D-968D-02F9FC1D83F6}" dt="2018-11-22T11:59:56.381" v="5256" actId="207"/>
          <ac:spMkLst>
            <pc:docMk/>
            <pc:sldMk cId="2404702714" sldId="282"/>
            <ac:spMk id="2" creationId="{6C488457-8E51-42F1-BF1C-CA36F8148427}"/>
          </ac:spMkLst>
        </pc:spChg>
        <pc:spChg chg="mod">
          <ac:chgData name="Mike Ross" userId="7954c944-6085-4b08-be0b-82a8f61afa5b" providerId="ADAL" clId="{67B41549-1E14-4F8D-968D-02F9FC1D83F6}" dt="2018-11-29T09:47:45.619" v="6554" actId="20577"/>
          <ac:spMkLst>
            <pc:docMk/>
            <pc:sldMk cId="2404702714" sldId="282"/>
            <ac:spMk id="3" creationId="{F64A9920-2C0C-4912-B3D6-D8CCDB3298B8}"/>
          </ac:spMkLst>
        </pc:spChg>
        <pc:picChg chg="mod modCrop">
          <ac:chgData name="Mike Ross" userId="7954c944-6085-4b08-be0b-82a8f61afa5b" providerId="ADAL" clId="{67B41549-1E14-4F8D-968D-02F9FC1D83F6}" dt="2018-11-29T09:48:07.158" v="6557" actId="732"/>
          <ac:picMkLst>
            <pc:docMk/>
            <pc:sldMk cId="2404702714" sldId="282"/>
            <ac:picMk id="5" creationId="{FBA14F37-81A9-43DE-B0FA-A0BF0E5CCCDB}"/>
          </ac:picMkLst>
        </pc:picChg>
        <pc:picChg chg="del mod">
          <ac:chgData name="Mike Ross" userId="7954c944-6085-4b08-be0b-82a8f61afa5b" providerId="ADAL" clId="{67B41549-1E14-4F8D-968D-02F9FC1D83F6}" dt="2018-11-22T11:35:40.460" v="4808" actId="478"/>
          <ac:picMkLst>
            <pc:docMk/>
            <pc:sldMk cId="2404702714" sldId="282"/>
            <ac:picMk id="7" creationId="{EDA51C02-FA81-4E60-A1ED-E43175289AA0}"/>
          </ac:picMkLst>
        </pc:picChg>
        <pc:picChg chg="add mod ord modCrop">
          <ac:chgData name="Mike Ross" userId="7954c944-6085-4b08-be0b-82a8f61afa5b" providerId="ADAL" clId="{67B41549-1E14-4F8D-968D-02F9FC1D83F6}" dt="2018-11-22T11:34:30.129" v="4803" actId="732"/>
          <ac:picMkLst>
            <pc:docMk/>
            <pc:sldMk cId="2404702714" sldId="282"/>
            <ac:picMk id="3074" creationId="{B57593D8-2F44-47D7-AA36-59179ACAB118}"/>
          </ac:picMkLst>
        </pc:picChg>
      </pc:sldChg>
      <pc:sldChg chg="addSp modSp add del setBg">
        <pc:chgData name="Mike Ross" userId="7954c944-6085-4b08-be0b-82a8f61afa5b" providerId="ADAL" clId="{67B41549-1E14-4F8D-968D-02F9FC1D83F6}" dt="2018-11-29T09:51:04.007" v="6575" actId="20577"/>
        <pc:sldMkLst>
          <pc:docMk/>
          <pc:sldMk cId="1273220310" sldId="283"/>
        </pc:sldMkLst>
        <pc:spChg chg="mod">
          <ac:chgData name="Mike Ross" userId="7954c944-6085-4b08-be0b-82a8f61afa5b" providerId="ADAL" clId="{67B41549-1E14-4F8D-968D-02F9FC1D83F6}" dt="2018-11-21T14:21:20.485" v="2065" actId="20577"/>
          <ac:spMkLst>
            <pc:docMk/>
            <pc:sldMk cId="1273220310" sldId="283"/>
            <ac:spMk id="2" creationId="{6522347D-6FDA-4276-81CE-7D1F15BB08F6}"/>
          </ac:spMkLst>
        </pc:spChg>
        <pc:spChg chg="mod">
          <ac:chgData name="Mike Ross" userId="7954c944-6085-4b08-be0b-82a8f61afa5b" providerId="ADAL" clId="{67B41549-1E14-4F8D-968D-02F9FC1D83F6}" dt="2018-11-29T09:51:04.007" v="6575" actId="20577"/>
          <ac:spMkLst>
            <pc:docMk/>
            <pc:sldMk cId="1273220310" sldId="283"/>
            <ac:spMk id="3" creationId="{51B6DAA2-7CBE-4222-B809-0096514D3DAD}"/>
          </ac:spMkLst>
        </pc:spChg>
        <pc:picChg chg="mod modCrop">
          <ac:chgData name="Mike Ross" userId="7954c944-6085-4b08-be0b-82a8f61afa5b" providerId="ADAL" clId="{67B41549-1E14-4F8D-968D-02F9FC1D83F6}" dt="2018-11-21T14:25:16.776" v="2200" actId="14100"/>
          <ac:picMkLst>
            <pc:docMk/>
            <pc:sldMk cId="1273220310" sldId="283"/>
            <ac:picMk id="4" creationId="{C28E0F71-2870-47D9-BDB8-6B0CB6BDEF00}"/>
          </ac:picMkLst>
        </pc:picChg>
        <pc:picChg chg="add mod ord modCrop">
          <ac:chgData name="Mike Ross" userId="7954c944-6085-4b08-be0b-82a8f61afa5b" providerId="ADAL" clId="{67B41549-1E14-4F8D-968D-02F9FC1D83F6}" dt="2018-11-21T14:26:09.329" v="2208" actId="167"/>
          <ac:picMkLst>
            <pc:docMk/>
            <pc:sldMk cId="1273220310" sldId="283"/>
            <ac:picMk id="5" creationId="{90DF54DB-C6F2-4DEA-9B07-23619A84D190}"/>
          </ac:picMkLst>
        </pc:picChg>
        <pc:picChg chg="add mod ord modCrop">
          <ac:chgData name="Mike Ross" userId="7954c944-6085-4b08-be0b-82a8f61afa5b" providerId="ADAL" clId="{67B41549-1E14-4F8D-968D-02F9FC1D83F6}" dt="2018-11-21T14:26:54.835" v="2215" actId="197"/>
          <ac:picMkLst>
            <pc:docMk/>
            <pc:sldMk cId="1273220310" sldId="283"/>
            <ac:picMk id="6" creationId="{7931500A-4A04-4AC7-95CF-CD70E14095DA}"/>
          </ac:picMkLst>
        </pc:picChg>
      </pc:sldChg>
      <pc:sldChg chg="addSp delSp modSp add ord">
        <pc:chgData name="Mike Ross" userId="7954c944-6085-4b08-be0b-82a8f61afa5b" providerId="ADAL" clId="{67B41549-1E14-4F8D-968D-02F9FC1D83F6}" dt="2018-11-26T14:14:00.805" v="6116" actId="20577"/>
        <pc:sldMkLst>
          <pc:docMk/>
          <pc:sldMk cId="568553860" sldId="284"/>
        </pc:sldMkLst>
        <pc:spChg chg="mod">
          <ac:chgData name="Mike Ross" userId="7954c944-6085-4b08-be0b-82a8f61afa5b" providerId="ADAL" clId="{67B41549-1E14-4F8D-968D-02F9FC1D83F6}" dt="2018-11-26T14:14:00.805" v="6116" actId="20577"/>
          <ac:spMkLst>
            <pc:docMk/>
            <pc:sldMk cId="568553860" sldId="284"/>
            <ac:spMk id="3" creationId="{00000000-0000-0000-0000-000000000000}"/>
          </ac:spMkLst>
        </pc:spChg>
        <pc:spChg chg="add del mod">
          <ac:chgData name="Mike Ross" userId="7954c944-6085-4b08-be0b-82a8f61afa5b" providerId="ADAL" clId="{67B41549-1E14-4F8D-968D-02F9FC1D83F6}" dt="2018-11-21T12:37:40.817" v="2044" actId="1076"/>
          <ac:spMkLst>
            <pc:docMk/>
            <pc:sldMk cId="568553860" sldId="284"/>
            <ac:spMk id="4" creationId="{6BF796E6-6885-4E54-85BE-9B03F663AB88}"/>
          </ac:spMkLst>
        </pc:spChg>
        <pc:spChg chg="add del mod">
          <ac:chgData name="Mike Ross" userId="7954c944-6085-4b08-be0b-82a8f61afa5b" providerId="ADAL" clId="{67B41549-1E14-4F8D-968D-02F9FC1D83F6}" dt="2018-11-21T12:37:40.817" v="2044" actId="1076"/>
          <ac:spMkLst>
            <pc:docMk/>
            <pc:sldMk cId="568553860" sldId="284"/>
            <ac:spMk id="5" creationId="{F00791AE-BA53-47D2-85FD-D61FD98EACE6}"/>
          </ac:spMkLst>
        </pc:spChg>
        <pc:picChg chg="mod">
          <ac:chgData name="Mike Ross" userId="7954c944-6085-4b08-be0b-82a8f61afa5b" providerId="ADAL" clId="{67B41549-1E14-4F8D-968D-02F9FC1D83F6}" dt="2018-11-21T12:38:08.180" v="2050" actId="1076"/>
          <ac:picMkLst>
            <pc:docMk/>
            <pc:sldMk cId="568553860" sldId="284"/>
            <ac:picMk id="6" creationId="{00000000-0000-0000-0000-000000000000}"/>
          </ac:picMkLst>
        </pc:picChg>
        <pc:picChg chg="mod">
          <ac:chgData name="Mike Ross" userId="7954c944-6085-4b08-be0b-82a8f61afa5b" providerId="ADAL" clId="{67B41549-1E14-4F8D-968D-02F9FC1D83F6}" dt="2018-11-21T12:38:12.388" v="2051" actId="1076"/>
          <ac:picMkLst>
            <pc:docMk/>
            <pc:sldMk cId="568553860" sldId="284"/>
            <ac:picMk id="1028" creationId="{00000000-0000-0000-0000-000000000000}"/>
          </ac:picMkLst>
        </pc:picChg>
      </pc:sldChg>
      <pc:sldChg chg="modSp add">
        <pc:chgData name="Mike Ross" userId="7954c944-6085-4b08-be0b-82a8f61afa5b" providerId="ADAL" clId="{67B41549-1E14-4F8D-968D-02F9FC1D83F6}" dt="2018-11-26T14:14:50.401" v="6117" actId="207"/>
        <pc:sldMkLst>
          <pc:docMk/>
          <pc:sldMk cId="798317707" sldId="285"/>
        </pc:sldMkLst>
        <pc:spChg chg="mod">
          <ac:chgData name="Mike Ross" userId="7954c944-6085-4b08-be0b-82a8f61afa5b" providerId="ADAL" clId="{67B41549-1E14-4F8D-968D-02F9FC1D83F6}" dt="2018-11-26T14:14:50.401" v="6117" actId="207"/>
          <ac:spMkLst>
            <pc:docMk/>
            <pc:sldMk cId="798317707" sldId="285"/>
            <ac:spMk id="3" creationId="{00000000-0000-0000-0000-000000000000}"/>
          </ac:spMkLst>
        </pc:spChg>
        <pc:spChg chg="mod">
          <ac:chgData name="Mike Ross" userId="7954c944-6085-4b08-be0b-82a8f61afa5b" providerId="ADAL" clId="{67B41549-1E14-4F8D-968D-02F9FC1D83F6}" dt="2018-11-21T12:38:28.910" v="2054" actId="20577"/>
          <ac:spMkLst>
            <pc:docMk/>
            <pc:sldMk cId="798317707" sldId="285"/>
            <ac:spMk id="5" creationId="{ED04BD7B-1E78-479C-9809-CB4AAAE54AC6}"/>
          </ac:spMkLst>
        </pc:spChg>
      </pc:sldChg>
      <pc:sldChg chg="modSp add">
        <pc:chgData name="Mike Ross" userId="7954c944-6085-4b08-be0b-82a8f61afa5b" providerId="ADAL" clId="{67B41549-1E14-4F8D-968D-02F9FC1D83F6}" dt="2018-11-26T14:32:12.296" v="6118" actId="1076"/>
        <pc:sldMkLst>
          <pc:docMk/>
          <pc:sldMk cId="2001747644" sldId="286"/>
        </pc:sldMkLst>
        <pc:spChg chg="mod">
          <ac:chgData name="Mike Ross" userId="7954c944-6085-4b08-be0b-82a8f61afa5b" providerId="ADAL" clId="{67B41549-1E14-4F8D-968D-02F9FC1D83F6}" dt="2018-11-26T14:32:12.296" v="6118" actId="1076"/>
          <ac:spMkLst>
            <pc:docMk/>
            <pc:sldMk cId="2001747644" sldId="286"/>
            <ac:spMk id="2" creationId="{00000000-0000-0000-0000-000000000000}"/>
          </ac:spMkLst>
        </pc:spChg>
      </pc:sldChg>
      <pc:sldChg chg="modSp add">
        <pc:chgData name="Mike Ross" userId="7954c944-6085-4b08-be0b-82a8f61afa5b" providerId="ADAL" clId="{67B41549-1E14-4F8D-968D-02F9FC1D83F6}" dt="2018-11-22T12:41:24.795" v="5340" actId="20577"/>
        <pc:sldMkLst>
          <pc:docMk/>
          <pc:sldMk cId="674005314" sldId="287"/>
        </pc:sldMkLst>
        <pc:spChg chg="mod">
          <ac:chgData name="Mike Ross" userId="7954c944-6085-4b08-be0b-82a8f61afa5b" providerId="ADAL" clId="{67B41549-1E14-4F8D-968D-02F9FC1D83F6}" dt="2018-11-22T09:48:17.066" v="3422" actId="20577"/>
          <ac:spMkLst>
            <pc:docMk/>
            <pc:sldMk cId="674005314" sldId="287"/>
            <ac:spMk id="5" creationId="{00000000-0000-0000-0000-000000000000}"/>
          </ac:spMkLst>
        </pc:spChg>
        <pc:spChg chg="mod">
          <ac:chgData name="Mike Ross" userId="7954c944-6085-4b08-be0b-82a8f61afa5b" providerId="ADAL" clId="{67B41549-1E14-4F8D-968D-02F9FC1D83F6}" dt="2018-11-22T12:41:24.795" v="5340" actId="20577"/>
          <ac:spMkLst>
            <pc:docMk/>
            <pc:sldMk cId="674005314" sldId="287"/>
            <ac:spMk id="7" creationId="{00000000-0000-0000-0000-000000000000}"/>
          </ac:spMkLst>
        </pc:spChg>
        <pc:picChg chg="mod">
          <ac:chgData name="Mike Ross" userId="7954c944-6085-4b08-be0b-82a8f61afa5b" providerId="ADAL" clId="{67B41549-1E14-4F8D-968D-02F9FC1D83F6}" dt="2018-11-22T09:48:16.525" v="3421" actId="14100"/>
          <ac:picMkLst>
            <pc:docMk/>
            <pc:sldMk cId="674005314" sldId="287"/>
            <ac:picMk id="3" creationId="{55F692B0-5F41-4614-9D72-34A34B59157A}"/>
          </ac:picMkLst>
        </pc:picChg>
      </pc:sldChg>
      <pc:sldChg chg="modSp add setBg">
        <pc:chgData name="Mike Ross" userId="7954c944-6085-4b08-be0b-82a8f61afa5b" providerId="ADAL" clId="{67B41549-1E14-4F8D-968D-02F9FC1D83F6}" dt="2018-11-22T11:15:04.592" v="4450" actId="207"/>
        <pc:sldMkLst>
          <pc:docMk/>
          <pc:sldMk cId="3576681074" sldId="288"/>
        </pc:sldMkLst>
        <pc:spChg chg="mod">
          <ac:chgData name="Mike Ross" userId="7954c944-6085-4b08-be0b-82a8f61afa5b" providerId="ADAL" clId="{67B41549-1E14-4F8D-968D-02F9FC1D83F6}" dt="2018-11-22T11:15:04.592" v="4450" actId="207"/>
          <ac:spMkLst>
            <pc:docMk/>
            <pc:sldMk cId="3576681074" sldId="288"/>
            <ac:spMk id="3" creationId="{00000000-0000-0000-0000-000000000000}"/>
          </ac:spMkLst>
        </pc:spChg>
      </pc:sldChg>
      <pc:sldChg chg="modSp add ord">
        <pc:chgData name="Mike Ross" userId="7954c944-6085-4b08-be0b-82a8f61afa5b" providerId="ADAL" clId="{67B41549-1E14-4F8D-968D-02F9FC1D83F6}" dt="2018-11-22T11:14:15.517" v="4449" actId="20577"/>
        <pc:sldMkLst>
          <pc:docMk/>
          <pc:sldMk cId="793759762" sldId="289"/>
        </pc:sldMkLst>
        <pc:spChg chg="mod">
          <ac:chgData name="Mike Ross" userId="7954c944-6085-4b08-be0b-82a8f61afa5b" providerId="ADAL" clId="{67B41549-1E14-4F8D-968D-02F9FC1D83F6}" dt="2018-11-22T11:14:15.517" v="4449" actId="20577"/>
          <ac:spMkLst>
            <pc:docMk/>
            <pc:sldMk cId="793759762" sldId="289"/>
            <ac:spMk id="3" creationId="{82A8F24F-3DB4-4C43-817A-964E6F50DAD1}"/>
          </ac:spMkLst>
        </pc:spChg>
        <pc:picChg chg="mod modCrop">
          <ac:chgData name="Mike Ross" userId="7954c944-6085-4b08-be0b-82a8f61afa5b" providerId="ADAL" clId="{67B41549-1E14-4F8D-968D-02F9FC1D83F6}" dt="2018-11-22T11:13:21.061" v="4407" actId="732"/>
          <ac:picMkLst>
            <pc:docMk/>
            <pc:sldMk cId="793759762" sldId="289"/>
            <ac:picMk id="4" creationId="{F70EF7F1-E1F2-4285-9634-CE41184EBC02}"/>
          </ac:picMkLst>
        </pc:picChg>
      </pc:sldChg>
      <pc:sldChg chg="delSp modSp add ord">
        <pc:chgData name="Mike Ross" userId="7954c944-6085-4b08-be0b-82a8f61afa5b" providerId="ADAL" clId="{67B41549-1E14-4F8D-968D-02F9FC1D83F6}" dt="2018-11-29T15:07:59.866" v="6576" actId="478"/>
        <pc:sldMkLst>
          <pc:docMk/>
          <pc:sldMk cId="1866971108" sldId="290"/>
        </pc:sldMkLst>
        <pc:spChg chg="mod">
          <ac:chgData name="Mike Ross" userId="7954c944-6085-4b08-be0b-82a8f61afa5b" providerId="ADAL" clId="{67B41549-1E14-4F8D-968D-02F9FC1D83F6}" dt="2018-11-21T16:44:16.068" v="3288" actId="20577"/>
          <ac:spMkLst>
            <pc:docMk/>
            <pc:sldMk cId="1866971108" sldId="290"/>
            <ac:spMk id="3" creationId="{3FD39D34-6CF3-4B31-B941-B016B1734493}"/>
          </ac:spMkLst>
        </pc:spChg>
        <pc:spChg chg="del mod">
          <ac:chgData name="Mike Ross" userId="7954c944-6085-4b08-be0b-82a8f61afa5b" providerId="ADAL" clId="{67B41549-1E14-4F8D-968D-02F9FC1D83F6}" dt="2018-11-29T15:07:59.866" v="6576" actId="478"/>
          <ac:spMkLst>
            <pc:docMk/>
            <pc:sldMk cId="1866971108" sldId="290"/>
            <ac:spMk id="5" creationId="{19733DCC-CABE-4AB2-8790-A4FC1B65E7C4}"/>
          </ac:spMkLst>
        </pc:spChg>
        <pc:picChg chg="mod">
          <ac:chgData name="Mike Ross" userId="7954c944-6085-4b08-be0b-82a8f61afa5b" providerId="ADAL" clId="{67B41549-1E14-4F8D-968D-02F9FC1D83F6}" dt="2018-11-21T15:13:09.728" v="3054" actId="1076"/>
          <ac:picMkLst>
            <pc:docMk/>
            <pc:sldMk cId="1866971108" sldId="290"/>
            <ac:picMk id="4" creationId="{776E6201-CEE8-4FF9-86BE-95313D215B58}"/>
          </ac:picMkLst>
        </pc:picChg>
      </pc:sldChg>
      <pc:sldChg chg="addSp delSp modSp add ord">
        <pc:chgData name="Mike Ross" userId="7954c944-6085-4b08-be0b-82a8f61afa5b" providerId="ADAL" clId="{67B41549-1E14-4F8D-968D-02F9FC1D83F6}" dt="2018-11-29T15:23:47.298" v="6579" actId="478"/>
        <pc:sldMkLst>
          <pc:docMk/>
          <pc:sldMk cId="1490239308" sldId="291"/>
        </pc:sldMkLst>
        <pc:spChg chg="mod">
          <ac:chgData name="Mike Ross" userId="7954c944-6085-4b08-be0b-82a8f61afa5b" providerId="ADAL" clId="{67B41549-1E14-4F8D-968D-02F9FC1D83F6}" dt="2018-11-26T15:08:39.389" v="6140" actId="20577"/>
          <ac:spMkLst>
            <pc:docMk/>
            <pc:sldMk cId="1490239308" sldId="291"/>
            <ac:spMk id="3" creationId="{3FD39D34-6CF3-4B31-B941-B016B1734493}"/>
          </ac:spMkLst>
        </pc:spChg>
        <pc:spChg chg="del">
          <ac:chgData name="Mike Ross" userId="7954c944-6085-4b08-be0b-82a8f61afa5b" providerId="ADAL" clId="{67B41549-1E14-4F8D-968D-02F9FC1D83F6}" dt="2018-11-29T15:23:47.298" v="6579" actId="478"/>
          <ac:spMkLst>
            <pc:docMk/>
            <pc:sldMk cId="1490239308" sldId="291"/>
            <ac:spMk id="5" creationId="{19733DCC-CABE-4AB2-8790-A4FC1B65E7C4}"/>
          </ac:spMkLst>
        </pc:spChg>
        <pc:spChg chg="add del mod">
          <ac:chgData name="Mike Ross" userId="7954c944-6085-4b08-be0b-82a8f61afa5b" providerId="ADAL" clId="{67B41549-1E14-4F8D-968D-02F9FC1D83F6}" dt="2018-11-21T15:44:05.711" v="3123" actId="20577"/>
          <ac:spMkLst>
            <pc:docMk/>
            <pc:sldMk cId="1490239308" sldId="291"/>
            <ac:spMk id="6" creationId="{56CB31FF-559B-4197-A59C-D1B2285CEDD2}"/>
          </ac:spMkLst>
        </pc:spChg>
        <pc:spChg chg="add del mod">
          <ac:chgData name="Mike Ross" userId="7954c944-6085-4b08-be0b-82a8f61afa5b" providerId="ADAL" clId="{67B41549-1E14-4F8D-968D-02F9FC1D83F6}" dt="2018-11-21T15:44:05.711" v="3123" actId="20577"/>
          <ac:spMkLst>
            <pc:docMk/>
            <pc:sldMk cId="1490239308" sldId="291"/>
            <ac:spMk id="8" creationId="{F023BE1D-F61D-405E-AEC1-07874796E9FB}"/>
          </ac:spMkLst>
        </pc:spChg>
        <pc:picChg chg="mod ord modCrop">
          <ac:chgData name="Mike Ross" userId="7954c944-6085-4b08-be0b-82a8f61afa5b" providerId="ADAL" clId="{67B41549-1E14-4F8D-968D-02F9FC1D83F6}" dt="2018-11-21T15:50:21.258" v="3273" actId="14100"/>
          <ac:picMkLst>
            <pc:docMk/>
            <pc:sldMk cId="1490239308" sldId="291"/>
            <ac:picMk id="4" creationId="{D439CA4D-F398-4452-84E1-521C4B2763B6}"/>
          </ac:picMkLst>
        </pc:picChg>
        <pc:picChg chg="del mod">
          <ac:chgData name="Mike Ross" userId="7954c944-6085-4b08-be0b-82a8f61afa5b" providerId="ADAL" clId="{67B41549-1E14-4F8D-968D-02F9FC1D83F6}" dt="2018-11-21T15:42:21.520" v="3102" actId="478"/>
          <ac:picMkLst>
            <pc:docMk/>
            <pc:sldMk cId="1490239308" sldId="291"/>
            <ac:picMk id="7" creationId="{B0DC97E9-9EF3-40DC-A039-42F21EA980CF}"/>
          </ac:picMkLst>
        </pc:picChg>
        <pc:picChg chg="add del mod modCrop">
          <ac:chgData name="Mike Ross" userId="7954c944-6085-4b08-be0b-82a8f61afa5b" providerId="ADAL" clId="{67B41549-1E14-4F8D-968D-02F9FC1D83F6}" dt="2018-11-21T15:43:08.311" v="3110" actId="20577"/>
          <ac:picMkLst>
            <pc:docMk/>
            <pc:sldMk cId="1490239308" sldId="291"/>
            <ac:picMk id="7170" creationId="{0098A2BB-4CD7-4888-A6B9-515516714AFF}"/>
          </ac:picMkLst>
        </pc:picChg>
      </pc:sldChg>
      <pc:sldChg chg="addSp delSp modSp add">
        <pc:chgData name="Mike Ross" userId="7954c944-6085-4b08-be0b-82a8f61afa5b" providerId="ADAL" clId="{67B41549-1E14-4F8D-968D-02F9FC1D83F6}" dt="2018-11-26T15:25:49.416" v="6269" actId="20577"/>
        <pc:sldMkLst>
          <pc:docMk/>
          <pc:sldMk cId="486849349" sldId="292"/>
        </pc:sldMkLst>
        <pc:spChg chg="mod">
          <ac:chgData name="Mike Ross" userId="7954c944-6085-4b08-be0b-82a8f61afa5b" providerId="ADAL" clId="{67B41549-1E14-4F8D-968D-02F9FC1D83F6}" dt="2018-11-22T17:11:33.846" v="5896" actId="20577"/>
          <ac:spMkLst>
            <pc:docMk/>
            <pc:sldMk cId="486849349" sldId="292"/>
            <ac:spMk id="2" creationId="{00000000-0000-0000-0000-000000000000}"/>
          </ac:spMkLst>
        </pc:spChg>
        <pc:spChg chg="mod">
          <ac:chgData name="Mike Ross" userId="7954c944-6085-4b08-be0b-82a8f61afa5b" providerId="ADAL" clId="{67B41549-1E14-4F8D-968D-02F9FC1D83F6}" dt="2018-11-26T15:25:49.416" v="6269" actId="20577"/>
          <ac:spMkLst>
            <pc:docMk/>
            <pc:sldMk cId="486849349" sldId="292"/>
            <ac:spMk id="3" creationId="{00000000-0000-0000-0000-000000000000}"/>
          </ac:spMkLst>
        </pc:spChg>
        <pc:spChg chg="add del mod">
          <ac:chgData name="Mike Ross" userId="7954c944-6085-4b08-be0b-82a8f61afa5b" providerId="ADAL" clId="{67B41549-1E14-4F8D-968D-02F9FC1D83F6}" dt="2018-11-22T17:11:26" v="5885" actId="14100"/>
          <ac:spMkLst>
            <pc:docMk/>
            <pc:sldMk cId="486849349" sldId="292"/>
            <ac:spMk id="5" creationId="{E7ED9C0B-C3FD-4369-829A-2AC8C160A557}"/>
          </ac:spMkLst>
        </pc:spChg>
        <pc:spChg chg="add del mod">
          <ac:chgData name="Mike Ross" userId="7954c944-6085-4b08-be0b-82a8f61afa5b" providerId="ADAL" clId="{67B41549-1E14-4F8D-968D-02F9FC1D83F6}" dt="2018-11-22T17:11:26" v="5885" actId="14100"/>
          <ac:spMkLst>
            <pc:docMk/>
            <pc:sldMk cId="486849349" sldId="292"/>
            <ac:spMk id="6" creationId="{1C570C6C-5587-47D2-8D93-6676070AF012}"/>
          </ac:spMkLst>
        </pc:spChg>
        <pc:picChg chg="mod modCrop">
          <ac:chgData name="Mike Ross" userId="7954c944-6085-4b08-be0b-82a8f61afa5b" providerId="ADAL" clId="{67B41549-1E14-4F8D-968D-02F9FC1D83F6}" dt="2018-11-22T17:12:34.089" v="5905" actId="14100"/>
          <ac:picMkLst>
            <pc:docMk/>
            <pc:sldMk cId="486849349" sldId="292"/>
            <ac:picMk id="4" creationId="{C1E265E6-A9CC-4589-9675-DC4567865009}"/>
          </ac:picMkLst>
        </pc:picChg>
      </pc:sldChg>
      <pc:sldChg chg="addSp delSp modSp add">
        <pc:chgData name="Mike Ross" userId="7954c944-6085-4b08-be0b-82a8f61afa5b" providerId="ADAL" clId="{67B41549-1E14-4F8D-968D-02F9FC1D83F6}" dt="2018-11-27T17:19:30.730" v="6385" actId="20577"/>
        <pc:sldMkLst>
          <pc:docMk/>
          <pc:sldMk cId="2413478316" sldId="293"/>
        </pc:sldMkLst>
        <pc:spChg chg="mod">
          <ac:chgData name="Mike Ross" userId="7954c944-6085-4b08-be0b-82a8f61afa5b" providerId="ADAL" clId="{67B41549-1E14-4F8D-968D-02F9FC1D83F6}" dt="2018-11-21T09:42:22.106" v="189" actId="20577"/>
          <ac:spMkLst>
            <pc:docMk/>
            <pc:sldMk cId="2413478316" sldId="293"/>
            <ac:spMk id="2" creationId="{00000000-0000-0000-0000-000000000000}"/>
          </ac:spMkLst>
        </pc:spChg>
        <pc:spChg chg="mod">
          <ac:chgData name="Mike Ross" userId="7954c944-6085-4b08-be0b-82a8f61afa5b" providerId="ADAL" clId="{67B41549-1E14-4F8D-968D-02F9FC1D83F6}" dt="2018-11-27T17:19:30.730" v="6385" actId="20577"/>
          <ac:spMkLst>
            <pc:docMk/>
            <pc:sldMk cId="2413478316" sldId="293"/>
            <ac:spMk id="3" creationId="{00000000-0000-0000-0000-000000000000}"/>
          </ac:spMkLst>
        </pc:spChg>
        <pc:spChg chg="add">
          <ac:chgData name="Mike Ross" userId="7954c944-6085-4b08-be0b-82a8f61afa5b" providerId="ADAL" clId="{67B41549-1E14-4F8D-968D-02F9FC1D83F6}" dt="2018-11-21T09:39:58.146" v="151" actId="20577"/>
          <ac:spMkLst>
            <pc:docMk/>
            <pc:sldMk cId="2413478316" sldId="293"/>
            <ac:spMk id="5" creationId="{FC3C21CD-1C80-4C10-AA0B-F2A9FEB56E69}"/>
          </ac:spMkLst>
        </pc:spChg>
        <pc:spChg chg="add del mod">
          <ac:chgData name="Mike Ross" userId="7954c944-6085-4b08-be0b-82a8f61afa5b" providerId="ADAL" clId="{67B41549-1E14-4F8D-968D-02F9FC1D83F6}" dt="2018-11-21T09:40:28.612" v="156" actId="20577"/>
          <ac:spMkLst>
            <pc:docMk/>
            <pc:sldMk cId="2413478316" sldId="293"/>
            <ac:spMk id="6" creationId="{0C3CF27F-3095-41EF-B86C-A95FF45EEEFF}"/>
          </ac:spMkLst>
        </pc:spChg>
        <pc:spChg chg="add del mod">
          <ac:chgData name="Mike Ross" userId="7954c944-6085-4b08-be0b-82a8f61afa5b" providerId="ADAL" clId="{67B41549-1E14-4F8D-968D-02F9FC1D83F6}" dt="2018-11-21T09:40:28.612" v="156" actId="20577"/>
          <ac:spMkLst>
            <pc:docMk/>
            <pc:sldMk cId="2413478316" sldId="293"/>
            <ac:spMk id="7" creationId="{1A01CA2F-E37F-4018-AA36-656948A8326E}"/>
          </ac:spMkLst>
        </pc:spChg>
        <pc:spChg chg="add del mod">
          <ac:chgData name="Mike Ross" userId="7954c944-6085-4b08-be0b-82a8f61afa5b" providerId="ADAL" clId="{67B41549-1E14-4F8D-968D-02F9FC1D83F6}" dt="2018-11-21T09:40:32.201" v="157" actId="20577"/>
          <ac:spMkLst>
            <pc:docMk/>
            <pc:sldMk cId="2413478316" sldId="293"/>
            <ac:spMk id="8" creationId="{4182C6C6-A1BA-4E82-85FF-406925283EB8}"/>
          </ac:spMkLst>
        </pc:spChg>
        <pc:spChg chg="add del mod">
          <ac:chgData name="Mike Ross" userId="7954c944-6085-4b08-be0b-82a8f61afa5b" providerId="ADAL" clId="{67B41549-1E14-4F8D-968D-02F9FC1D83F6}" dt="2018-11-21T09:40:32.201" v="157" actId="20577"/>
          <ac:spMkLst>
            <pc:docMk/>
            <pc:sldMk cId="2413478316" sldId="293"/>
            <ac:spMk id="9" creationId="{4D720282-F569-4780-B104-3F5F0DA02BF2}"/>
          </ac:spMkLst>
        </pc:spChg>
        <pc:spChg chg="add del mod">
          <ac:chgData name="Mike Ross" userId="7954c944-6085-4b08-be0b-82a8f61afa5b" providerId="ADAL" clId="{67B41549-1E14-4F8D-968D-02F9FC1D83F6}" dt="2018-11-21T09:43:02.874" v="204" actId="20577"/>
          <ac:spMkLst>
            <pc:docMk/>
            <pc:sldMk cId="2413478316" sldId="293"/>
            <ac:spMk id="10" creationId="{0FCBF54D-EC13-48E7-9462-985DAD11D813}"/>
          </ac:spMkLst>
        </pc:spChg>
        <pc:spChg chg="add del mod">
          <ac:chgData name="Mike Ross" userId="7954c944-6085-4b08-be0b-82a8f61afa5b" providerId="ADAL" clId="{67B41549-1E14-4F8D-968D-02F9FC1D83F6}" dt="2018-11-21T09:43:02.874" v="204" actId="20577"/>
          <ac:spMkLst>
            <pc:docMk/>
            <pc:sldMk cId="2413478316" sldId="293"/>
            <ac:spMk id="11" creationId="{C508BE4F-0D4E-4304-B8BF-72B4DDC292ED}"/>
          </ac:spMkLst>
        </pc:spChg>
        <pc:picChg chg="del">
          <ac:chgData name="Mike Ross" userId="7954c944-6085-4b08-be0b-82a8f61afa5b" providerId="ADAL" clId="{67B41549-1E14-4F8D-968D-02F9FC1D83F6}" dt="2018-11-21T09:39:45.563" v="150" actId="478"/>
          <ac:picMkLst>
            <pc:docMk/>
            <pc:sldMk cId="2413478316" sldId="293"/>
            <ac:picMk id="4" creationId="{C9D3DBAD-EB0E-42A3-AC58-DFC01B192803}"/>
          </ac:picMkLst>
        </pc:picChg>
        <pc:picChg chg="add del mod ord">
          <ac:chgData name="Mike Ross" userId="7954c944-6085-4b08-be0b-82a8f61afa5b" providerId="ADAL" clId="{67B41549-1E14-4F8D-968D-02F9FC1D83F6}" dt="2018-11-21T09:58:21.900" v="670" actId="478"/>
          <ac:picMkLst>
            <pc:docMk/>
            <pc:sldMk cId="2413478316" sldId="293"/>
            <ac:picMk id="1028" creationId="{6137B540-5E7E-4BCA-A1EA-2A8286F33539}"/>
          </ac:picMkLst>
        </pc:picChg>
        <pc:picChg chg="add mod ord modCrop">
          <ac:chgData name="Mike Ross" userId="7954c944-6085-4b08-be0b-82a8f61afa5b" providerId="ADAL" clId="{67B41549-1E14-4F8D-968D-02F9FC1D83F6}" dt="2018-11-21T10:33:50.893" v="921" actId="732"/>
          <ac:picMkLst>
            <pc:docMk/>
            <pc:sldMk cId="2413478316" sldId="293"/>
            <ac:picMk id="1030" creationId="{D18F4E8B-860C-4283-8AB2-64281AB03D9D}"/>
          </ac:picMkLst>
        </pc:picChg>
      </pc:sldChg>
      <pc:sldChg chg="addSp delSp modSp add">
        <pc:chgData name="Mike Ross" userId="7954c944-6085-4b08-be0b-82a8f61afa5b" providerId="ADAL" clId="{67B41549-1E14-4F8D-968D-02F9FC1D83F6}" dt="2018-11-27T16:37:45.897" v="6382" actId="1076"/>
        <pc:sldMkLst>
          <pc:docMk/>
          <pc:sldMk cId="3764355833" sldId="295"/>
        </pc:sldMkLst>
        <pc:spChg chg="mod">
          <ac:chgData name="Mike Ross" userId="7954c944-6085-4b08-be0b-82a8f61afa5b" providerId="ADAL" clId="{67B41549-1E14-4F8D-968D-02F9FC1D83F6}" dt="2018-11-21T12:01:09.535" v="1658" actId="20577"/>
          <ac:spMkLst>
            <pc:docMk/>
            <pc:sldMk cId="3764355833" sldId="295"/>
            <ac:spMk id="2" creationId="{B249ED53-4791-486A-865A-260EC30633B8}"/>
          </ac:spMkLst>
        </pc:spChg>
        <pc:spChg chg="mod">
          <ac:chgData name="Mike Ross" userId="7954c944-6085-4b08-be0b-82a8f61afa5b" providerId="ADAL" clId="{67B41549-1E14-4F8D-968D-02F9FC1D83F6}" dt="2018-11-27T16:37:37.210" v="6380" actId="20577"/>
          <ac:spMkLst>
            <pc:docMk/>
            <pc:sldMk cId="3764355833" sldId="295"/>
            <ac:spMk id="3" creationId="{32EBF8D1-3F70-4947-99A3-31A40FBA3A4E}"/>
          </ac:spMkLst>
        </pc:spChg>
        <pc:spChg chg="add mod">
          <ac:chgData name="Mike Ross" userId="7954c944-6085-4b08-be0b-82a8f61afa5b" providerId="ADAL" clId="{67B41549-1E14-4F8D-968D-02F9FC1D83F6}" dt="2018-11-21T12:17:59.485" v="1768" actId="20577"/>
          <ac:spMkLst>
            <pc:docMk/>
            <pc:sldMk cId="3764355833" sldId="295"/>
            <ac:spMk id="4" creationId="{486C38B8-A14A-4A2B-A4FD-3AC622AADB48}"/>
          </ac:spMkLst>
        </pc:spChg>
        <pc:picChg chg="add del mod modCrop">
          <ac:chgData name="Mike Ross" userId="7954c944-6085-4b08-be0b-82a8f61afa5b" providerId="ADAL" clId="{67B41549-1E14-4F8D-968D-02F9FC1D83F6}" dt="2018-11-27T16:37:43.189" v="6381" actId="478"/>
          <ac:picMkLst>
            <pc:docMk/>
            <pc:sldMk cId="3764355833" sldId="295"/>
            <ac:picMk id="5122" creationId="{003B84EE-4553-4B43-8154-1EA6975F08F1}"/>
          </ac:picMkLst>
        </pc:picChg>
        <pc:picChg chg="add mod">
          <ac:chgData name="Mike Ross" userId="7954c944-6085-4b08-be0b-82a8f61afa5b" providerId="ADAL" clId="{67B41549-1E14-4F8D-968D-02F9FC1D83F6}" dt="2018-11-27T16:37:45.897" v="6382" actId="1076"/>
          <ac:picMkLst>
            <pc:docMk/>
            <pc:sldMk cId="3764355833" sldId="295"/>
            <ac:picMk id="5124" creationId="{8EF1C7E3-9976-473C-A323-539667D03038}"/>
          </ac:picMkLst>
        </pc:picChg>
      </pc:sldChg>
      <pc:sldChg chg="delSp modSp add">
        <pc:chgData name="Mike Ross" userId="7954c944-6085-4b08-be0b-82a8f61afa5b" providerId="ADAL" clId="{67B41549-1E14-4F8D-968D-02F9FC1D83F6}" dt="2018-11-26T15:11:05.284" v="6148" actId="1076"/>
        <pc:sldMkLst>
          <pc:docMk/>
          <pc:sldMk cId="3763193236" sldId="296"/>
        </pc:sldMkLst>
        <pc:spChg chg="mod">
          <ac:chgData name="Mike Ross" userId="7954c944-6085-4b08-be0b-82a8f61afa5b" providerId="ADAL" clId="{67B41549-1E14-4F8D-968D-02F9FC1D83F6}" dt="2018-11-22T09:54:16.510" v="3568" actId="20577"/>
          <ac:spMkLst>
            <pc:docMk/>
            <pc:sldMk cId="3763193236" sldId="296"/>
            <ac:spMk id="2" creationId="{00000000-0000-0000-0000-000000000000}"/>
          </ac:spMkLst>
        </pc:spChg>
        <pc:spChg chg="mod">
          <ac:chgData name="Mike Ross" userId="7954c944-6085-4b08-be0b-82a8f61afa5b" providerId="ADAL" clId="{67B41549-1E14-4F8D-968D-02F9FC1D83F6}" dt="2018-11-26T15:09:53.912" v="6144" actId="20577"/>
          <ac:spMkLst>
            <pc:docMk/>
            <pc:sldMk cId="3763193236" sldId="296"/>
            <ac:spMk id="3" creationId="{00000000-0000-0000-0000-000000000000}"/>
          </ac:spMkLst>
        </pc:spChg>
        <pc:spChg chg="del mod">
          <ac:chgData name="Mike Ross" userId="7954c944-6085-4b08-be0b-82a8f61afa5b" providerId="ADAL" clId="{67B41549-1E14-4F8D-968D-02F9FC1D83F6}" dt="2018-11-23T12:52:33.820" v="5922" actId="478"/>
          <ac:spMkLst>
            <pc:docMk/>
            <pc:sldMk cId="3763193236" sldId="296"/>
            <ac:spMk id="4" creationId="{490DDCD4-BB6C-41B0-9AF5-170286C34C7B}"/>
          </ac:spMkLst>
        </pc:spChg>
        <pc:spChg chg="del">
          <ac:chgData name="Mike Ross" userId="7954c944-6085-4b08-be0b-82a8f61afa5b" providerId="ADAL" clId="{67B41549-1E14-4F8D-968D-02F9FC1D83F6}" dt="2018-11-22T09:55:31.118" v="3590" actId="20577"/>
          <ac:spMkLst>
            <pc:docMk/>
            <pc:sldMk cId="3763193236" sldId="296"/>
            <ac:spMk id="8" creationId="{00000000-0000-0000-0000-000000000000}"/>
          </ac:spMkLst>
        </pc:spChg>
        <pc:spChg chg="del">
          <ac:chgData name="Mike Ross" userId="7954c944-6085-4b08-be0b-82a8f61afa5b" providerId="ADAL" clId="{67B41549-1E14-4F8D-968D-02F9FC1D83F6}" dt="2018-11-22T09:55:26.591" v="3589" actId="20577"/>
          <ac:spMkLst>
            <pc:docMk/>
            <pc:sldMk cId="3763193236" sldId="296"/>
            <ac:spMk id="11" creationId="{00000000-0000-0000-0000-000000000000}"/>
          </ac:spMkLst>
        </pc:spChg>
        <pc:spChg chg="del">
          <ac:chgData name="Mike Ross" userId="7954c944-6085-4b08-be0b-82a8f61afa5b" providerId="ADAL" clId="{67B41549-1E14-4F8D-968D-02F9FC1D83F6}" dt="2018-11-22T09:55:22.710" v="3588" actId="20577"/>
          <ac:spMkLst>
            <pc:docMk/>
            <pc:sldMk cId="3763193236" sldId="296"/>
            <ac:spMk id="12" creationId="{00000000-0000-0000-0000-000000000000}"/>
          </ac:spMkLst>
        </pc:spChg>
        <pc:spChg chg="mod">
          <ac:chgData name="Mike Ross" userId="7954c944-6085-4b08-be0b-82a8f61afa5b" providerId="ADAL" clId="{67B41549-1E14-4F8D-968D-02F9FC1D83F6}" dt="2018-11-22T10:27:10.152" v="4233" actId="1076"/>
          <ac:spMkLst>
            <pc:docMk/>
            <pc:sldMk cId="3763193236" sldId="296"/>
            <ac:spMk id="13" creationId="{00000000-0000-0000-0000-000000000000}"/>
          </ac:spMkLst>
        </pc:spChg>
        <pc:spChg chg="mod">
          <ac:chgData name="Mike Ross" userId="7954c944-6085-4b08-be0b-82a8f61afa5b" providerId="ADAL" clId="{67B41549-1E14-4F8D-968D-02F9FC1D83F6}" dt="2018-11-22T10:18:05.236" v="4232" actId="1076"/>
          <ac:spMkLst>
            <pc:docMk/>
            <pc:sldMk cId="3763193236" sldId="296"/>
            <ac:spMk id="14" creationId="{00000000-0000-0000-0000-000000000000}"/>
          </ac:spMkLst>
        </pc:spChg>
        <pc:picChg chg="mod">
          <ac:chgData name="Mike Ross" userId="7954c944-6085-4b08-be0b-82a8f61afa5b" providerId="ADAL" clId="{67B41549-1E14-4F8D-968D-02F9FC1D83F6}" dt="2018-11-26T15:11:05.284" v="6148" actId="1076"/>
          <ac:picMkLst>
            <pc:docMk/>
            <pc:sldMk cId="3763193236" sldId="296"/>
            <ac:picMk id="8" creationId="{625A859C-5AF7-419C-A9E0-56D4E9361949}"/>
          </ac:picMkLst>
        </pc:picChg>
        <pc:picChg chg="del mod">
          <ac:chgData name="Mike Ross" userId="7954c944-6085-4b08-be0b-82a8f61afa5b" providerId="ADAL" clId="{67B41549-1E14-4F8D-968D-02F9FC1D83F6}" dt="2018-11-23T12:52:36.592" v="5923" actId="478"/>
          <ac:picMkLst>
            <pc:docMk/>
            <pc:sldMk cId="3763193236" sldId="296"/>
            <ac:picMk id="1026" creationId="{00000000-0000-0000-0000-000000000000}"/>
          </ac:picMkLst>
        </pc:picChg>
        <pc:picChg chg="del">
          <ac:chgData name="Mike Ross" userId="7954c944-6085-4b08-be0b-82a8f61afa5b" providerId="ADAL" clId="{67B41549-1E14-4F8D-968D-02F9FC1D83F6}" dt="2018-11-22T09:55:14.447" v="3587" actId="478"/>
          <ac:picMkLst>
            <pc:docMk/>
            <pc:sldMk cId="3763193236" sldId="296"/>
            <ac:picMk id="2050" creationId="{00000000-0000-0000-0000-000000000000}"/>
          </ac:picMkLst>
        </pc:picChg>
      </pc:sldChg>
      <pc:sldChg chg="modSp add">
        <pc:chgData name="Mike Ross" userId="7954c944-6085-4b08-be0b-82a8f61afa5b" providerId="ADAL" clId="{67B41549-1E14-4F8D-968D-02F9FC1D83F6}" dt="2018-11-22T11:25:23.814" v="4678" actId="20577"/>
        <pc:sldMkLst>
          <pc:docMk/>
          <pc:sldMk cId="2859645431" sldId="297"/>
        </pc:sldMkLst>
        <pc:spChg chg="mod">
          <ac:chgData name="Mike Ross" userId="7954c944-6085-4b08-be0b-82a8f61afa5b" providerId="ADAL" clId="{67B41549-1E14-4F8D-968D-02F9FC1D83F6}" dt="2018-11-22T11:25:23.814" v="4678" actId="20577"/>
          <ac:spMkLst>
            <pc:docMk/>
            <pc:sldMk cId="2859645431" sldId="297"/>
            <ac:spMk id="2" creationId="{7A573296-343A-41BD-984B-8D233C2D82C3}"/>
          </ac:spMkLst>
        </pc:spChg>
      </pc:sldChg>
      <pc:sldChg chg="modSp add">
        <pc:chgData name="Mike Ross" userId="7954c944-6085-4b08-be0b-82a8f61afa5b" providerId="ADAL" clId="{67B41549-1E14-4F8D-968D-02F9FC1D83F6}" dt="2018-11-29T15:42:02.019" v="6581" actId="1076"/>
        <pc:sldMkLst>
          <pc:docMk/>
          <pc:sldMk cId="24345615" sldId="310"/>
        </pc:sldMkLst>
        <pc:spChg chg="mod">
          <ac:chgData name="Mike Ross" userId="7954c944-6085-4b08-be0b-82a8f61afa5b" providerId="ADAL" clId="{67B41549-1E14-4F8D-968D-02F9FC1D83F6}" dt="2018-11-22T11:26:54.677" v="4696" actId="6549"/>
          <ac:spMkLst>
            <pc:docMk/>
            <pc:sldMk cId="24345615" sldId="310"/>
            <ac:spMk id="2" creationId="{5488DC22-FC30-42FB-B074-8199B653E8D0}"/>
          </ac:spMkLst>
        </pc:spChg>
        <pc:picChg chg="mod">
          <ac:chgData name="Mike Ross" userId="7954c944-6085-4b08-be0b-82a8f61afa5b" providerId="ADAL" clId="{67B41549-1E14-4F8D-968D-02F9FC1D83F6}" dt="2018-11-29T15:42:02.019" v="6581" actId="1076"/>
          <ac:picMkLst>
            <pc:docMk/>
            <pc:sldMk cId="24345615" sldId="310"/>
            <ac:picMk id="10" creationId="{54755BF4-6585-41C4-B56E-0FE514EA9474}"/>
          </ac:picMkLst>
        </pc:picChg>
      </pc:sldChg>
      <pc:sldChg chg="addSp delSp modSp add">
        <pc:chgData name="Mike Ross" userId="7954c944-6085-4b08-be0b-82a8f61afa5b" providerId="ADAL" clId="{67B41549-1E14-4F8D-968D-02F9FC1D83F6}" dt="2018-11-22T11:23:27.620" v="4652" actId="1076"/>
        <pc:sldMkLst>
          <pc:docMk/>
          <pc:sldMk cId="4037674122" sldId="312"/>
        </pc:sldMkLst>
        <pc:spChg chg="add mod">
          <ac:chgData name="Mike Ross" userId="7954c944-6085-4b08-be0b-82a8f61afa5b" providerId="ADAL" clId="{67B41549-1E14-4F8D-968D-02F9FC1D83F6}" dt="2018-11-22T11:23:27.620" v="4652" actId="1076"/>
          <ac:spMkLst>
            <pc:docMk/>
            <pc:sldMk cId="4037674122" sldId="312"/>
            <ac:spMk id="7" creationId="{611A900D-4A26-48C5-BE6F-2B063650AC8C}"/>
          </ac:spMkLst>
        </pc:spChg>
        <pc:picChg chg="del">
          <ac:chgData name="Mike Ross" userId="7954c944-6085-4b08-be0b-82a8f61afa5b" providerId="ADAL" clId="{67B41549-1E14-4F8D-968D-02F9FC1D83F6}" dt="2018-11-22T11:19:51.373" v="4461" actId="478"/>
          <ac:picMkLst>
            <pc:docMk/>
            <pc:sldMk cId="4037674122" sldId="312"/>
            <ac:picMk id="1026" creationId="{228FC6AA-4BA0-4917-88AF-B78681E0F6BC}"/>
          </ac:picMkLst>
        </pc:picChg>
        <pc:picChg chg="add mod ord">
          <ac:chgData name="Mike Ross" userId="7954c944-6085-4b08-be0b-82a8f61afa5b" providerId="ADAL" clId="{67B41549-1E14-4F8D-968D-02F9FC1D83F6}" dt="2018-11-22T11:20:26.511" v="4467" actId="1035"/>
          <ac:picMkLst>
            <pc:docMk/>
            <pc:sldMk cId="4037674122" sldId="312"/>
            <ac:picMk id="2050" creationId="{D52F50B4-7F90-48DD-8CCC-C6C420F15545}"/>
          </ac:picMkLst>
        </pc:picChg>
      </pc:sldChg>
      <pc:sldChg chg="modSp add">
        <pc:chgData name="Mike Ross" userId="7954c944-6085-4b08-be0b-82a8f61afa5b" providerId="ADAL" clId="{67B41549-1E14-4F8D-968D-02F9FC1D83F6}" dt="2018-11-22T12:40:33.693" v="5331" actId="313"/>
        <pc:sldMkLst>
          <pc:docMk/>
          <pc:sldMk cId="2227058119" sldId="313"/>
        </pc:sldMkLst>
        <pc:spChg chg="mod">
          <ac:chgData name="Mike Ross" userId="7954c944-6085-4b08-be0b-82a8f61afa5b" providerId="ADAL" clId="{67B41549-1E14-4F8D-968D-02F9FC1D83F6}" dt="2018-11-22T12:40:33.693" v="5331" actId="313"/>
          <ac:spMkLst>
            <pc:docMk/>
            <pc:sldMk cId="2227058119" sldId="313"/>
            <ac:spMk id="2" creationId="{98E5FAFF-7C45-4D1D-881C-99CA259C9A7F}"/>
          </ac:spMkLst>
        </pc:spChg>
        <pc:spChg chg="mod">
          <ac:chgData name="Mike Ross" userId="7954c944-6085-4b08-be0b-82a8f61afa5b" providerId="ADAL" clId="{67B41549-1E14-4F8D-968D-02F9FC1D83F6}" dt="2018-11-22T12:39:50.625" v="5300" actId="14100"/>
          <ac:spMkLst>
            <pc:docMk/>
            <pc:sldMk cId="2227058119" sldId="313"/>
            <ac:spMk id="3" creationId="{CB0A1742-1C49-4EB8-8DB7-DB62E3124A20}"/>
          </ac:spMkLst>
        </pc:spChg>
      </pc:sldChg>
      <pc:sldChg chg="addSp delSp modSp add">
        <pc:chgData name="Mike Ross" userId="7954c944-6085-4b08-be0b-82a8f61afa5b" providerId="ADAL" clId="{67B41549-1E14-4F8D-968D-02F9FC1D83F6}" dt="2018-11-26T15:13:07.099" v="6152" actId="20577"/>
        <pc:sldMkLst>
          <pc:docMk/>
          <pc:sldMk cId="1300859222" sldId="315"/>
        </pc:sldMkLst>
        <pc:spChg chg="mod">
          <ac:chgData name="Mike Ross" userId="7954c944-6085-4b08-be0b-82a8f61afa5b" providerId="ADAL" clId="{67B41549-1E14-4F8D-968D-02F9FC1D83F6}" dt="2018-11-26T15:13:07.099" v="6152" actId="20577"/>
          <ac:spMkLst>
            <pc:docMk/>
            <pc:sldMk cId="1300859222" sldId="315"/>
            <ac:spMk id="3" creationId="{2100A2BF-86FB-4FAD-929A-57072061B35B}"/>
          </ac:spMkLst>
        </pc:spChg>
        <pc:spChg chg="add mod">
          <ac:chgData name="Mike Ross" userId="7954c944-6085-4b08-be0b-82a8f61afa5b" providerId="ADAL" clId="{67B41549-1E14-4F8D-968D-02F9FC1D83F6}" dt="2018-11-26T14:38:23.003" v="6135" actId="207"/>
          <ac:spMkLst>
            <pc:docMk/>
            <pc:sldMk cId="1300859222" sldId="315"/>
            <ac:spMk id="4" creationId="{9B4F2255-B5B5-4635-A037-5DE6DD08AD9F}"/>
          </ac:spMkLst>
        </pc:spChg>
        <pc:picChg chg="del">
          <ac:chgData name="Mike Ross" userId="7954c944-6085-4b08-be0b-82a8f61afa5b" providerId="ADAL" clId="{67B41549-1E14-4F8D-968D-02F9FC1D83F6}" dt="2018-11-22T12:50:24.205" v="5552" actId="478"/>
          <ac:picMkLst>
            <pc:docMk/>
            <pc:sldMk cId="1300859222" sldId="315"/>
            <ac:picMk id="4098" creationId="{82E58B85-859A-4D2F-B192-295B988AE260}"/>
          </ac:picMkLst>
        </pc:picChg>
        <pc:picChg chg="add mod ord modCrop">
          <ac:chgData name="Mike Ross" userId="7954c944-6085-4b08-be0b-82a8f61afa5b" providerId="ADAL" clId="{67B41549-1E14-4F8D-968D-02F9FC1D83F6}" dt="2018-11-22T12:57:32.646" v="5719" actId="1035"/>
          <ac:picMkLst>
            <pc:docMk/>
            <pc:sldMk cId="1300859222" sldId="315"/>
            <ac:picMk id="5122" creationId="{E3E99B8E-7A44-4EEB-BCFB-9A0A2194F065}"/>
          </ac:picMkLst>
        </pc:picChg>
      </pc:sldChg>
      <pc:sldChg chg="addSp delSp modSp add">
        <pc:chgData name="Mike Ross" userId="7954c944-6085-4b08-be0b-82a8f61afa5b" providerId="ADAL" clId="{67B41549-1E14-4F8D-968D-02F9FC1D83F6}" dt="2018-11-26T14:35:19.198" v="6121" actId="6549"/>
        <pc:sldMkLst>
          <pc:docMk/>
          <pc:sldMk cId="3261325532" sldId="316"/>
        </pc:sldMkLst>
        <pc:spChg chg="mod">
          <ac:chgData name="Mike Ross" userId="7954c944-6085-4b08-be0b-82a8f61afa5b" providerId="ADAL" clId="{67B41549-1E14-4F8D-968D-02F9FC1D83F6}" dt="2018-11-22T13:06:25.978" v="5735" actId="207"/>
          <ac:spMkLst>
            <pc:docMk/>
            <pc:sldMk cId="3261325532" sldId="316"/>
            <ac:spMk id="2" creationId="{C4FB2D57-F0BE-4835-8184-BEFBC9DFEC29}"/>
          </ac:spMkLst>
        </pc:spChg>
        <pc:spChg chg="mod">
          <ac:chgData name="Mike Ross" userId="7954c944-6085-4b08-be0b-82a8f61afa5b" providerId="ADAL" clId="{67B41549-1E14-4F8D-968D-02F9FC1D83F6}" dt="2018-11-26T14:35:19.198" v="6121" actId="6549"/>
          <ac:spMkLst>
            <pc:docMk/>
            <pc:sldMk cId="3261325532" sldId="316"/>
            <ac:spMk id="3" creationId="{76AB8E7A-A6C2-450A-9E27-9038DD65D762}"/>
          </ac:spMkLst>
        </pc:spChg>
        <pc:picChg chg="del">
          <ac:chgData name="Mike Ross" userId="7954c944-6085-4b08-be0b-82a8f61afa5b" providerId="ADAL" clId="{67B41549-1E14-4F8D-968D-02F9FC1D83F6}" dt="2018-11-22T13:05:11.857" v="5721" actId="478"/>
          <ac:picMkLst>
            <pc:docMk/>
            <pc:sldMk cId="3261325532" sldId="316"/>
            <ac:picMk id="5" creationId="{CFF14FB2-9AD4-42BF-9457-88E0C48D8EEB}"/>
          </ac:picMkLst>
        </pc:picChg>
        <pc:picChg chg="add mod ord modCrop">
          <ac:chgData name="Mike Ross" userId="7954c944-6085-4b08-be0b-82a8f61afa5b" providerId="ADAL" clId="{67B41549-1E14-4F8D-968D-02F9FC1D83F6}" dt="2018-11-22T13:06:08.936" v="5733" actId="167"/>
          <ac:picMkLst>
            <pc:docMk/>
            <pc:sldMk cId="3261325532" sldId="316"/>
            <ac:picMk id="6146" creationId="{9AE11427-A9A0-43B3-9C60-CF4D54C27B11}"/>
          </ac:picMkLst>
        </pc:picChg>
      </pc:sldChg>
      <pc:sldMasterChg chg="modSldLayout">
        <pc:chgData name="Mike Ross" userId="7954c944-6085-4b08-be0b-82a8f61afa5b" providerId="ADAL" clId="{67B41549-1E14-4F8D-968D-02F9FC1D83F6}" dt="2018-11-26T14:03:55.828" v="5984" actId="14100"/>
        <pc:sldMasterMkLst>
          <pc:docMk/>
          <pc:sldMasterMk cId="39018606" sldId="2147483648"/>
        </pc:sldMasterMkLst>
        <pc:sldLayoutChg chg="modSp">
          <pc:chgData name="Mike Ross" userId="7954c944-6085-4b08-be0b-82a8f61afa5b" providerId="ADAL" clId="{67B41549-1E14-4F8D-968D-02F9FC1D83F6}" dt="2018-11-26T14:03:55.828" v="5984" actId="14100"/>
          <pc:sldLayoutMkLst>
            <pc:docMk/>
            <pc:sldMasterMk cId="39018606" sldId="2147483648"/>
            <pc:sldLayoutMk cId="998818086" sldId="2147483652"/>
          </pc:sldLayoutMkLst>
          <pc:cxnChg chg="mod">
            <ac:chgData name="Mike Ross" userId="7954c944-6085-4b08-be0b-82a8f61afa5b" providerId="ADAL" clId="{67B41549-1E14-4F8D-968D-02F9FC1D83F6}" dt="2018-11-26T14:03:55.828" v="5984" actId="14100"/>
            <ac:cxnSpMkLst>
              <pc:docMk/>
              <pc:sldMasterMk cId="39018606" sldId="2147483648"/>
              <pc:sldLayoutMk cId="998818086" sldId="2147483652"/>
              <ac:cxnSpMk id="9" creationId="{00000000-0000-0000-0000-000000000000}"/>
            </ac:cxnSpMkLst>
          </pc:cxnChg>
        </pc:sldLayoutChg>
      </pc:sldMasterChg>
    </pc:docChg>
  </pc:docChgLst>
  <pc:docChgLst>
    <pc:chgData name="Leonora Sheppard" userId="3688f6d8-1f97-408e-a4fe-cc859c551ddb" providerId="ADAL" clId="{30F0F0D2-2E70-4B2F-B9D9-8FE2E41A73EA}"/>
    <pc:docChg chg="modSld">
      <pc:chgData name="Leonora Sheppard" userId="3688f6d8-1f97-408e-a4fe-cc859c551ddb" providerId="ADAL" clId="{30F0F0D2-2E70-4B2F-B9D9-8FE2E41A73EA}" dt="2018-11-29T16:42:04.374" v="0" actId="20577"/>
      <pc:docMkLst>
        <pc:docMk/>
      </pc:docMkLst>
      <pc:sldChg chg="modSp">
        <pc:chgData name="Leonora Sheppard" userId="3688f6d8-1f97-408e-a4fe-cc859c551ddb" providerId="ADAL" clId="{30F0F0D2-2E70-4B2F-B9D9-8FE2E41A73EA}" dt="2018-11-29T16:42:04.374" v="0" actId="20577"/>
        <pc:sldMkLst>
          <pc:docMk/>
          <pc:sldMk cId="3606605356" sldId="274"/>
        </pc:sldMkLst>
        <pc:spChg chg="mod">
          <ac:chgData name="Leonora Sheppard" userId="3688f6d8-1f97-408e-a4fe-cc859c551ddb" providerId="ADAL" clId="{30F0F0D2-2E70-4B2F-B9D9-8FE2E41A73EA}" dt="2018-11-29T16:42:04.374" v="0" actId="20577"/>
          <ac:spMkLst>
            <pc:docMk/>
            <pc:sldMk cId="3606605356" sldId="274"/>
            <ac:spMk id="3" creationId="{00000000-0000-0000-0000-000000000000}"/>
          </ac:spMkLst>
        </pc:spChg>
      </pc:sldChg>
    </pc:docChg>
  </pc:docChgLst>
  <pc:docChgLst>
    <pc:chgData name="Andy Gray" userId="3900aca3-aa6e-4813-b4e0-c02f9e48a0aa" providerId="ADAL" clId="{E61EE5FB-A562-4170-8635-0B1ADFC9ED19}"/>
    <pc:docChg chg="undo custSel addSld delSld modSld sldOrd">
      <pc:chgData name="Andy Gray" userId="3900aca3-aa6e-4813-b4e0-c02f9e48a0aa" providerId="ADAL" clId="{E61EE5FB-A562-4170-8635-0B1ADFC9ED19}" dt="2018-11-30T11:53:08.425" v="693" actId="18131"/>
      <pc:docMkLst>
        <pc:docMk/>
      </pc:docMkLst>
      <pc:sldChg chg="addSp delSp">
        <pc:chgData name="Andy Gray" userId="3900aca3-aa6e-4813-b4e0-c02f9e48a0aa" providerId="ADAL" clId="{E61EE5FB-A562-4170-8635-0B1ADFC9ED19}" dt="2018-11-27T13:14:29.471" v="441" actId="1076"/>
        <pc:sldMkLst>
          <pc:docMk/>
          <pc:sldMk cId="2535162628" sldId="259"/>
        </pc:sldMkLst>
        <pc:picChg chg="del">
          <ac:chgData name="Andy Gray" userId="3900aca3-aa6e-4813-b4e0-c02f9e48a0aa" providerId="ADAL" clId="{E61EE5FB-A562-4170-8635-0B1ADFC9ED19}" dt="2018-11-27T13:14:28.947" v="440" actId="478"/>
          <ac:picMkLst>
            <pc:docMk/>
            <pc:sldMk cId="2535162628" sldId="259"/>
            <ac:picMk id="6" creationId="{00000000-0000-0000-0000-000000000000}"/>
          </ac:picMkLst>
        </pc:picChg>
        <pc:picChg chg="add">
          <ac:chgData name="Andy Gray" userId="3900aca3-aa6e-4813-b4e0-c02f9e48a0aa" providerId="ADAL" clId="{E61EE5FB-A562-4170-8635-0B1ADFC9ED19}" dt="2018-11-27T13:14:29.471" v="441" actId="1076"/>
          <ac:picMkLst>
            <pc:docMk/>
            <pc:sldMk cId="2535162628" sldId="259"/>
            <ac:picMk id="7" creationId="{4B6D4A17-9235-4DC5-A4C0-9B1E1329552F}"/>
          </ac:picMkLst>
        </pc:picChg>
      </pc:sldChg>
      <pc:sldChg chg="modSp">
        <pc:chgData name="Andy Gray" userId="3900aca3-aa6e-4813-b4e0-c02f9e48a0aa" providerId="ADAL" clId="{E61EE5FB-A562-4170-8635-0B1ADFC9ED19}" dt="2018-11-23T11:35:47.983" v="154" actId="1076"/>
        <pc:sldMkLst>
          <pc:docMk/>
          <pc:sldMk cId="3488081024" sldId="267"/>
        </pc:sldMkLst>
        <pc:spChg chg="mod">
          <ac:chgData name="Andy Gray" userId="3900aca3-aa6e-4813-b4e0-c02f9e48a0aa" providerId="ADAL" clId="{E61EE5FB-A562-4170-8635-0B1ADFC9ED19}" dt="2018-11-23T10:15:45.300" v="0" actId="1076"/>
          <ac:spMkLst>
            <pc:docMk/>
            <pc:sldMk cId="3488081024" sldId="267"/>
            <ac:spMk id="4" creationId="{490DDCD4-BB6C-41B0-9AF5-170286C34C7B}"/>
          </ac:spMkLst>
        </pc:spChg>
        <pc:spChg chg="mod">
          <ac:chgData name="Andy Gray" userId="3900aca3-aa6e-4813-b4e0-c02f9e48a0aa" providerId="ADAL" clId="{E61EE5FB-A562-4170-8635-0B1ADFC9ED19}" dt="2018-11-23T11:35:23.767" v="146" actId="1076"/>
          <ac:spMkLst>
            <pc:docMk/>
            <pc:sldMk cId="3488081024" sldId="267"/>
            <ac:spMk id="8" creationId="{00000000-0000-0000-0000-000000000000}"/>
          </ac:spMkLst>
        </pc:spChg>
        <pc:spChg chg="mod">
          <ac:chgData name="Andy Gray" userId="3900aca3-aa6e-4813-b4e0-c02f9e48a0aa" providerId="ADAL" clId="{E61EE5FB-A562-4170-8635-0B1ADFC9ED19}" dt="2018-11-23T11:34:52.161" v="139" actId="1036"/>
          <ac:spMkLst>
            <pc:docMk/>
            <pc:sldMk cId="3488081024" sldId="267"/>
            <ac:spMk id="11" creationId="{00000000-0000-0000-0000-000000000000}"/>
          </ac:spMkLst>
        </pc:spChg>
        <pc:spChg chg="mod">
          <ac:chgData name="Andy Gray" userId="3900aca3-aa6e-4813-b4e0-c02f9e48a0aa" providerId="ADAL" clId="{E61EE5FB-A562-4170-8635-0B1ADFC9ED19}" dt="2018-11-23T11:35:47.983" v="154" actId="1076"/>
          <ac:spMkLst>
            <pc:docMk/>
            <pc:sldMk cId="3488081024" sldId="267"/>
            <ac:spMk id="12" creationId="{00000000-0000-0000-0000-000000000000}"/>
          </ac:spMkLst>
        </pc:spChg>
        <pc:picChg chg="mod">
          <ac:chgData name="Andy Gray" userId="3900aca3-aa6e-4813-b4e0-c02f9e48a0aa" providerId="ADAL" clId="{E61EE5FB-A562-4170-8635-0B1ADFC9ED19}" dt="2018-11-23T10:16:27.508" v="1" actId="1076"/>
          <ac:picMkLst>
            <pc:docMk/>
            <pc:sldMk cId="3488081024" sldId="267"/>
            <ac:picMk id="2050" creationId="{00000000-0000-0000-0000-000000000000}"/>
          </ac:picMkLst>
        </pc:picChg>
      </pc:sldChg>
      <pc:sldChg chg="modSp">
        <pc:chgData name="Andy Gray" userId="3900aca3-aa6e-4813-b4e0-c02f9e48a0aa" providerId="ADAL" clId="{E61EE5FB-A562-4170-8635-0B1ADFC9ED19}" dt="2018-11-30T11:49:31.009" v="676" actId="732"/>
        <pc:sldMkLst>
          <pc:docMk/>
          <pc:sldMk cId="4233363226" sldId="270"/>
        </pc:sldMkLst>
        <pc:picChg chg="mod modCrop">
          <ac:chgData name="Andy Gray" userId="3900aca3-aa6e-4813-b4e0-c02f9e48a0aa" providerId="ADAL" clId="{E61EE5FB-A562-4170-8635-0B1ADFC9ED19}" dt="2018-11-30T11:49:31.009" v="676" actId="732"/>
          <ac:picMkLst>
            <pc:docMk/>
            <pc:sldMk cId="4233363226" sldId="270"/>
            <ac:picMk id="5" creationId="{00000000-0000-0000-0000-000000000000}"/>
          </ac:picMkLst>
        </pc:picChg>
      </pc:sldChg>
      <pc:sldChg chg="modSp">
        <pc:chgData name="Andy Gray" userId="3900aca3-aa6e-4813-b4e0-c02f9e48a0aa" providerId="ADAL" clId="{E61EE5FB-A562-4170-8635-0B1ADFC9ED19}" dt="2018-11-27T15:27:32.098" v="597" actId="1076"/>
        <pc:sldMkLst>
          <pc:docMk/>
          <pc:sldMk cId="3606605356" sldId="274"/>
        </pc:sldMkLst>
        <pc:picChg chg="mod modCrop">
          <ac:chgData name="Andy Gray" userId="3900aca3-aa6e-4813-b4e0-c02f9e48a0aa" providerId="ADAL" clId="{E61EE5FB-A562-4170-8635-0B1ADFC9ED19}" dt="2018-11-27T15:27:24.595" v="595" actId="1076"/>
          <ac:picMkLst>
            <pc:docMk/>
            <pc:sldMk cId="3606605356" sldId="274"/>
            <ac:picMk id="12" creationId="{00000000-0000-0000-0000-000000000000}"/>
          </ac:picMkLst>
        </pc:picChg>
        <pc:picChg chg="mod">
          <ac:chgData name="Andy Gray" userId="3900aca3-aa6e-4813-b4e0-c02f9e48a0aa" providerId="ADAL" clId="{E61EE5FB-A562-4170-8635-0B1ADFC9ED19}" dt="2018-11-27T15:27:32.098" v="597" actId="1076"/>
          <ac:picMkLst>
            <pc:docMk/>
            <pc:sldMk cId="3606605356" sldId="274"/>
            <ac:picMk id="16" creationId="{00000000-0000-0000-0000-000000000000}"/>
          </ac:picMkLst>
        </pc:picChg>
      </pc:sldChg>
      <pc:sldChg chg="addSp delSp modSp">
        <pc:chgData name="Andy Gray" userId="3900aca3-aa6e-4813-b4e0-c02f9e48a0aa" providerId="ADAL" clId="{E61EE5FB-A562-4170-8635-0B1ADFC9ED19}" dt="2018-11-26T17:32:20.692" v="200" actId="478"/>
        <pc:sldMkLst>
          <pc:docMk/>
          <pc:sldMk cId="2046949648" sldId="276"/>
        </pc:sldMkLst>
        <pc:picChg chg="add mod ord modCrop">
          <ac:chgData name="Andy Gray" userId="3900aca3-aa6e-4813-b4e0-c02f9e48a0aa" providerId="ADAL" clId="{E61EE5FB-A562-4170-8635-0B1ADFC9ED19}" dt="2018-11-26T17:32:18.045" v="199" actId="167"/>
          <ac:picMkLst>
            <pc:docMk/>
            <pc:sldMk cId="2046949648" sldId="276"/>
            <ac:picMk id="5" creationId="{5013BA31-D7E3-4A6B-97F2-094F1FC77B0B}"/>
          </ac:picMkLst>
        </pc:picChg>
        <pc:picChg chg="del">
          <ac:chgData name="Andy Gray" userId="3900aca3-aa6e-4813-b4e0-c02f9e48a0aa" providerId="ADAL" clId="{E61EE5FB-A562-4170-8635-0B1ADFC9ED19}" dt="2018-11-26T17:32:20.692" v="200" actId="478"/>
          <ac:picMkLst>
            <pc:docMk/>
            <pc:sldMk cId="2046949648" sldId="276"/>
            <ac:picMk id="2050" creationId="{54F48CFF-A841-4E9D-B8D2-A8B72D2008F6}"/>
          </ac:picMkLst>
        </pc:picChg>
      </pc:sldChg>
      <pc:sldChg chg="addSp delSp modSp">
        <pc:chgData name="Andy Gray" userId="3900aca3-aa6e-4813-b4e0-c02f9e48a0aa" providerId="ADAL" clId="{E61EE5FB-A562-4170-8635-0B1ADFC9ED19}" dt="2018-11-26T17:34:03.324" v="222" actId="732"/>
        <pc:sldMkLst>
          <pc:docMk/>
          <pc:sldMk cId="969890530" sldId="277"/>
        </pc:sldMkLst>
        <pc:picChg chg="add mod ord modCrop">
          <ac:chgData name="Andy Gray" userId="3900aca3-aa6e-4813-b4e0-c02f9e48a0aa" providerId="ADAL" clId="{E61EE5FB-A562-4170-8635-0B1ADFC9ED19}" dt="2018-11-26T17:34:03.324" v="222" actId="732"/>
          <ac:picMkLst>
            <pc:docMk/>
            <pc:sldMk cId="969890530" sldId="277"/>
            <ac:picMk id="5" creationId="{004AAC2D-CB54-46AB-83B6-85F657A6E5FC}"/>
          </ac:picMkLst>
        </pc:picChg>
        <pc:picChg chg="del">
          <ac:chgData name="Andy Gray" userId="3900aca3-aa6e-4813-b4e0-c02f9e48a0aa" providerId="ADAL" clId="{E61EE5FB-A562-4170-8635-0B1ADFC9ED19}" dt="2018-11-26T17:33:33.853" v="218" actId="478"/>
          <ac:picMkLst>
            <pc:docMk/>
            <pc:sldMk cId="969890530" sldId="277"/>
            <ac:picMk id="4098" creationId="{DD5FB737-BA1B-49B3-A6D7-5E63DF09EF2A}"/>
          </ac:picMkLst>
        </pc:picChg>
      </pc:sldChg>
      <pc:sldChg chg="addSp delSp modSp setBg">
        <pc:chgData name="Andy Gray" userId="3900aca3-aa6e-4813-b4e0-c02f9e48a0aa" providerId="ADAL" clId="{E61EE5FB-A562-4170-8635-0B1ADFC9ED19}" dt="2018-11-27T13:18:58.114" v="470" actId="1076"/>
        <pc:sldMkLst>
          <pc:docMk/>
          <pc:sldMk cId="3573915547" sldId="278"/>
        </pc:sldMkLst>
        <pc:picChg chg="del">
          <ac:chgData name="Andy Gray" userId="3900aca3-aa6e-4813-b4e0-c02f9e48a0aa" providerId="ADAL" clId="{E61EE5FB-A562-4170-8635-0B1ADFC9ED19}" dt="2018-11-27T13:14:45.762" v="443" actId="478"/>
          <ac:picMkLst>
            <pc:docMk/>
            <pc:sldMk cId="3573915547" sldId="278"/>
            <ac:picMk id="5" creationId="{00000000-0000-0000-0000-000000000000}"/>
          </ac:picMkLst>
        </pc:picChg>
        <pc:picChg chg="add">
          <ac:chgData name="Andy Gray" userId="3900aca3-aa6e-4813-b4e0-c02f9e48a0aa" providerId="ADAL" clId="{E61EE5FB-A562-4170-8635-0B1ADFC9ED19}" dt="2018-11-27T13:14:46.285" v="444" actId="1076"/>
          <ac:picMkLst>
            <pc:docMk/>
            <pc:sldMk cId="3573915547" sldId="278"/>
            <ac:picMk id="6" creationId="{EC49834D-506C-4D70-878C-87D0140F93F7}"/>
          </ac:picMkLst>
        </pc:picChg>
        <pc:picChg chg="mod modCrop">
          <ac:chgData name="Andy Gray" userId="3900aca3-aa6e-4813-b4e0-c02f9e48a0aa" providerId="ADAL" clId="{E61EE5FB-A562-4170-8635-0B1ADFC9ED19}" dt="2018-11-27T13:18:58.114" v="470" actId="1076"/>
          <ac:picMkLst>
            <pc:docMk/>
            <pc:sldMk cId="3573915547" sldId="278"/>
            <ac:picMk id="7" creationId="{00000000-0000-0000-0000-000000000000}"/>
          </ac:picMkLst>
        </pc:picChg>
        <pc:picChg chg="add del">
          <ac:chgData name="Andy Gray" userId="3900aca3-aa6e-4813-b4e0-c02f9e48a0aa" providerId="ADAL" clId="{E61EE5FB-A562-4170-8635-0B1ADFC9ED19}" dt="2018-11-27T13:18:28.187" v="465" actId="478"/>
          <ac:picMkLst>
            <pc:docMk/>
            <pc:sldMk cId="3573915547" sldId="278"/>
            <ac:picMk id="8" creationId="{0ADADC52-3274-4A68-B5C7-87DE4D208066}"/>
          </ac:picMkLst>
        </pc:picChg>
      </pc:sldChg>
      <pc:sldChg chg="addSp delSp modSp">
        <pc:chgData name="Andy Gray" userId="3900aca3-aa6e-4813-b4e0-c02f9e48a0aa" providerId="ADAL" clId="{E61EE5FB-A562-4170-8635-0B1ADFC9ED19}" dt="2018-11-26T17:36:55.316" v="251" actId="1076"/>
        <pc:sldMkLst>
          <pc:docMk/>
          <pc:sldMk cId="3565118556" sldId="279"/>
        </pc:sldMkLst>
        <pc:picChg chg="add mod ord modCrop">
          <ac:chgData name="Andy Gray" userId="3900aca3-aa6e-4813-b4e0-c02f9e48a0aa" providerId="ADAL" clId="{E61EE5FB-A562-4170-8635-0B1ADFC9ED19}" dt="2018-11-26T17:36:55.316" v="251" actId="1076"/>
          <ac:picMkLst>
            <pc:docMk/>
            <pc:sldMk cId="3565118556" sldId="279"/>
            <ac:picMk id="5" creationId="{757ECDD7-7D09-4238-BCA0-8C0EC7AF0F1E}"/>
          </ac:picMkLst>
        </pc:picChg>
        <pc:picChg chg="add del">
          <ac:chgData name="Andy Gray" userId="3900aca3-aa6e-4813-b4e0-c02f9e48a0aa" providerId="ADAL" clId="{E61EE5FB-A562-4170-8635-0B1ADFC9ED19}" dt="2018-11-26T17:36:40.037" v="250" actId="478"/>
          <ac:picMkLst>
            <pc:docMk/>
            <pc:sldMk cId="3565118556" sldId="279"/>
            <ac:picMk id="7" creationId="{4A6A0FDE-BC0C-4B4C-ADEB-BD25BD3D1E6B}"/>
          </ac:picMkLst>
        </pc:picChg>
      </pc:sldChg>
      <pc:sldChg chg="addSp delSp modSp setBg">
        <pc:chgData name="Andy Gray" userId="3900aca3-aa6e-4813-b4e0-c02f9e48a0aa" providerId="ADAL" clId="{E61EE5FB-A562-4170-8635-0B1ADFC9ED19}" dt="2018-11-27T13:03:27.039" v="397" actId="1076"/>
        <pc:sldMkLst>
          <pc:docMk/>
          <pc:sldMk cId="1423137957" sldId="280"/>
        </pc:sldMkLst>
        <pc:picChg chg="del">
          <ac:chgData name="Andy Gray" userId="3900aca3-aa6e-4813-b4e0-c02f9e48a0aa" providerId="ADAL" clId="{E61EE5FB-A562-4170-8635-0B1ADFC9ED19}" dt="2018-11-27T13:03:14.826" v="394" actId="478"/>
          <ac:picMkLst>
            <pc:docMk/>
            <pc:sldMk cId="1423137957" sldId="280"/>
            <ac:picMk id="4" creationId="{DF646259-EE5C-434B-9CB0-A0BFAAEDEA8C}"/>
          </ac:picMkLst>
        </pc:picChg>
        <pc:picChg chg="add del mod">
          <ac:chgData name="Andy Gray" userId="3900aca3-aa6e-4813-b4e0-c02f9e48a0aa" providerId="ADAL" clId="{E61EE5FB-A562-4170-8635-0B1ADFC9ED19}" dt="2018-11-27T12:58:24.515" v="393" actId="478"/>
          <ac:picMkLst>
            <pc:docMk/>
            <pc:sldMk cId="1423137957" sldId="280"/>
            <ac:picMk id="6" creationId="{7B8C429A-86B0-4BAE-BAEA-B89126B99A13}"/>
          </ac:picMkLst>
        </pc:picChg>
      </pc:sldChg>
      <pc:sldChg chg="addSp delSp modSp setBg">
        <pc:chgData name="Andy Gray" userId="3900aca3-aa6e-4813-b4e0-c02f9e48a0aa" providerId="ADAL" clId="{E61EE5FB-A562-4170-8635-0B1ADFC9ED19}" dt="2018-11-30T11:50:32.017" v="684" actId="732"/>
        <pc:sldMkLst>
          <pc:docMk/>
          <pc:sldMk cId="2404702714" sldId="282"/>
        </pc:sldMkLst>
        <pc:picChg chg="add mod ord modCrop">
          <ac:chgData name="Andy Gray" userId="3900aca3-aa6e-4813-b4e0-c02f9e48a0aa" providerId="ADAL" clId="{E61EE5FB-A562-4170-8635-0B1ADFC9ED19}" dt="2018-11-30T11:50:32.017" v="684" actId="732"/>
          <ac:picMkLst>
            <pc:docMk/>
            <pc:sldMk cId="2404702714" sldId="282"/>
            <ac:picMk id="5" creationId="{FBA14F37-81A9-43DE-B0FA-A0BF0E5CCCDB}"/>
          </ac:picMkLst>
        </pc:picChg>
        <pc:picChg chg="add mod">
          <ac:chgData name="Andy Gray" userId="3900aca3-aa6e-4813-b4e0-c02f9e48a0aa" providerId="ADAL" clId="{E61EE5FB-A562-4170-8635-0B1ADFC9ED19}" dt="2018-11-27T14:54:38.405" v="535" actId="1076"/>
          <ac:picMkLst>
            <pc:docMk/>
            <pc:sldMk cId="2404702714" sldId="282"/>
            <ac:picMk id="7" creationId="{99135AD6-8F8B-4777-8925-938B54671270}"/>
          </ac:picMkLst>
        </pc:picChg>
        <pc:picChg chg="add del">
          <ac:chgData name="Andy Gray" userId="3900aca3-aa6e-4813-b4e0-c02f9e48a0aa" providerId="ADAL" clId="{E61EE5FB-A562-4170-8635-0B1ADFC9ED19}" dt="2018-11-27T13:12:47.450" v="434" actId="478"/>
          <ac:picMkLst>
            <pc:docMk/>
            <pc:sldMk cId="2404702714" sldId="282"/>
            <ac:picMk id="3074" creationId="{B57593D8-2F44-47D7-AA36-59179ACAB118}"/>
          </ac:picMkLst>
        </pc:picChg>
      </pc:sldChg>
      <pc:sldChg chg="addSp delSp modSp">
        <pc:chgData name="Andy Gray" userId="3900aca3-aa6e-4813-b4e0-c02f9e48a0aa" providerId="ADAL" clId="{E61EE5FB-A562-4170-8635-0B1ADFC9ED19}" dt="2018-11-27T14:55:52.358" v="540" actId="1076"/>
        <pc:sldMkLst>
          <pc:docMk/>
          <pc:sldMk cId="1273220310" sldId="283"/>
        </pc:sldMkLst>
        <pc:spChg chg="mod">
          <ac:chgData name="Andy Gray" userId="3900aca3-aa6e-4813-b4e0-c02f9e48a0aa" providerId="ADAL" clId="{E61EE5FB-A562-4170-8635-0B1ADFC9ED19}" dt="2018-11-26T17:52:38.831" v="354" actId="20577"/>
          <ac:spMkLst>
            <pc:docMk/>
            <pc:sldMk cId="1273220310" sldId="283"/>
            <ac:spMk id="3" creationId="{51B6DAA2-7CBE-4222-B809-0096514D3DAD}"/>
          </ac:spMkLst>
        </pc:spChg>
        <pc:grpChg chg="add mod">
          <ac:chgData name="Andy Gray" userId="3900aca3-aa6e-4813-b4e0-c02f9e48a0aa" providerId="ADAL" clId="{E61EE5FB-A562-4170-8635-0B1ADFC9ED19}" dt="2018-11-27T14:55:52.358" v="540" actId="1076"/>
          <ac:grpSpMkLst>
            <pc:docMk/>
            <pc:sldMk cId="1273220310" sldId="283"/>
            <ac:grpSpMk id="4" creationId="{66B9C964-CCD2-4047-8153-86C2BBD7D3C0}"/>
          </ac:grpSpMkLst>
        </pc:grpChg>
        <pc:picChg chg="del mod">
          <ac:chgData name="Andy Gray" userId="3900aca3-aa6e-4813-b4e0-c02f9e48a0aa" providerId="ADAL" clId="{E61EE5FB-A562-4170-8635-0B1ADFC9ED19}" dt="2018-11-26T17:38:29.860" v="271" actId="478"/>
          <ac:picMkLst>
            <pc:docMk/>
            <pc:sldMk cId="1273220310" sldId="283"/>
            <ac:picMk id="4" creationId="{C28E0F71-2870-47D9-BDB8-6B0CB6BDEF00}"/>
          </ac:picMkLst>
        </pc:picChg>
        <pc:picChg chg="del">
          <ac:chgData name="Andy Gray" userId="3900aca3-aa6e-4813-b4e0-c02f9e48a0aa" providerId="ADAL" clId="{E61EE5FB-A562-4170-8635-0B1ADFC9ED19}" dt="2018-11-26T17:38:19.528" v="270" actId="478"/>
          <ac:picMkLst>
            <pc:docMk/>
            <pc:sldMk cId="1273220310" sldId="283"/>
            <ac:picMk id="5" creationId="{90DF54DB-C6F2-4DEA-9B07-23619A84D190}"/>
          </ac:picMkLst>
        </pc:picChg>
        <pc:picChg chg="del">
          <ac:chgData name="Andy Gray" userId="3900aca3-aa6e-4813-b4e0-c02f9e48a0aa" providerId="ADAL" clId="{E61EE5FB-A562-4170-8635-0B1ADFC9ED19}" dt="2018-11-26T17:38:17.893" v="269" actId="478"/>
          <ac:picMkLst>
            <pc:docMk/>
            <pc:sldMk cId="1273220310" sldId="283"/>
            <ac:picMk id="6" creationId="{7931500A-4A04-4AC7-95CF-CD70E14095DA}"/>
          </ac:picMkLst>
        </pc:picChg>
        <pc:picChg chg="add">
          <ac:chgData name="Andy Gray" userId="3900aca3-aa6e-4813-b4e0-c02f9e48a0aa" providerId="ADAL" clId="{E61EE5FB-A562-4170-8635-0B1ADFC9ED19}" dt="2018-11-27T13:14:15.809" v="439" actId="1076"/>
          <ac:picMkLst>
            <pc:docMk/>
            <pc:sldMk cId="1273220310" sldId="283"/>
            <ac:picMk id="7" creationId="{3E116DAA-3B17-455D-8D6A-D0B53FC3C4A4}"/>
          </ac:picMkLst>
        </pc:picChg>
        <pc:picChg chg="add mod ord modCrop">
          <ac:chgData name="Andy Gray" userId="3900aca3-aa6e-4813-b4e0-c02f9e48a0aa" providerId="ADAL" clId="{E61EE5FB-A562-4170-8635-0B1ADFC9ED19}" dt="2018-11-26T17:52:55.777" v="355" actId="164"/>
          <ac:picMkLst>
            <pc:docMk/>
            <pc:sldMk cId="1273220310" sldId="283"/>
            <ac:picMk id="8" creationId="{99AAE01D-C8BA-4981-96B7-0262D281AD2D}"/>
          </ac:picMkLst>
        </pc:picChg>
        <pc:picChg chg="add del">
          <ac:chgData name="Andy Gray" userId="3900aca3-aa6e-4813-b4e0-c02f9e48a0aa" providerId="ADAL" clId="{E61EE5FB-A562-4170-8635-0B1ADFC9ED19}" dt="2018-11-26T17:39:21.060" v="278" actId="478"/>
          <ac:picMkLst>
            <pc:docMk/>
            <pc:sldMk cId="1273220310" sldId="283"/>
            <ac:picMk id="9" creationId="{6537F040-A3EE-4A5C-8C23-7A70781CDF36}"/>
          </ac:picMkLst>
        </pc:picChg>
        <pc:picChg chg="add mod ord modCrop">
          <ac:chgData name="Andy Gray" userId="3900aca3-aa6e-4813-b4e0-c02f9e48a0aa" providerId="ADAL" clId="{E61EE5FB-A562-4170-8635-0B1ADFC9ED19}" dt="2018-11-26T17:52:55.777" v="355" actId="164"/>
          <ac:picMkLst>
            <pc:docMk/>
            <pc:sldMk cId="1273220310" sldId="283"/>
            <ac:picMk id="10" creationId="{59AE0222-3315-4B6D-ABE2-4C12EB266F22}"/>
          </ac:picMkLst>
        </pc:picChg>
      </pc:sldChg>
      <pc:sldChg chg="delSp modSp">
        <pc:chgData name="Andy Gray" userId="3900aca3-aa6e-4813-b4e0-c02f9e48a0aa" providerId="ADAL" clId="{E61EE5FB-A562-4170-8635-0B1ADFC9ED19}" dt="2018-11-30T11:48:51.482" v="669" actId="478"/>
        <pc:sldMkLst>
          <pc:docMk/>
          <pc:sldMk cId="798317707" sldId="285"/>
        </pc:sldMkLst>
        <pc:spChg chg="del mod">
          <ac:chgData name="Andy Gray" userId="3900aca3-aa6e-4813-b4e0-c02f9e48a0aa" providerId="ADAL" clId="{E61EE5FB-A562-4170-8635-0B1ADFC9ED19}" dt="2018-11-30T11:48:51.482" v="669" actId="478"/>
          <ac:spMkLst>
            <pc:docMk/>
            <pc:sldMk cId="798317707" sldId="285"/>
            <ac:spMk id="5" creationId="{ED04BD7B-1E78-479C-9809-CB4AAAE54AC6}"/>
          </ac:spMkLst>
        </pc:spChg>
      </pc:sldChg>
      <pc:sldChg chg="addSp delSp modSp setBg">
        <pc:chgData name="Andy Gray" userId="3900aca3-aa6e-4813-b4e0-c02f9e48a0aa" providerId="ADAL" clId="{E61EE5FB-A562-4170-8635-0B1ADFC9ED19}" dt="2018-11-27T13:14:55.349" v="445" actId="1076"/>
        <pc:sldMkLst>
          <pc:docMk/>
          <pc:sldMk cId="674005314" sldId="287"/>
        </pc:sldMkLst>
        <pc:picChg chg="del">
          <ac:chgData name="Andy Gray" userId="3900aca3-aa6e-4813-b4e0-c02f9e48a0aa" providerId="ADAL" clId="{E61EE5FB-A562-4170-8635-0B1ADFC9ED19}" dt="2018-11-26T17:49:41.948" v="333" actId="478"/>
          <ac:picMkLst>
            <pc:docMk/>
            <pc:sldMk cId="674005314" sldId="287"/>
            <ac:picMk id="3" creationId="{55F692B0-5F41-4614-9D72-34A34B59157A}"/>
          </ac:picMkLst>
        </pc:picChg>
        <pc:picChg chg="add mod ord modCrop">
          <ac:chgData name="Andy Gray" userId="3900aca3-aa6e-4813-b4e0-c02f9e48a0aa" providerId="ADAL" clId="{E61EE5FB-A562-4170-8635-0B1ADFC9ED19}" dt="2018-11-26T17:50:35.731" v="337" actId="18131"/>
          <ac:picMkLst>
            <pc:docMk/>
            <pc:sldMk cId="674005314" sldId="287"/>
            <ac:picMk id="4" creationId="{6203EA65-C9E4-4A5E-9A17-E6A614AA1029}"/>
          </ac:picMkLst>
        </pc:picChg>
        <pc:picChg chg="add">
          <ac:chgData name="Andy Gray" userId="3900aca3-aa6e-4813-b4e0-c02f9e48a0aa" providerId="ADAL" clId="{E61EE5FB-A562-4170-8635-0B1ADFC9ED19}" dt="2018-11-27T13:14:55.349" v="445" actId="1076"/>
          <ac:picMkLst>
            <pc:docMk/>
            <pc:sldMk cId="674005314" sldId="287"/>
            <ac:picMk id="6" creationId="{8E994129-CA35-405F-864E-439CE732742C}"/>
          </ac:picMkLst>
        </pc:picChg>
      </pc:sldChg>
      <pc:sldChg chg="addSp delSp modSp">
        <pc:chgData name="Andy Gray" userId="3900aca3-aa6e-4813-b4e0-c02f9e48a0aa" providerId="ADAL" clId="{E61EE5FB-A562-4170-8635-0B1ADFC9ED19}" dt="2018-11-30T11:51:12.409" v="690" actId="732"/>
        <pc:sldMkLst>
          <pc:docMk/>
          <pc:sldMk cId="793759762" sldId="289"/>
        </pc:sldMkLst>
        <pc:picChg chg="del">
          <ac:chgData name="Andy Gray" userId="3900aca3-aa6e-4813-b4e0-c02f9e48a0aa" providerId="ADAL" clId="{E61EE5FB-A562-4170-8635-0B1ADFC9ED19}" dt="2018-11-26T17:41:05.620" v="295" actId="478"/>
          <ac:picMkLst>
            <pc:docMk/>
            <pc:sldMk cId="793759762" sldId="289"/>
            <ac:picMk id="4" creationId="{F70EF7F1-E1F2-4285-9634-CE41184EBC02}"/>
          </ac:picMkLst>
        </pc:picChg>
        <pc:picChg chg="add">
          <ac:chgData name="Andy Gray" userId="3900aca3-aa6e-4813-b4e0-c02f9e48a0aa" providerId="ADAL" clId="{E61EE5FB-A562-4170-8635-0B1ADFC9ED19}" dt="2018-11-27T13:14:57.676" v="446" actId="1076"/>
          <ac:picMkLst>
            <pc:docMk/>
            <pc:sldMk cId="793759762" sldId="289"/>
            <ac:picMk id="5" creationId="{86968239-13A5-478E-BF24-0AD7D7B7003B}"/>
          </ac:picMkLst>
        </pc:picChg>
        <pc:picChg chg="add mod ord modCrop">
          <ac:chgData name="Andy Gray" userId="3900aca3-aa6e-4813-b4e0-c02f9e48a0aa" providerId="ADAL" clId="{E61EE5FB-A562-4170-8635-0B1ADFC9ED19}" dt="2018-11-30T11:51:12.409" v="690" actId="732"/>
          <ac:picMkLst>
            <pc:docMk/>
            <pc:sldMk cId="793759762" sldId="289"/>
            <ac:picMk id="6" creationId="{7F39A9D0-5737-4164-86F1-DC3A283BE9B6}"/>
          </ac:picMkLst>
        </pc:picChg>
      </pc:sldChg>
      <pc:sldChg chg="addSp delSp modSp setBg">
        <pc:chgData name="Andy Gray" userId="3900aca3-aa6e-4813-b4e0-c02f9e48a0aa" providerId="ADAL" clId="{E61EE5FB-A562-4170-8635-0B1ADFC9ED19}" dt="2018-11-30T11:53:08.425" v="693" actId="18131"/>
        <pc:sldMkLst>
          <pc:docMk/>
          <pc:sldMk cId="1866971108" sldId="290"/>
        </pc:sldMkLst>
        <pc:picChg chg="del mod modCrop">
          <ac:chgData name="Andy Gray" userId="3900aca3-aa6e-4813-b4e0-c02f9e48a0aa" providerId="ADAL" clId="{E61EE5FB-A562-4170-8635-0B1ADFC9ED19}" dt="2018-11-26T17:42:31.820" v="309" actId="478"/>
          <ac:picMkLst>
            <pc:docMk/>
            <pc:sldMk cId="1866971108" sldId="290"/>
            <ac:picMk id="4" creationId="{776E6201-CEE8-4FF9-86BE-95313D215B58}"/>
          </ac:picMkLst>
        </pc:picChg>
        <pc:picChg chg="add del">
          <ac:chgData name="Andy Gray" userId="3900aca3-aa6e-4813-b4e0-c02f9e48a0aa" providerId="ADAL" clId="{E61EE5FB-A562-4170-8635-0B1ADFC9ED19}" dt="2018-11-27T13:15:00.778" v="448" actId="478"/>
          <ac:picMkLst>
            <pc:docMk/>
            <pc:sldMk cId="1866971108" sldId="290"/>
            <ac:picMk id="6" creationId="{65141143-7A68-4B2A-8527-80FBEEF7381B}"/>
          </ac:picMkLst>
        </pc:picChg>
        <pc:picChg chg="add del mod ord modCrop">
          <ac:chgData name="Andy Gray" userId="3900aca3-aa6e-4813-b4e0-c02f9e48a0aa" providerId="ADAL" clId="{E61EE5FB-A562-4170-8635-0B1ADFC9ED19}" dt="2018-11-30T11:53:08.425" v="693" actId="18131"/>
          <ac:picMkLst>
            <pc:docMk/>
            <pc:sldMk cId="1866971108" sldId="290"/>
            <ac:picMk id="7" creationId="{4540A513-6D6D-42E3-BC79-9500D0AED05D}"/>
          </ac:picMkLst>
        </pc:picChg>
      </pc:sldChg>
      <pc:sldChg chg="addSp delSp modSp">
        <pc:chgData name="Andy Gray" userId="3900aca3-aa6e-4813-b4e0-c02f9e48a0aa" providerId="ADAL" clId="{E61EE5FB-A562-4170-8635-0B1ADFC9ED19}" dt="2018-11-27T13:15:16.773" v="451" actId="1076"/>
        <pc:sldMkLst>
          <pc:docMk/>
          <pc:sldMk cId="1490239308" sldId="291"/>
        </pc:sldMkLst>
        <pc:picChg chg="del">
          <ac:chgData name="Andy Gray" userId="3900aca3-aa6e-4813-b4e0-c02f9e48a0aa" providerId="ADAL" clId="{E61EE5FB-A562-4170-8635-0B1ADFC9ED19}" dt="2018-11-27T13:11:24.746" v="420" actId="478"/>
          <ac:picMkLst>
            <pc:docMk/>
            <pc:sldMk cId="1490239308" sldId="291"/>
            <ac:picMk id="4" creationId="{D439CA4D-F398-4452-84E1-521C4B2763B6}"/>
          </ac:picMkLst>
        </pc:picChg>
        <pc:picChg chg="add del mod">
          <ac:chgData name="Andy Gray" userId="3900aca3-aa6e-4813-b4e0-c02f9e48a0aa" providerId="ADAL" clId="{E61EE5FB-A562-4170-8635-0B1ADFC9ED19}" dt="2018-11-27T13:10:33.699" v="412" actId="1076"/>
          <ac:picMkLst>
            <pc:docMk/>
            <pc:sldMk cId="1490239308" sldId="291"/>
            <ac:picMk id="7" creationId="{B341FCA3-223C-4A11-BE75-0B35FFD9CA27}"/>
          </ac:picMkLst>
        </pc:picChg>
        <pc:picChg chg="mod ord modCrop">
          <ac:chgData name="Andy Gray" userId="3900aca3-aa6e-4813-b4e0-c02f9e48a0aa" providerId="ADAL" clId="{E61EE5FB-A562-4170-8635-0B1ADFC9ED19}" dt="2018-11-27T13:11:21.891" v="419" actId="167"/>
          <ac:picMkLst>
            <pc:docMk/>
            <pc:sldMk cId="1490239308" sldId="291"/>
            <ac:picMk id="8" creationId="{5836862C-E1AB-464D-A9F4-C4B5B2895C12}"/>
          </ac:picMkLst>
        </pc:picChg>
        <pc:picChg chg="add">
          <ac:chgData name="Andy Gray" userId="3900aca3-aa6e-4813-b4e0-c02f9e48a0aa" providerId="ADAL" clId="{E61EE5FB-A562-4170-8635-0B1ADFC9ED19}" dt="2018-11-27T13:15:16.773" v="451" actId="1076"/>
          <ac:picMkLst>
            <pc:docMk/>
            <pc:sldMk cId="1490239308" sldId="291"/>
            <ac:picMk id="9" creationId="{D4CC6FE6-845D-4C9A-949D-479C80D96BAA}"/>
          </ac:picMkLst>
        </pc:picChg>
      </pc:sldChg>
      <pc:sldChg chg="addSp delSp modSp">
        <pc:chgData name="Andy Gray" userId="3900aca3-aa6e-4813-b4e0-c02f9e48a0aa" providerId="ADAL" clId="{E61EE5FB-A562-4170-8635-0B1ADFC9ED19}" dt="2018-11-27T14:54:54.772" v="538" actId="1076"/>
        <pc:sldMkLst>
          <pc:docMk/>
          <pc:sldMk cId="486849349" sldId="292"/>
        </pc:sldMkLst>
        <pc:picChg chg="del">
          <ac:chgData name="Andy Gray" userId="3900aca3-aa6e-4813-b4e0-c02f9e48a0aa" providerId="ADAL" clId="{E61EE5FB-A562-4170-8635-0B1ADFC9ED19}" dt="2018-11-27T14:30:06.030" v="512" actId="478"/>
          <ac:picMkLst>
            <pc:docMk/>
            <pc:sldMk cId="486849349" sldId="292"/>
            <ac:picMk id="4" creationId="{C1E265E6-A9CC-4589-9675-DC4567865009}"/>
          </ac:picMkLst>
        </pc:picChg>
        <pc:picChg chg="add">
          <ac:chgData name="Andy Gray" userId="3900aca3-aa6e-4813-b4e0-c02f9e48a0aa" providerId="ADAL" clId="{E61EE5FB-A562-4170-8635-0B1ADFC9ED19}" dt="2018-11-27T13:15:36.440" v="453" actId="1076"/>
          <ac:picMkLst>
            <pc:docMk/>
            <pc:sldMk cId="486849349" sldId="292"/>
            <ac:picMk id="5" creationId="{E0D0A08F-99FF-4500-86BC-3944ADF3CA49}"/>
          </ac:picMkLst>
        </pc:picChg>
        <pc:picChg chg="add del mod modCrop">
          <ac:chgData name="Andy Gray" userId="3900aca3-aa6e-4813-b4e0-c02f9e48a0aa" providerId="ADAL" clId="{E61EE5FB-A562-4170-8635-0B1ADFC9ED19}" dt="2018-11-27T14:54:05.742" v="530" actId="478"/>
          <ac:picMkLst>
            <pc:docMk/>
            <pc:sldMk cId="486849349" sldId="292"/>
            <ac:picMk id="7" creationId="{D36F474E-5839-4CEE-8F76-AE1C69F84C6E}"/>
          </ac:picMkLst>
        </pc:picChg>
        <pc:picChg chg="add del mod">
          <ac:chgData name="Andy Gray" userId="3900aca3-aa6e-4813-b4e0-c02f9e48a0aa" providerId="ADAL" clId="{E61EE5FB-A562-4170-8635-0B1ADFC9ED19}" dt="2018-11-27T14:54:28.972" v="533" actId="1076"/>
          <ac:picMkLst>
            <pc:docMk/>
            <pc:sldMk cId="486849349" sldId="292"/>
            <ac:picMk id="9" creationId="{0753F079-C069-4AEA-B3D0-27DFA5FFE500}"/>
          </ac:picMkLst>
        </pc:picChg>
        <pc:picChg chg="add del">
          <ac:chgData name="Andy Gray" userId="3900aca3-aa6e-4813-b4e0-c02f9e48a0aa" providerId="ADAL" clId="{E61EE5FB-A562-4170-8635-0B1ADFC9ED19}" dt="2018-11-27T14:54:30.949" v="534" actId="478"/>
          <ac:picMkLst>
            <pc:docMk/>
            <pc:sldMk cId="486849349" sldId="292"/>
            <ac:picMk id="10" creationId="{924B276A-30F5-4675-A656-32E41E9996C3}"/>
          </ac:picMkLst>
        </pc:picChg>
        <pc:picChg chg="add">
          <ac:chgData name="Andy Gray" userId="3900aca3-aa6e-4813-b4e0-c02f9e48a0aa" providerId="ADAL" clId="{E61EE5FB-A562-4170-8635-0B1ADFC9ED19}" dt="2018-11-27T14:54:54.772" v="538" actId="1076"/>
          <ac:picMkLst>
            <pc:docMk/>
            <pc:sldMk cId="486849349" sldId="292"/>
            <ac:picMk id="11" creationId="{DEEB7B8A-00C4-446F-8A4F-45FF422B2CF0}"/>
          </ac:picMkLst>
        </pc:picChg>
      </pc:sldChg>
      <pc:sldChg chg="addSp delSp modSp setBg">
        <pc:chgData name="Andy Gray" userId="3900aca3-aa6e-4813-b4e0-c02f9e48a0aa" providerId="ADAL" clId="{E61EE5FB-A562-4170-8635-0B1ADFC9ED19}" dt="2018-11-27T15:09:19.042" v="579" actId="1076"/>
        <pc:sldMkLst>
          <pc:docMk/>
          <pc:sldMk cId="2413478316" sldId="293"/>
        </pc:sldMkLst>
        <pc:picChg chg="add del mod ord modCrop">
          <ac:chgData name="Andy Gray" userId="3900aca3-aa6e-4813-b4e0-c02f9e48a0aa" providerId="ADAL" clId="{E61EE5FB-A562-4170-8635-0B1ADFC9ED19}" dt="2018-11-27T15:07:46.885" v="552" actId="478"/>
          <ac:picMkLst>
            <pc:docMk/>
            <pc:sldMk cId="2413478316" sldId="293"/>
            <ac:picMk id="6" creationId="{68514EAE-6916-427C-AF37-F556A8F932FA}"/>
          </ac:picMkLst>
        </pc:picChg>
        <pc:picChg chg="add">
          <ac:chgData name="Andy Gray" userId="3900aca3-aa6e-4813-b4e0-c02f9e48a0aa" providerId="ADAL" clId="{E61EE5FB-A562-4170-8635-0B1ADFC9ED19}" dt="2018-11-27T13:14:34.524" v="442" actId="1076"/>
          <ac:picMkLst>
            <pc:docMk/>
            <pc:sldMk cId="2413478316" sldId="293"/>
            <ac:picMk id="7" creationId="{81232FE4-08B6-40DA-B3DC-30C2DA1F3873}"/>
          </ac:picMkLst>
        </pc:picChg>
        <pc:picChg chg="add mod ord modCrop">
          <ac:chgData name="Andy Gray" userId="3900aca3-aa6e-4813-b4e0-c02f9e48a0aa" providerId="ADAL" clId="{E61EE5FB-A562-4170-8635-0B1ADFC9ED19}" dt="2018-11-27T15:09:19.042" v="579" actId="1076"/>
          <ac:picMkLst>
            <pc:docMk/>
            <pc:sldMk cId="2413478316" sldId="293"/>
            <ac:picMk id="8" creationId="{277CE4AA-AD7E-40B4-A50C-928E8780A8E2}"/>
          </ac:picMkLst>
        </pc:picChg>
        <pc:picChg chg="add del">
          <ac:chgData name="Andy Gray" userId="3900aca3-aa6e-4813-b4e0-c02f9e48a0aa" providerId="ADAL" clId="{E61EE5FB-A562-4170-8635-0B1ADFC9ED19}" dt="2018-11-26T17:28:48.725" v="170" actId="478"/>
          <ac:picMkLst>
            <pc:docMk/>
            <pc:sldMk cId="2413478316" sldId="293"/>
            <ac:picMk id="1030" creationId="{D18F4E8B-860C-4283-8AB2-64281AB03D9D}"/>
          </ac:picMkLst>
        </pc:picChg>
      </pc:sldChg>
      <pc:sldChg chg="addSp delSp modSp">
        <pc:chgData name="Andy Gray" userId="3900aca3-aa6e-4813-b4e0-c02f9e48a0aa" providerId="ADAL" clId="{E61EE5FB-A562-4170-8635-0B1ADFC9ED19}" dt="2018-11-30T11:47:26.413" v="667" actId="478"/>
        <pc:sldMkLst>
          <pc:docMk/>
          <pc:sldMk cId="3764355833" sldId="295"/>
        </pc:sldMkLst>
        <pc:spChg chg="del mod">
          <ac:chgData name="Andy Gray" userId="3900aca3-aa6e-4813-b4e0-c02f9e48a0aa" providerId="ADAL" clId="{E61EE5FB-A562-4170-8635-0B1ADFC9ED19}" dt="2018-11-30T11:47:26.413" v="667" actId="478"/>
          <ac:spMkLst>
            <pc:docMk/>
            <pc:sldMk cId="3764355833" sldId="295"/>
            <ac:spMk id="4" creationId="{486C38B8-A14A-4A2B-A4FD-3AC622AADB48}"/>
          </ac:spMkLst>
        </pc:spChg>
        <pc:picChg chg="add del mod modCrop">
          <ac:chgData name="Andy Gray" userId="3900aca3-aa6e-4813-b4e0-c02f9e48a0aa" providerId="ADAL" clId="{E61EE5FB-A562-4170-8635-0B1ADFC9ED19}" dt="2018-11-30T09:34:50.496" v="630" actId="478"/>
          <ac:picMkLst>
            <pc:docMk/>
            <pc:sldMk cId="3764355833" sldId="295"/>
            <ac:picMk id="6" creationId="{CCAD6C7E-2629-4B05-91FB-C3E90A6699D4}"/>
          </ac:picMkLst>
        </pc:picChg>
        <pc:picChg chg="add del mod modCrop">
          <ac:chgData name="Andy Gray" userId="3900aca3-aa6e-4813-b4e0-c02f9e48a0aa" providerId="ADAL" clId="{E61EE5FB-A562-4170-8635-0B1ADFC9ED19}" dt="2018-11-30T09:40:17.488" v="650" actId="478"/>
          <ac:picMkLst>
            <pc:docMk/>
            <pc:sldMk cId="3764355833" sldId="295"/>
            <ac:picMk id="7" creationId="{04913DDA-5757-497C-8DC4-02715CC60836}"/>
          </ac:picMkLst>
        </pc:picChg>
        <pc:picChg chg="add mod modCrop">
          <ac:chgData name="Andy Gray" userId="3900aca3-aa6e-4813-b4e0-c02f9e48a0aa" providerId="ADAL" clId="{E61EE5FB-A562-4170-8635-0B1ADFC9ED19}" dt="2018-11-30T09:41:09.472" v="666" actId="1036"/>
          <ac:picMkLst>
            <pc:docMk/>
            <pc:sldMk cId="3764355833" sldId="295"/>
            <ac:picMk id="9" creationId="{28634F5A-BE15-4BA7-B253-DAE634C1322C}"/>
          </ac:picMkLst>
        </pc:picChg>
        <pc:picChg chg="mod">
          <ac:chgData name="Andy Gray" userId="3900aca3-aa6e-4813-b4e0-c02f9e48a0aa" providerId="ADAL" clId="{E61EE5FB-A562-4170-8635-0B1ADFC9ED19}" dt="2018-11-27T16:29:30.855" v="602" actId="1076"/>
          <ac:picMkLst>
            <pc:docMk/>
            <pc:sldMk cId="3764355833" sldId="295"/>
            <ac:picMk id="5122" creationId="{003B84EE-4553-4B43-8154-1EA6975F08F1}"/>
          </ac:picMkLst>
        </pc:picChg>
        <pc:picChg chg="del mod">
          <ac:chgData name="Andy Gray" userId="3900aca3-aa6e-4813-b4e0-c02f9e48a0aa" providerId="ADAL" clId="{E61EE5FB-A562-4170-8635-0B1ADFC9ED19}" dt="2018-11-29T17:14:15.276" v="610" actId="478"/>
          <ac:picMkLst>
            <pc:docMk/>
            <pc:sldMk cId="3764355833" sldId="295"/>
            <ac:picMk id="5124" creationId="{8EF1C7E3-9976-473C-A323-539667D03038}"/>
          </ac:picMkLst>
        </pc:picChg>
      </pc:sldChg>
      <pc:sldChg chg="addSp delSp modSp">
        <pc:chgData name="Andy Gray" userId="3900aca3-aa6e-4813-b4e0-c02f9e48a0aa" providerId="ADAL" clId="{E61EE5FB-A562-4170-8635-0B1ADFC9ED19}" dt="2018-11-23T11:33:36.865" v="128" actId="1036"/>
        <pc:sldMkLst>
          <pc:docMk/>
          <pc:sldMk cId="3763193236" sldId="296"/>
        </pc:sldMkLst>
        <pc:spChg chg="mod">
          <ac:chgData name="Andy Gray" userId="3900aca3-aa6e-4813-b4e0-c02f9e48a0aa" providerId="ADAL" clId="{E61EE5FB-A562-4170-8635-0B1ADFC9ED19}" dt="2018-11-23T11:25:26.759" v="18" actId="20577"/>
          <ac:spMkLst>
            <pc:docMk/>
            <pc:sldMk cId="3763193236" sldId="296"/>
            <ac:spMk id="3" creationId="{00000000-0000-0000-0000-000000000000}"/>
          </ac:spMkLst>
        </pc:spChg>
        <pc:spChg chg="mod">
          <ac:chgData name="Andy Gray" userId="3900aca3-aa6e-4813-b4e0-c02f9e48a0aa" providerId="ADAL" clId="{E61EE5FB-A562-4170-8635-0B1ADFC9ED19}" dt="2018-11-23T11:23:59.216" v="4" actId="1076"/>
          <ac:spMkLst>
            <pc:docMk/>
            <pc:sldMk cId="3763193236" sldId="296"/>
            <ac:spMk id="4" creationId="{490DDCD4-BB6C-41B0-9AF5-170286C34C7B}"/>
          </ac:spMkLst>
        </pc:spChg>
        <pc:spChg chg="add mod">
          <ac:chgData name="Andy Gray" userId="3900aca3-aa6e-4813-b4e0-c02f9e48a0aa" providerId="ADAL" clId="{E61EE5FB-A562-4170-8635-0B1ADFC9ED19}" dt="2018-11-23T11:33:20.993" v="124" actId="1035"/>
          <ac:spMkLst>
            <pc:docMk/>
            <pc:sldMk cId="3763193236" sldId="296"/>
            <ac:spMk id="12" creationId="{75AFC72F-08EE-48C4-BCCA-1F5BCF9C2A4B}"/>
          </ac:spMkLst>
        </pc:spChg>
        <pc:spChg chg="mod ord">
          <ac:chgData name="Andy Gray" userId="3900aca3-aa6e-4813-b4e0-c02f9e48a0aa" providerId="ADAL" clId="{E61EE5FB-A562-4170-8635-0B1ADFC9ED19}" dt="2018-11-23T11:33:36.865" v="128" actId="1036"/>
          <ac:spMkLst>
            <pc:docMk/>
            <pc:sldMk cId="3763193236" sldId="296"/>
            <ac:spMk id="13" creationId="{00000000-0000-0000-0000-000000000000}"/>
          </ac:spMkLst>
        </pc:spChg>
        <pc:spChg chg="add del mod ord">
          <ac:chgData name="Andy Gray" userId="3900aca3-aa6e-4813-b4e0-c02f9e48a0aa" providerId="ADAL" clId="{E61EE5FB-A562-4170-8635-0B1ADFC9ED19}" dt="2018-11-23T11:33:20.993" v="124" actId="1035"/>
          <ac:spMkLst>
            <pc:docMk/>
            <pc:sldMk cId="3763193236" sldId="296"/>
            <ac:spMk id="14" creationId="{00000000-0000-0000-0000-000000000000}"/>
          </ac:spMkLst>
        </pc:spChg>
        <pc:spChg chg="add mod">
          <ac:chgData name="Andy Gray" userId="3900aca3-aa6e-4813-b4e0-c02f9e48a0aa" providerId="ADAL" clId="{E61EE5FB-A562-4170-8635-0B1ADFC9ED19}" dt="2018-11-23T11:33:20.993" v="124" actId="1035"/>
          <ac:spMkLst>
            <pc:docMk/>
            <pc:sldMk cId="3763193236" sldId="296"/>
            <ac:spMk id="15" creationId="{B42717B2-EFD7-4D24-8310-760583DBD2E1}"/>
          </ac:spMkLst>
        </pc:spChg>
        <pc:picChg chg="add del mod">
          <ac:chgData name="Andy Gray" userId="3900aca3-aa6e-4813-b4e0-c02f9e48a0aa" providerId="ADAL" clId="{E61EE5FB-A562-4170-8635-0B1ADFC9ED19}" dt="2018-11-23T11:28:31.112" v="36" actId="478"/>
          <ac:picMkLst>
            <pc:docMk/>
            <pc:sldMk cId="3763193236" sldId="296"/>
            <ac:picMk id="6" creationId="{96C3037C-675A-421E-BA76-75A4238EECAC}"/>
          </ac:picMkLst>
        </pc:picChg>
        <pc:picChg chg="add mod">
          <ac:chgData name="Andy Gray" userId="3900aca3-aa6e-4813-b4e0-c02f9e48a0aa" providerId="ADAL" clId="{E61EE5FB-A562-4170-8635-0B1ADFC9ED19}" dt="2018-11-23T11:31:41.383" v="90" actId="1076"/>
          <ac:picMkLst>
            <pc:docMk/>
            <pc:sldMk cId="3763193236" sldId="296"/>
            <ac:picMk id="8" creationId="{625A859C-5AF7-419C-A9E0-56D4E9361949}"/>
          </ac:picMkLst>
        </pc:picChg>
        <pc:picChg chg="mod">
          <ac:chgData name="Andy Gray" userId="3900aca3-aa6e-4813-b4e0-c02f9e48a0aa" providerId="ADAL" clId="{E61EE5FB-A562-4170-8635-0B1ADFC9ED19}" dt="2018-11-23T11:23:54.759" v="3" actId="1076"/>
          <ac:picMkLst>
            <pc:docMk/>
            <pc:sldMk cId="3763193236" sldId="296"/>
            <ac:picMk id="1026" creationId="{00000000-0000-0000-0000-000000000000}"/>
          </ac:picMkLst>
        </pc:picChg>
      </pc:sldChg>
      <pc:sldChg chg="delSp modSp ord setBg">
        <pc:chgData name="Andy Gray" userId="3900aca3-aa6e-4813-b4e0-c02f9e48a0aa" providerId="ADAL" clId="{E61EE5FB-A562-4170-8635-0B1ADFC9ED19}" dt="2018-11-27T15:23:19.075" v="590" actId="1076"/>
        <pc:sldMkLst>
          <pc:docMk/>
          <pc:sldMk cId="4037674122" sldId="312"/>
        </pc:sldMkLst>
        <pc:spChg chg="del">
          <ac:chgData name="Andy Gray" userId="3900aca3-aa6e-4813-b4e0-c02f9e48a0aa" providerId="ADAL" clId="{E61EE5FB-A562-4170-8635-0B1ADFC9ED19}" dt="2018-11-27T14:56:56.878" v="541" actId="478"/>
          <ac:spMkLst>
            <pc:docMk/>
            <pc:sldMk cId="4037674122" sldId="312"/>
            <ac:spMk id="7" creationId="{611A900D-4A26-48C5-BE6F-2B063650AC8C}"/>
          </ac:spMkLst>
        </pc:spChg>
        <pc:picChg chg="del mod modCrop">
          <ac:chgData name="Andy Gray" userId="3900aca3-aa6e-4813-b4e0-c02f9e48a0aa" providerId="ADAL" clId="{E61EE5FB-A562-4170-8635-0B1ADFC9ED19}" dt="2018-11-27T15:21:10.315" v="582" actId="478"/>
          <ac:picMkLst>
            <pc:docMk/>
            <pc:sldMk cId="4037674122" sldId="312"/>
            <ac:picMk id="2050" creationId="{D52F50B4-7F90-48DD-8CCC-C6C420F15545}"/>
          </ac:picMkLst>
        </pc:picChg>
      </pc:sldChg>
      <pc:sldChg chg="addSp delSp modSp setBg">
        <pc:chgData name="Andy Gray" userId="3900aca3-aa6e-4813-b4e0-c02f9e48a0aa" providerId="ADAL" clId="{E61EE5FB-A562-4170-8635-0B1ADFC9ED19}" dt="2018-11-27T14:22:55.434" v="509" actId="1076"/>
        <pc:sldMkLst>
          <pc:docMk/>
          <pc:sldMk cId="1300859222" sldId="315"/>
        </pc:sldMkLst>
        <pc:spChg chg="del">
          <ac:chgData name="Andy Gray" userId="3900aca3-aa6e-4813-b4e0-c02f9e48a0aa" providerId="ADAL" clId="{E61EE5FB-A562-4170-8635-0B1ADFC9ED19}" dt="2018-11-27T14:21:20.663" v="499" actId="478"/>
          <ac:spMkLst>
            <pc:docMk/>
            <pc:sldMk cId="1300859222" sldId="315"/>
            <ac:spMk id="4" creationId="{9B4F2255-B5B5-4635-A037-5DE6DD08AD9F}"/>
          </ac:spMkLst>
        </pc:spChg>
        <pc:picChg chg="add mod ord modCrop">
          <ac:chgData name="Andy Gray" userId="3900aca3-aa6e-4813-b4e0-c02f9e48a0aa" providerId="ADAL" clId="{E61EE5FB-A562-4170-8635-0B1ADFC9ED19}" dt="2018-11-27T14:22:27.625" v="508" actId="167"/>
          <ac:picMkLst>
            <pc:docMk/>
            <pc:sldMk cId="1300859222" sldId="315"/>
            <ac:picMk id="6" creationId="{70D3CF13-A02C-4A7D-9EE5-2C371C5DA518}"/>
          </ac:picMkLst>
        </pc:picChg>
        <pc:picChg chg="add">
          <ac:chgData name="Andy Gray" userId="3900aca3-aa6e-4813-b4e0-c02f9e48a0aa" providerId="ADAL" clId="{E61EE5FB-A562-4170-8635-0B1ADFC9ED19}" dt="2018-11-27T14:22:55.434" v="509" actId="1076"/>
          <ac:picMkLst>
            <pc:docMk/>
            <pc:sldMk cId="1300859222" sldId="315"/>
            <ac:picMk id="8" creationId="{8E94A4BC-7E84-4111-A7C4-EC2AA7779F31}"/>
          </ac:picMkLst>
        </pc:picChg>
        <pc:picChg chg="del mod modCrop">
          <ac:chgData name="Andy Gray" userId="3900aca3-aa6e-4813-b4e0-c02f9e48a0aa" providerId="ADAL" clId="{E61EE5FB-A562-4170-8635-0B1ADFC9ED19}" dt="2018-11-27T13:07:22.682" v="399" actId="478"/>
          <ac:picMkLst>
            <pc:docMk/>
            <pc:sldMk cId="1300859222" sldId="315"/>
            <ac:picMk id="5122" creationId="{E3E99B8E-7A44-4EEB-BCFB-9A0A2194F065}"/>
          </ac:picMkLst>
        </pc:picChg>
      </pc:sldChg>
      <pc:sldChg chg="addSp delSp modSp">
        <pc:chgData name="Andy Gray" userId="3900aca3-aa6e-4813-b4e0-c02f9e48a0aa" providerId="ADAL" clId="{E61EE5FB-A562-4170-8635-0B1ADFC9ED19}" dt="2018-11-27T13:15:05.672" v="450" actId="1076"/>
        <pc:sldMkLst>
          <pc:docMk/>
          <pc:sldMk cId="3261325532" sldId="316"/>
        </pc:sldMkLst>
        <pc:picChg chg="add mod ord modCrop">
          <ac:chgData name="Andy Gray" userId="3900aca3-aa6e-4813-b4e0-c02f9e48a0aa" providerId="ADAL" clId="{E61EE5FB-A562-4170-8635-0B1ADFC9ED19}" dt="2018-11-27T12:57:33.403" v="386" actId="732"/>
          <ac:picMkLst>
            <pc:docMk/>
            <pc:sldMk cId="3261325532" sldId="316"/>
            <ac:picMk id="5" creationId="{1278233C-9661-4D48-8466-20FB9DEFC99F}"/>
          </ac:picMkLst>
        </pc:picChg>
        <pc:picChg chg="add">
          <ac:chgData name="Andy Gray" userId="3900aca3-aa6e-4813-b4e0-c02f9e48a0aa" providerId="ADAL" clId="{E61EE5FB-A562-4170-8635-0B1ADFC9ED19}" dt="2018-11-27T13:15:05.672" v="450" actId="1076"/>
          <ac:picMkLst>
            <pc:docMk/>
            <pc:sldMk cId="3261325532" sldId="316"/>
            <ac:picMk id="8" creationId="{8F713992-0E27-4597-8DD9-BC8624A5CA49}"/>
          </ac:picMkLst>
        </pc:picChg>
        <pc:picChg chg="del">
          <ac:chgData name="Andy Gray" userId="3900aca3-aa6e-4813-b4e0-c02f9e48a0aa" providerId="ADAL" clId="{E61EE5FB-A562-4170-8635-0B1ADFC9ED19}" dt="2018-11-27T13:15:05.218" v="449" actId="478"/>
          <ac:picMkLst>
            <pc:docMk/>
            <pc:sldMk cId="3261325532" sldId="316"/>
            <ac:picMk id="9" creationId="{45408B93-7D54-4134-90AF-40F8F13CB28E}"/>
          </ac:picMkLst>
        </pc:picChg>
        <pc:picChg chg="del">
          <ac:chgData name="Andy Gray" userId="3900aca3-aa6e-4813-b4e0-c02f9e48a0aa" providerId="ADAL" clId="{E61EE5FB-A562-4170-8635-0B1ADFC9ED19}" dt="2018-11-27T12:56:44.036" v="374" actId="478"/>
          <ac:picMkLst>
            <pc:docMk/>
            <pc:sldMk cId="3261325532" sldId="316"/>
            <ac:picMk id="6146" creationId="{9AE11427-A9A0-43B3-9C60-CF4D54C27B1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7879565" y="142043"/>
            <a:ext cx="2971800" cy="458788"/>
          </a:xfrm>
          <a:prstGeom prst="rect">
            <a:avLst/>
          </a:prstGeom>
        </p:spPr>
        <p:txBody>
          <a:bodyPr vert="horz" lIns="91440" tIns="45720" rIns="91440" bIns="45720" rtlCol="0"/>
          <a:lstStyle>
            <a:lvl1pPr algn="r">
              <a:defRPr sz="1200"/>
            </a:lvl1pPr>
          </a:lstStyle>
          <a:p>
            <a:fld id="{68996269-3101-49AD-ADBA-42C070CC3F2E}" type="datetimeFigureOut">
              <a:rPr lang="en-US" smtClean="0"/>
              <a:t>11/30/2018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10373E-F660-405A-BC66-417C97D55DB6}" type="slidenum">
              <a:rPr lang="en-US" smtClean="0"/>
              <a:t>‹#›</a:t>
            </a:fld>
            <a:endParaRPr lang="en-US"/>
          </a:p>
        </p:txBody>
      </p:sp>
    </p:spTree>
    <p:extLst>
      <p:ext uri="{BB962C8B-B14F-4D97-AF65-F5344CB8AC3E}">
        <p14:creationId xmlns:p14="http://schemas.microsoft.com/office/powerpoint/2010/main" val="10977166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03T14:47:11.338"/>
    </inkml:context>
    <inkml:brush xml:id="br0">
      <inkml:brushProperty name="width" value="0.05" units="cm"/>
      <inkml:brushProperty name="height" value="0.05" units="cm"/>
    </inkml:brush>
  </inkml:definitions>
  <inkml:trace contextRef="#ctx0" brushRef="#br0">40 0 4642,'0'0'48,"0"0"-112,0 0 0,0 0 48,0 0-64,0 0-368,-40 0-513,40 0-1120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A899C-803F-4A6A-93A4-5B1862953943}" type="datetimeFigureOut">
              <a:rPr lang="en-GB" smtClean="0"/>
              <a:t>30/11/2018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973F1-3640-4E31-AB3C-FA9976F9B676}" type="slidenum">
              <a:rPr lang="en-GB" smtClean="0"/>
              <a:t>‹#›</a:t>
            </a:fld>
            <a:endParaRPr lang="en-GB"/>
          </a:p>
        </p:txBody>
      </p:sp>
    </p:spTree>
    <p:extLst>
      <p:ext uri="{BB962C8B-B14F-4D97-AF65-F5344CB8AC3E}">
        <p14:creationId xmlns:p14="http://schemas.microsoft.com/office/powerpoint/2010/main" val="274024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7973F1-3640-4E31-AB3C-FA9976F9B676}" type="slidenum">
              <a:rPr lang="en-GB" smtClean="0"/>
              <a:t>29</a:t>
            </a:fld>
            <a:endParaRPr lang="en-GB"/>
          </a:p>
        </p:txBody>
      </p:sp>
    </p:spTree>
    <p:extLst>
      <p:ext uri="{BB962C8B-B14F-4D97-AF65-F5344CB8AC3E}">
        <p14:creationId xmlns:p14="http://schemas.microsoft.com/office/powerpoint/2010/main" val="3180145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E5403-8338-4C7B-8715-6870D2CF0F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0" name="Straight Connector 9">
            <a:extLst>
              <a:ext uri="{FF2B5EF4-FFF2-40B4-BE49-F238E27FC236}">
                <a16:creationId xmlns:a16="http://schemas.microsoft.com/office/drawing/2014/main" id="{F568AE6F-B93D-4EE6-86E2-D379C5066AC3}"/>
              </a:ext>
            </a:extLst>
          </p:cNvPr>
          <p:cNvCxnSpPr/>
          <p:nvPr userDrawn="1"/>
        </p:nvCxnSpPr>
        <p:spPr>
          <a:xfrm>
            <a:off x="4559300" y="1905000"/>
            <a:ext cx="0" cy="2551766"/>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a:extLst>
              <a:ext uri="{FF2B5EF4-FFF2-40B4-BE49-F238E27FC236}">
                <a16:creationId xmlns:a16="http://schemas.microsoft.com/office/drawing/2014/main" id="{54A7C766-E981-44A2-BEEF-1A7955052F8D}"/>
              </a:ext>
            </a:extLst>
          </p:cNvPr>
          <p:cNvSpPr>
            <a:spLocks noGrp="1"/>
          </p:cNvSpPr>
          <p:nvPr>
            <p:ph type="body" sz="quarter" idx="12" hasCustomPrompt="1"/>
          </p:nvPr>
        </p:nvSpPr>
        <p:spPr>
          <a:xfrm>
            <a:off x="1135398" y="4114814"/>
            <a:ext cx="972000" cy="972000"/>
          </a:xfrm>
          <a:prstGeom prst="rect">
            <a:avLst/>
          </a:prstGeom>
          <a:ln w="114300" cmpd="sng">
            <a:solidFill>
              <a:srgbClr val="2CB7FF"/>
            </a:solidFill>
            <a:miter lim="800000"/>
          </a:ln>
        </p:spPr>
        <p:txBody>
          <a:bodyPr vert="horz" lIns="0" tIns="0" rIns="0" bIns="0" anchor="ctr" anchorCtr="0"/>
          <a:lstStyle>
            <a:lvl1pPr marL="0" indent="0" algn="ctr">
              <a:buNone/>
              <a:defRPr sz="4500" b="1">
                <a:solidFill>
                  <a:srgbClr val="2CB7FF"/>
                </a:solidFill>
                <a:latin typeface="Arial"/>
                <a:cs typeface="Arial"/>
              </a:defRPr>
            </a:lvl1pPr>
          </a:lstStyle>
          <a:p>
            <a:pPr lvl="0"/>
            <a:r>
              <a:rPr lang="en-US"/>
              <a:t>3</a:t>
            </a:r>
          </a:p>
        </p:txBody>
      </p:sp>
      <p:sp>
        <p:nvSpPr>
          <p:cNvPr id="17" name="Text Placeholder 4">
            <a:extLst>
              <a:ext uri="{FF2B5EF4-FFF2-40B4-BE49-F238E27FC236}">
                <a16:creationId xmlns:a16="http://schemas.microsoft.com/office/drawing/2014/main" id="{360349C3-9EB8-4D6A-91BD-7515772A861A}"/>
              </a:ext>
            </a:extLst>
          </p:cNvPr>
          <p:cNvSpPr txBox="1">
            <a:spLocks/>
          </p:cNvSpPr>
          <p:nvPr userDrawn="1"/>
        </p:nvSpPr>
        <p:spPr>
          <a:xfrm>
            <a:off x="1803400" y="1841231"/>
            <a:ext cx="2651125"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800"/>
              </a:lnSpc>
              <a:spcBef>
                <a:spcPts val="0"/>
              </a:spcBef>
              <a:spcAft>
                <a:spcPts val="0"/>
              </a:spcAft>
              <a:buClrTx/>
              <a:buSzTx/>
              <a:buFont typeface="Arial"/>
              <a:buNone/>
              <a:tabLst/>
              <a:defRPr/>
            </a:pPr>
            <a:r>
              <a:rPr kumimoji="0" lang="en-US" sz="4500" b="1" i="0" u="none" strike="noStrike" kern="0" cap="none" spc="-140" normalizeH="0" baseline="0" noProof="0" err="1">
                <a:ln>
                  <a:noFill/>
                </a:ln>
                <a:solidFill>
                  <a:sysClr val="window" lastClr="FFFFFF"/>
                </a:solidFill>
                <a:effectLst/>
                <a:uLnTx/>
                <a:uFillTx/>
                <a:latin typeface="Museo 700" panose="02000000000000000000" pitchFamily="50" charset="0"/>
                <a:ea typeface="+mn-ea"/>
                <a:cs typeface="Arial"/>
              </a:rPr>
              <a:t>Edexcel</a:t>
            </a:r>
            <a:endParaRPr kumimoji="0" lang="en-US" sz="4500" b="1" i="0" u="none" strike="noStrike" kern="0" cap="none" spc="-140" normalizeH="0" baseline="0" noProof="0">
              <a:ln>
                <a:noFill/>
              </a:ln>
              <a:solidFill>
                <a:sysClr val="window" lastClr="FFFFFF"/>
              </a:solidFill>
              <a:effectLst/>
              <a:uLnTx/>
              <a:uFillTx/>
              <a:latin typeface="Museo 700" panose="02000000000000000000" pitchFamily="50" charset="0"/>
              <a:ea typeface="+mn-ea"/>
              <a:cs typeface="Arial"/>
            </a:endParaRPr>
          </a:p>
          <a:p>
            <a:pPr marL="0" marR="0" lvl="2" indent="0" algn="l" defTabSz="457200" rtl="0" eaLnBrk="1" fontAlgn="auto" latinLnBrk="0" hangingPunct="1">
              <a:lnSpc>
                <a:spcPts val="4800"/>
              </a:lnSpc>
              <a:spcBef>
                <a:spcPts val="0"/>
              </a:spcBef>
              <a:spcAft>
                <a:spcPts val="0"/>
              </a:spcAft>
              <a:buClrTx/>
              <a:buSzTx/>
              <a:buFont typeface="Arial"/>
              <a:buNone/>
              <a:tabLst/>
              <a:defRPr/>
            </a:pPr>
            <a:r>
              <a:rPr kumimoji="0" lang="en-US" sz="4500" b="0" i="0" u="none" strike="noStrike" kern="1200" cap="none" spc="0" normalizeH="0" baseline="0" noProof="0">
                <a:ln>
                  <a:noFill/>
                </a:ln>
                <a:solidFill>
                  <a:sysClr val="window" lastClr="FFFFFF"/>
                </a:solidFill>
                <a:effectLst/>
                <a:uLnTx/>
                <a:uFillTx/>
                <a:latin typeface="Museo 500" panose="02000000000000000000" pitchFamily="50" charset="0"/>
                <a:ea typeface="+mn-ea"/>
                <a:cs typeface="Arial"/>
              </a:rPr>
              <a:t>GCSE</a:t>
            </a:r>
          </a:p>
          <a:p>
            <a:pPr marL="0" marR="0" lvl="3" indent="0" algn="l" defTabSz="457200" rtl="0" eaLnBrk="1" fontAlgn="auto" latinLnBrk="0" hangingPunct="1">
              <a:lnSpc>
                <a:spcPts val="2600"/>
              </a:lnSpc>
              <a:spcBef>
                <a:spcPts val="1800"/>
              </a:spcBef>
              <a:spcAft>
                <a:spcPts val="0"/>
              </a:spcAft>
              <a:buClrTx/>
              <a:buSzTx/>
              <a:buFont typeface="Arial"/>
              <a:buNone/>
              <a:tabLst/>
              <a:defRPr/>
            </a:pPr>
            <a:r>
              <a:rPr kumimoji="0" lang="en-US" sz="2500" b="0" i="0" u="none" strike="noStrike" kern="1200" cap="none" spc="0" normalizeH="0" baseline="0" noProof="0">
                <a:ln>
                  <a:noFill/>
                </a:ln>
                <a:solidFill>
                  <a:sysClr val="window" lastClr="FFFFFF"/>
                </a:solidFill>
                <a:effectLst/>
                <a:uLnTx/>
                <a:uFillTx/>
                <a:latin typeface="Museo 100" panose="02000000000000000000" pitchFamily="50" charset="0"/>
                <a:ea typeface="+mn-ea"/>
                <a:cs typeface="Arial"/>
              </a:rPr>
              <a:t>Design and Technology </a:t>
            </a:r>
            <a:r>
              <a:rPr kumimoji="0" lang="en-US" sz="2500" b="0" i="0" u="none" strike="noStrike" kern="1200" cap="none" spc="0" normalizeH="0" baseline="0" noProof="0">
                <a:ln>
                  <a:noFill/>
                </a:ln>
                <a:solidFill>
                  <a:srgbClr val="2CB7FF"/>
                </a:solidFill>
                <a:effectLst/>
                <a:uLnTx/>
                <a:uFillTx/>
                <a:latin typeface="Museo 100" panose="02000000000000000000" pitchFamily="50" charset="0"/>
                <a:ea typeface="+mn-ea"/>
                <a:cs typeface="Arial"/>
              </a:rPr>
              <a:t>1DT0</a:t>
            </a:r>
          </a:p>
        </p:txBody>
      </p:sp>
      <p:sp>
        <p:nvSpPr>
          <p:cNvPr id="19" name="Text Placeholder 2">
            <a:extLst>
              <a:ext uri="{FF2B5EF4-FFF2-40B4-BE49-F238E27FC236}">
                <a16:creationId xmlns:a16="http://schemas.microsoft.com/office/drawing/2014/main" id="{E3BA9581-D986-44E7-917E-3201CA734A72}"/>
              </a:ext>
            </a:extLst>
          </p:cNvPr>
          <p:cNvSpPr>
            <a:spLocks noGrp="1"/>
          </p:cNvSpPr>
          <p:nvPr>
            <p:ph type="body" sz="quarter" idx="11" hasCustomPrompt="1"/>
          </p:nvPr>
        </p:nvSpPr>
        <p:spPr>
          <a:xfrm>
            <a:off x="4800600" y="1866631"/>
            <a:ext cx="2768600" cy="1288945"/>
          </a:xfrm>
          <a:prstGeom prst="rect">
            <a:avLst/>
          </a:prstGeom>
        </p:spPr>
        <p:txBody>
          <a:bodyPr/>
          <a:lstStyle>
            <a:lvl1pPr marL="0" indent="0">
              <a:spcBef>
                <a:spcPts val="600"/>
              </a:spcBef>
              <a:buNone/>
              <a:defRPr>
                <a:solidFill>
                  <a:schemeClr val="bg1"/>
                </a:solidFill>
              </a:defRPr>
            </a:lvl1pPr>
          </a:lstStyle>
          <a:p>
            <a:r>
              <a:rPr lang="en-GB">
                <a:latin typeface="Museo 900" panose="02000000000000000000" pitchFamily="2" charset="0"/>
              </a:rPr>
              <a:t>Material stock forms and production</a:t>
            </a:r>
            <a:endParaRPr lang="en-US">
              <a:latin typeface="Museo 900" panose="02000000000000000000" pitchFamily="2" charset="0"/>
            </a:endParaRPr>
          </a:p>
        </p:txBody>
      </p:sp>
      <p:sp>
        <p:nvSpPr>
          <p:cNvPr id="8" name="Rectangle 7">
            <a:extLst>
              <a:ext uri="{FF2B5EF4-FFF2-40B4-BE49-F238E27FC236}">
                <a16:creationId xmlns:a16="http://schemas.microsoft.com/office/drawing/2014/main" id="{98229B5C-7597-46BE-B500-7393A4851BC2}"/>
              </a:ext>
            </a:extLst>
          </p:cNvPr>
          <p:cNvSpPr/>
          <p:nvPr userDrawn="1"/>
        </p:nvSpPr>
        <p:spPr>
          <a:xfrm>
            <a:off x="4743450" y="3429000"/>
            <a:ext cx="2882900" cy="605294"/>
          </a:xfrm>
          <a:prstGeom prst="rect">
            <a:avLst/>
          </a:prstGeom>
        </p:spPr>
        <p:txBody>
          <a:bodyPr wrap="square">
            <a:spAutoFit/>
          </a:bodyPr>
          <a:lstStyle/>
          <a:p>
            <a:pPr>
              <a:lnSpc>
                <a:spcPts val="2000"/>
              </a:lnSpc>
              <a:spcBef>
                <a:spcPts val="5200"/>
              </a:spcBef>
            </a:pPr>
            <a:r>
              <a:rPr lang="en-US" sz="2000">
                <a:solidFill>
                  <a:schemeClr val="bg1"/>
                </a:solidFill>
                <a:latin typeface="Museo 100" panose="02000000000000000000" pitchFamily="2" charset="0"/>
              </a:rPr>
              <a:t>Unit 6-1</a:t>
            </a:r>
            <a:br>
              <a:rPr lang="en-US" sz="2000">
                <a:solidFill>
                  <a:schemeClr val="bg1"/>
                </a:solidFill>
                <a:latin typeface="Museo 100" panose="02000000000000000000" pitchFamily="2" charset="0"/>
              </a:rPr>
            </a:br>
            <a:r>
              <a:rPr lang="en-US" sz="2000">
                <a:solidFill>
                  <a:schemeClr val="bg1"/>
                </a:solidFill>
                <a:latin typeface="Museo 100" panose="02000000000000000000" pitchFamily="2" charset="0"/>
              </a:rPr>
              <a:t>Timbers</a:t>
            </a:r>
          </a:p>
        </p:txBody>
      </p:sp>
    </p:spTree>
    <p:extLst>
      <p:ext uri="{BB962C8B-B14F-4D97-AF65-F5344CB8AC3E}">
        <p14:creationId xmlns:p14="http://schemas.microsoft.com/office/powerpoint/2010/main" val="21816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539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54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90255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CB7FF"/>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212861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userDrawn="1"/>
            </p14:nvContentPartPr>
            <p14:xfrm>
              <a:off x="2743171" y="4121897"/>
              <a:ext cx="14760" cy="360"/>
            </p14:xfrm>
          </p:contentPart>
        </mc:Choice>
        <mc:Fallback xmlns="">
          <p:pic>
            <p:nvPicPr>
              <p:cNvPr id="3" name="Ink 2"/>
              <p:cNvPicPr/>
              <p:nvPr/>
            </p:nvPicPr>
            <p:blipFill>
              <a:blip r:embed="rId3"/>
              <a:stretch>
                <a:fillRect/>
              </a:stretch>
            </p:blipFill>
            <p:spPr>
              <a:xfrm>
                <a:off x="2734171" y="4112897"/>
                <a:ext cx="32400" cy="18000"/>
              </a:xfrm>
              <a:prstGeom prst="rect">
                <a:avLst/>
              </a:prstGeom>
            </p:spPr>
          </p:pic>
        </mc:Fallback>
      </mc:AlternateContent>
    </p:spTree>
    <p:extLst>
      <p:ext uri="{BB962C8B-B14F-4D97-AF65-F5344CB8AC3E}">
        <p14:creationId xmlns:p14="http://schemas.microsoft.com/office/powerpoint/2010/main" val="99881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B4F225-1810-41EF-8F0A-63E6D78F26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20042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stock forms and production</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pic>
        <p:nvPicPr>
          <p:cNvPr id="10" name="Picture 9">
            <a:extLst>
              <a:ext uri="{FF2B5EF4-FFF2-40B4-BE49-F238E27FC236}">
                <a16:creationId xmlns:a16="http://schemas.microsoft.com/office/drawing/2014/main" id="{6537F040-A3EE-4A5C-8C23-7A70781CDF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0232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03FA99-D5AA-4B23-99BB-1A5189CAB1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2BB5F8FA-C517-453D-B2FF-92984556A5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11" name="TextBox 10">
            <a:extLst>
              <a:ext uri="{FF2B5EF4-FFF2-40B4-BE49-F238E27FC236}">
                <a16:creationId xmlns:a16="http://schemas.microsoft.com/office/drawing/2014/main" id="{E25D062F-EE87-4A7D-88DC-C19F1D679A9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stock forms and production</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21987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D38B31-F408-42C2-B8BB-7199D7C550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5ADCEF60-3967-42E9-9603-1E60BE64541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stock forms and production</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4085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53983"/>
                </a:solidFill>
                <a:latin typeface="Arial"/>
                <a:cs typeface="Arial"/>
              </a:defRPr>
            </a:lvl2pPr>
            <a:lvl3pPr marL="723900" indent="-279400">
              <a:lnSpc>
                <a:spcPct val="100000"/>
              </a:lnSpc>
              <a:buFont typeface="Arial"/>
              <a:buChar char="•"/>
              <a:defRPr lang="en-US" sz="2000" kern="1200" baseline="0" dirty="0" smtClean="0">
                <a:solidFill>
                  <a:srgbClr val="2CB7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2F5DF9BD-9395-4CFE-8F78-4458E6CBFED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8" name="TextBox 7">
            <a:extLst>
              <a:ext uri="{FF2B5EF4-FFF2-40B4-BE49-F238E27FC236}">
                <a16:creationId xmlns:a16="http://schemas.microsoft.com/office/drawing/2014/main" id="{F757480F-E9A5-4235-BABB-11D48099457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stock forms and production</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228696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FB616-4E27-4040-874A-FC6537B7EC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1"/>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7" name="Picture 6">
            <a:extLst>
              <a:ext uri="{FF2B5EF4-FFF2-40B4-BE49-F238E27FC236}">
                <a16:creationId xmlns:a16="http://schemas.microsoft.com/office/drawing/2014/main" id="{F768268D-9A0A-4A76-AC40-D04F04C0BC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8" name="TextBox 7">
            <a:extLst>
              <a:ext uri="{FF2B5EF4-FFF2-40B4-BE49-F238E27FC236}">
                <a16:creationId xmlns:a16="http://schemas.microsoft.com/office/drawing/2014/main" id="{F180887F-0E0E-4DD6-9F22-9CE4C7C5F2F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Material stock forms and production</a:t>
            </a:r>
          </a:p>
          <a:p>
            <a:pPr>
              <a:spcBef>
                <a:spcPts val="288"/>
              </a:spcBef>
            </a:pPr>
            <a:r>
              <a:rPr lang="en-US" sz="1200" b="0">
                <a:solidFill>
                  <a:srgbClr val="FFFFFF"/>
                </a:solidFill>
                <a:effectLst>
                  <a:glow rad="228600">
                    <a:schemeClr val="tx1">
                      <a:alpha val="40000"/>
                    </a:schemeClr>
                  </a:glow>
                </a:effectLst>
                <a:latin typeface="Arial"/>
                <a:cs typeface="Arial"/>
              </a:rPr>
              <a:t>Unit 6-1 Timbers</a:t>
            </a:r>
          </a:p>
        </p:txBody>
      </p:sp>
    </p:spTree>
    <p:extLst>
      <p:ext uri="{BB962C8B-B14F-4D97-AF65-F5344CB8AC3E}">
        <p14:creationId xmlns:p14="http://schemas.microsoft.com/office/powerpoint/2010/main" val="189510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860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3">
            <a:extLst>
              <a:ext uri="{FF2B5EF4-FFF2-40B4-BE49-F238E27FC236}">
                <a16:creationId xmlns:a16="http://schemas.microsoft.com/office/drawing/2014/main" id="{2780B48C-BEDE-432E-A9FE-ACA0A8C1D81F}"/>
              </a:ext>
            </a:extLst>
          </p:cNvPr>
          <p:cNvSpPr>
            <a:spLocks noGrp="1"/>
          </p:cNvSpPr>
          <p:nvPr>
            <p:ph type="body" sz="quarter" idx="12" hasCustomPrompt="1"/>
          </p:nvPr>
        </p:nvSpPr>
        <p:spPr>
          <a:xfrm>
            <a:off x="1126125" y="4117650"/>
            <a:ext cx="972000" cy="972000"/>
          </a:xfrm>
          <a:prstGeom prst="rect">
            <a:avLst/>
          </a:prstGeom>
          <a:ln w="114300" cmpd="sng">
            <a:solidFill>
              <a:srgbClr val="2CB7FF"/>
            </a:solidFill>
            <a:miter lim="800000"/>
          </a:ln>
        </p:spPr>
        <p:txBody>
          <a:bodyPr vert="horz" lIns="0" tIns="0" rIns="0" bIns="0" anchor="ctr" anchorCtr="0"/>
          <a:lstStyle>
            <a:lvl1pPr marL="0" indent="0" algn="ctr">
              <a:buNone/>
              <a:defRPr sz="4500" b="1">
                <a:solidFill>
                  <a:srgbClr val="FD446D"/>
                </a:solidFill>
                <a:latin typeface="Arial"/>
                <a:cs typeface="Arial"/>
              </a:defRPr>
            </a:lvl1pPr>
          </a:lstStyle>
          <a:p>
            <a:pPr lvl="0"/>
            <a:r>
              <a:rPr lang="en-GB">
                <a:solidFill>
                  <a:srgbClr val="2CB7FF"/>
                </a:solidFill>
              </a:rPr>
              <a:t>3</a:t>
            </a:r>
            <a:endParaRPr lang="en-US">
              <a:solidFill>
                <a:srgbClr val="2CB7FF"/>
              </a:solidFill>
            </a:endParaRPr>
          </a:p>
        </p:txBody>
      </p:sp>
      <p:sp>
        <p:nvSpPr>
          <p:cNvPr id="8" name="Text Placeholder 2">
            <a:extLst>
              <a:ext uri="{FF2B5EF4-FFF2-40B4-BE49-F238E27FC236}">
                <a16:creationId xmlns:a16="http://schemas.microsoft.com/office/drawing/2014/main" id="{E484E96A-4F10-401C-A9D5-49DD4C09BE43}"/>
              </a:ext>
            </a:extLst>
          </p:cNvPr>
          <p:cNvSpPr>
            <a:spLocks noGrp="1"/>
          </p:cNvSpPr>
          <p:nvPr>
            <p:ph type="body" sz="quarter" idx="11"/>
          </p:nvPr>
        </p:nvSpPr>
        <p:spPr>
          <a:xfrm>
            <a:off x="4800600" y="1841231"/>
            <a:ext cx="2768600" cy="1162319"/>
          </a:xfrm>
          <a:prstGeom prst="rect">
            <a:avLst/>
          </a:prstGeom>
        </p:spPr>
        <p:txBody>
          <a:bodyPr lIns="0"/>
          <a:lstStyle>
            <a:lvl1pPr marL="0" indent="0">
              <a:spcBef>
                <a:spcPts val="1400"/>
              </a:spcBef>
              <a:buNone/>
              <a:defRPr>
                <a:solidFill>
                  <a:schemeClr val="bg1"/>
                </a:solidFill>
              </a:defRPr>
            </a:lvl1pPr>
          </a:lstStyle>
          <a:p>
            <a:pPr>
              <a:lnSpc>
                <a:spcPts val="2600"/>
              </a:lnSpc>
            </a:pPr>
            <a:r>
              <a:rPr lang="en-GB">
                <a:latin typeface="Museo 900" panose="02000000000000000000" pitchFamily="2" charset="0"/>
              </a:rPr>
              <a:t>Material stock forms and production</a:t>
            </a:r>
            <a:endParaRPr lang="en-US">
              <a:latin typeface="Museo 900" panose="02000000000000000000" pitchFamily="2" charset="0"/>
            </a:endParaRPr>
          </a:p>
        </p:txBody>
      </p:sp>
    </p:spTree>
    <p:extLst>
      <p:ext uri="{BB962C8B-B14F-4D97-AF65-F5344CB8AC3E}">
        <p14:creationId xmlns:p14="http://schemas.microsoft.com/office/powerpoint/2010/main" val="126825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783772"/>
            <a:ext cx="9144001" cy="6074228"/>
          </a:xfrm>
          <a:prstGeom prst="rect">
            <a:avLst/>
          </a:prstGeom>
        </p:spPr>
      </p:pic>
      <p:sp>
        <p:nvSpPr>
          <p:cNvPr id="2" name="Text Placeholder 1"/>
          <p:cNvSpPr>
            <a:spLocks noGrp="1"/>
          </p:cNvSpPr>
          <p:nvPr>
            <p:ph type="body" sz="quarter" idx="13"/>
          </p:nvPr>
        </p:nvSpPr>
        <p:spPr/>
        <p:txBody>
          <a:bodyPr/>
          <a:lstStyle/>
          <a:p>
            <a:r>
              <a:rPr lang="en-GB"/>
              <a:t>Standard mouldings</a:t>
            </a:r>
          </a:p>
          <a:p>
            <a:endParaRPr lang="en-GB"/>
          </a:p>
        </p:txBody>
      </p:sp>
      <p:sp>
        <p:nvSpPr>
          <p:cNvPr id="3" name="Text Placeholder 2"/>
          <p:cNvSpPr>
            <a:spLocks noGrp="1"/>
          </p:cNvSpPr>
          <p:nvPr>
            <p:ph type="body" sz="quarter" idx="14"/>
          </p:nvPr>
        </p:nvSpPr>
        <p:spPr>
          <a:xfrm>
            <a:off x="724280" y="1704179"/>
            <a:ext cx="4455699" cy="3453607"/>
          </a:xfrm>
        </p:spPr>
        <p:txBody>
          <a:bodyPr/>
          <a:lstStyle/>
          <a:p>
            <a:pPr lvl="0"/>
            <a:r>
              <a:rPr lang="en-GB" dirty="0"/>
              <a:t>Mouldings are decorative timber components with a shaped profile</a:t>
            </a:r>
          </a:p>
          <a:p>
            <a:pPr lvl="1"/>
            <a:r>
              <a:rPr lang="en-GB" dirty="0">
                <a:solidFill>
                  <a:schemeClr val="bg1"/>
                </a:solidFill>
              </a:rPr>
              <a:t>Where in a house are mouldings commonly used?</a:t>
            </a:r>
          </a:p>
          <a:p>
            <a:r>
              <a:rPr lang="en-GB" dirty="0"/>
              <a:t>Mouldings can be made from natural timber or manufactured boards</a:t>
            </a:r>
          </a:p>
          <a:p>
            <a:pPr lvl="1"/>
            <a:r>
              <a:rPr lang="en-GB" dirty="0">
                <a:solidFill>
                  <a:schemeClr val="bg1"/>
                </a:solidFill>
              </a:rPr>
              <a:t>How are mouldings produced?</a:t>
            </a:r>
          </a:p>
          <a:p>
            <a:pPr lvl="1"/>
            <a:r>
              <a:rPr lang="en-GB" dirty="0">
                <a:solidFill>
                  <a:schemeClr val="bg1"/>
                </a:solidFill>
              </a:rPr>
              <a:t>How might they be pre-finished?</a:t>
            </a:r>
          </a:p>
        </p:txBody>
      </p:sp>
      <p:pic>
        <p:nvPicPr>
          <p:cNvPr id="6" name="Picture 5">
            <a:extLst>
              <a:ext uri="{FF2B5EF4-FFF2-40B4-BE49-F238E27FC236}">
                <a16:creationId xmlns:a16="http://schemas.microsoft.com/office/drawing/2014/main" id="{EC49834D-506C-4D70-878C-87D0140F93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57391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or, power saw, person, indoor&#10;&#10;Description generated with very high confidence">
            <a:extLst>
              <a:ext uri="{FF2B5EF4-FFF2-40B4-BE49-F238E27FC236}">
                <a16:creationId xmlns:a16="http://schemas.microsoft.com/office/drawing/2014/main" id="{757ECDD7-7D09-4238-BCA0-8C0EC7AF0F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114"/>
            <a:ext cx="9144000" cy="6210886"/>
          </a:xfrm>
          <a:prstGeom prst="rect">
            <a:avLst/>
          </a:prstGeom>
        </p:spPr>
      </p:pic>
      <p:sp>
        <p:nvSpPr>
          <p:cNvPr id="2" name="Text Placeholder 1">
            <a:extLst>
              <a:ext uri="{FF2B5EF4-FFF2-40B4-BE49-F238E27FC236}">
                <a16:creationId xmlns:a16="http://schemas.microsoft.com/office/drawing/2014/main" id="{12607AF8-D0E1-4DBF-A620-CAFFAC12D202}"/>
              </a:ext>
            </a:extLst>
          </p:cNvPr>
          <p:cNvSpPr>
            <a:spLocks noGrp="1"/>
          </p:cNvSpPr>
          <p:nvPr>
            <p:ph type="body" sz="quarter" idx="13"/>
          </p:nvPr>
        </p:nvSpPr>
        <p:spPr/>
        <p:txBody>
          <a:bodyPr/>
          <a:lstStyle/>
          <a:p>
            <a:r>
              <a:rPr lang="en-GB">
                <a:solidFill>
                  <a:schemeClr val="bg1"/>
                </a:solidFill>
              </a:rPr>
              <a:t>Board and sheet sizes</a:t>
            </a:r>
          </a:p>
        </p:txBody>
      </p:sp>
      <p:sp>
        <p:nvSpPr>
          <p:cNvPr id="3" name="Text Placeholder 2">
            <a:extLst>
              <a:ext uri="{FF2B5EF4-FFF2-40B4-BE49-F238E27FC236}">
                <a16:creationId xmlns:a16="http://schemas.microsoft.com/office/drawing/2014/main" id="{FF1C420E-6060-4B44-AE87-AA2300B00493}"/>
              </a:ext>
            </a:extLst>
          </p:cNvPr>
          <p:cNvSpPr>
            <a:spLocks noGrp="1"/>
          </p:cNvSpPr>
          <p:nvPr>
            <p:ph type="body" sz="quarter" idx="14"/>
          </p:nvPr>
        </p:nvSpPr>
        <p:spPr>
          <a:xfrm>
            <a:off x="724280" y="1704179"/>
            <a:ext cx="5458805" cy="3453607"/>
          </a:xfrm>
        </p:spPr>
        <p:txBody>
          <a:bodyPr/>
          <a:lstStyle/>
          <a:p>
            <a:r>
              <a:rPr lang="en-GB" dirty="0">
                <a:solidFill>
                  <a:schemeClr val="bg1"/>
                </a:solidFill>
              </a:rPr>
              <a:t>Manufactured board comes in standard sizes most commonly:</a:t>
            </a:r>
          </a:p>
          <a:p>
            <a:pPr lvl="1"/>
            <a:r>
              <a:rPr lang="en-GB" dirty="0"/>
              <a:t>Full sheet - 2440mm x 1220mm </a:t>
            </a:r>
            <a:br>
              <a:rPr lang="en-GB" dirty="0"/>
            </a:br>
            <a:r>
              <a:rPr lang="en-GB" dirty="0"/>
              <a:t>(imperial 8 x 4 foot sheet)</a:t>
            </a:r>
          </a:p>
          <a:p>
            <a:pPr lvl="1"/>
            <a:r>
              <a:rPr lang="en-GB" dirty="0"/>
              <a:t>Half sheet - 1220mm x 610mm</a:t>
            </a:r>
          </a:p>
          <a:p>
            <a:r>
              <a:rPr lang="en-GB" dirty="0">
                <a:solidFill>
                  <a:schemeClr val="bg1"/>
                </a:solidFill>
              </a:rPr>
              <a:t>Suppliers often offer to cut larger boards to size </a:t>
            </a:r>
          </a:p>
          <a:p>
            <a:pPr lvl="1"/>
            <a:r>
              <a:rPr lang="en-GB" dirty="0"/>
              <a:t>Why is it important to plan your requirements before cutting a board?</a:t>
            </a:r>
          </a:p>
        </p:txBody>
      </p:sp>
    </p:spTree>
    <p:extLst>
      <p:ext uri="{BB962C8B-B14F-4D97-AF65-F5344CB8AC3E}">
        <p14:creationId xmlns:p14="http://schemas.microsoft.com/office/powerpoint/2010/main" val="356511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9ED53-4791-486A-865A-260EC30633B8}"/>
              </a:ext>
            </a:extLst>
          </p:cNvPr>
          <p:cNvSpPr>
            <a:spLocks noGrp="1"/>
          </p:cNvSpPr>
          <p:nvPr>
            <p:ph type="body" sz="quarter" idx="13"/>
          </p:nvPr>
        </p:nvSpPr>
        <p:spPr/>
        <p:txBody>
          <a:bodyPr/>
          <a:lstStyle/>
          <a:p>
            <a:r>
              <a:rPr lang="en-GB"/>
              <a:t>Cross-sectional area</a:t>
            </a:r>
          </a:p>
        </p:txBody>
      </p:sp>
      <p:sp>
        <p:nvSpPr>
          <p:cNvPr id="3" name="Text Placeholder 2">
            <a:extLst>
              <a:ext uri="{FF2B5EF4-FFF2-40B4-BE49-F238E27FC236}">
                <a16:creationId xmlns:a16="http://schemas.microsoft.com/office/drawing/2014/main" id="{32EBF8D1-3F70-4947-99A3-31A40FBA3A4E}"/>
              </a:ext>
            </a:extLst>
          </p:cNvPr>
          <p:cNvSpPr>
            <a:spLocks noGrp="1"/>
          </p:cNvSpPr>
          <p:nvPr>
            <p:ph type="body" sz="quarter" idx="14"/>
          </p:nvPr>
        </p:nvSpPr>
        <p:spPr/>
        <p:txBody>
          <a:bodyPr/>
          <a:lstStyle/>
          <a:p>
            <a:r>
              <a:rPr lang="en-GB"/>
              <a:t>The chart shows some standard planed timber sizes</a:t>
            </a:r>
          </a:p>
          <a:p>
            <a:pPr lvl="1"/>
            <a:r>
              <a:rPr lang="en-GB"/>
              <a:t>Lengths tend to be in multiples of 300mm starting at 1.8m</a:t>
            </a:r>
            <a:r>
              <a:rPr lang="en-GB" dirty="0"/>
              <a:t>,</a:t>
            </a:r>
            <a:r>
              <a:rPr lang="en-GB"/>
              <a:t> however shorter lengths can be obtained</a:t>
            </a:r>
            <a:r>
              <a:rPr lang="en-GB" dirty="0"/>
              <a:t>,</a:t>
            </a:r>
            <a:r>
              <a:rPr lang="en-GB"/>
              <a:t> especially for dowel</a:t>
            </a:r>
          </a:p>
          <a:p>
            <a:pPr lvl="1"/>
            <a:r>
              <a:rPr lang="en-GB"/>
              <a:t>Actual sizes will vary between different timber suppliers</a:t>
            </a:r>
          </a:p>
        </p:txBody>
      </p:sp>
      <p:pic>
        <p:nvPicPr>
          <p:cNvPr id="9" name="Picture 8" descr="A screenshot of a cell phone&#10;&#10;Description generated with high confidence">
            <a:extLst>
              <a:ext uri="{FF2B5EF4-FFF2-40B4-BE49-F238E27FC236}">
                <a16:creationId xmlns:a16="http://schemas.microsoft.com/office/drawing/2014/main" id="{28634F5A-BE15-4BA7-B253-DAE634C132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64777" y="3463120"/>
            <a:ext cx="6511120" cy="2750076"/>
          </a:xfrm>
          <a:prstGeom prst="rect">
            <a:avLst/>
          </a:prstGeom>
        </p:spPr>
      </p:pic>
    </p:spTree>
    <p:extLst>
      <p:ext uri="{BB962C8B-B14F-4D97-AF65-F5344CB8AC3E}">
        <p14:creationId xmlns:p14="http://schemas.microsoft.com/office/powerpoint/2010/main" val="376435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C"/>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B9C964-CCD2-4047-8153-86C2BBD7D3C0}"/>
              </a:ext>
            </a:extLst>
          </p:cNvPr>
          <p:cNvGrpSpPr/>
          <p:nvPr/>
        </p:nvGrpSpPr>
        <p:grpSpPr>
          <a:xfrm>
            <a:off x="-2" y="647699"/>
            <a:ext cx="9144002" cy="6210302"/>
            <a:chOff x="-2" y="647699"/>
            <a:chExt cx="9144002" cy="6210302"/>
          </a:xfrm>
        </p:grpSpPr>
        <p:pic>
          <p:nvPicPr>
            <p:cNvPr id="10" name="Picture 9" descr="A picture containing wall, metalware, indoor, bathroom&#10;&#10;Description generated with very high confidence">
              <a:extLst>
                <a:ext uri="{FF2B5EF4-FFF2-40B4-BE49-F238E27FC236}">
                  <a16:creationId xmlns:a16="http://schemas.microsoft.com/office/drawing/2014/main" id="{59AE0222-3315-4B6D-ABE2-4C12EB266F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0552"/>
            <a:stretch/>
          </p:blipFill>
          <p:spPr>
            <a:xfrm flipV="1">
              <a:off x="-2" y="647699"/>
              <a:ext cx="9144001" cy="1539524"/>
            </a:xfrm>
            <a:prstGeom prst="rect">
              <a:avLst/>
            </a:prstGeom>
          </p:spPr>
        </p:pic>
        <p:pic>
          <p:nvPicPr>
            <p:cNvPr id="8" name="Picture 7" descr="A picture containing wall, metalware, indoor, bathroom&#10;&#10;Description generated with very high confidence">
              <a:extLst>
                <a:ext uri="{FF2B5EF4-FFF2-40B4-BE49-F238E27FC236}">
                  <a16:creationId xmlns:a16="http://schemas.microsoft.com/office/drawing/2014/main" id="{99AAE01D-C8BA-4981-96B7-0262D281AD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611"/>
            <a:stretch/>
          </p:blipFill>
          <p:spPr>
            <a:xfrm>
              <a:off x="-1" y="1256099"/>
              <a:ext cx="9144001" cy="5601902"/>
            </a:xfrm>
            <a:prstGeom prst="rect">
              <a:avLst/>
            </a:prstGeom>
          </p:spPr>
        </p:pic>
      </p:grpSp>
      <p:sp>
        <p:nvSpPr>
          <p:cNvPr id="2" name="Text Placeholder 1">
            <a:extLst>
              <a:ext uri="{FF2B5EF4-FFF2-40B4-BE49-F238E27FC236}">
                <a16:creationId xmlns:a16="http://schemas.microsoft.com/office/drawing/2014/main" id="{6522347D-6FDA-4276-81CE-7D1F15BB08F6}"/>
              </a:ext>
            </a:extLst>
          </p:cNvPr>
          <p:cNvSpPr>
            <a:spLocks noGrp="1"/>
          </p:cNvSpPr>
          <p:nvPr>
            <p:ph type="body" sz="quarter" idx="13"/>
          </p:nvPr>
        </p:nvSpPr>
        <p:spPr/>
        <p:txBody>
          <a:bodyPr/>
          <a:lstStyle/>
          <a:p>
            <a:r>
              <a:rPr lang="en-GB"/>
              <a:t>Ironmongery</a:t>
            </a:r>
          </a:p>
        </p:txBody>
      </p:sp>
      <p:sp>
        <p:nvSpPr>
          <p:cNvPr id="3" name="Text Placeholder 2">
            <a:extLst>
              <a:ext uri="{FF2B5EF4-FFF2-40B4-BE49-F238E27FC236}">
                <a16:creationId xmlns:a16="http://schemas.microsoft.com/office/drawing/2014/main" id="{51B6DAA2-7CBE-4222-B809-0096514D3DAD}"/>
              </a:ext>
            </a:extLst>
          </p:cNvPr>
          <p:cNvSpPr>
            <a:spLocks noGrp="1"/>
          </p:cNvSpPr>
          <p:nvPr>
            <p:ph type="body" sz="quarter" idx="14"/>
          </p:nvPr>
        </p:nvSpPr>
        <p:spPr>
          <a:xfrm>
            <a:off x="724280" y="1704179"/>
            <a:ext cx="7280237" cy="3453607"/>
          </a:xfrm>
        </p:spPr>
        <p:txBody>
          <a:bodyPr/>
          <a:lstStyle/>
          <a:p>
            <a:r>
              <a:rPr lang="en-GB" dirty="0"/>
              <a:t>Ironmongers and DIY stores stock </a:t>
            </a:r>
            <a:br>
              <a:rPr lang="en-GB" dirty="0"/>
            </a:br>
            <a:r>
              <a:rPr lang="en-GB" dirty="0"/>
              <a:t>fittings and fixtures such as nails, </a:t>
            </a:r>
            <a:br>
              <a:rPr lang="en-GB" dirty="0"/>
            </a:br>
            <a:r>
              <a:rPr lang="en-GB" dirty="0"/>
              <a:t>screws and hinges </a:t>
            </a:r>
          </a:p>
          <a:p>
            <a:pPr lvl="1"/>
            <a:r>
              <a:rPr lang="en-GB" dirty="0"/>
              <a:t>These items also come in standard sizes </a:t>
            </a:r>
          </a:p>
          <a:p>
            <a:pPr lvl="1"/>
            <a:r>
              <a:rPr lang="en-GB" dirty="0"/>
              <a:t>Many hinge types are available </a:t>
            </a:r>
            <a:br>
              <a:rPr lang="en-GB" dirty="0"/>
            </a:br>
            <a:r>
              <a:rPr lang="en-GB" dirty="0"/>
              <a:t>for different jobs including:</a:t>
            </a:r>
          </a:p>
          <a:p>
            <a:pPr lvl="2"/>
            <a:r>
              <a:rPr lang="en-GB" dirty="0"/>
              <a:t>Butt hinge</a:t>
            </a:r>
          </a:p>
          <a:p>
            <a:pPr lvl="2"/>
            <a:r>
              <a:rPr lang="en-GB" dirty="0"/>
              <a:t>Flush hinge</a:t>
            </a:r>
          </a:p>
          <a:p>
            <a:pPr lvl="2"/>
            <a:r>
              <a:rPr lang="en-GB" dirty="0"/>
              <a:t>Butterfly hinge</a:t>
            </a:r>
          </a:p>
          <a:p>
            <a:pPr lvl="2"/>
            <a:r>
              <a:rPr lang="en-GB" dirty="0"/>
              <a:t>Concealed hinge</a:t>
            </a:r>
          </a:p>
          <a:p>
            <a:pPr lvl="2"/>
            <a:r>
              <a:rPr lang="en-GB" dirty="0"/>
              <a:t>Piano hinge</a:t>
            </a:r>
          </a:p>
        </p:txBody>
      </p:sp>
      <p:pic>
        <p:nvPicPr>
          <p:cNvPr id="7" name="Picture 6">
            <a:extLst>
              <a:ext uri="{FF2B5EF4-FFF2-40B4-BE49-F238E27FC236}">
                <a16:creationId xmlns:a16="http://schemas.microsoft.com/office/drawing/2014/main" id="{3E116DAA-3B17-455D-8D6A-D0B53FC3C4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27322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esig\AppData\Roaming\PixelMetrics\CaptureWiz\Temp\1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71493" y="4482385"/>
            <a:ext cx="1958154" cy="146938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Wood fixings and components</a:t>
            </a:r>
          </a:p>
        </p:txBody>
      </p:sp>
      <p:sp>
        <p:nvSpPr>
          <p:cNvPr id="3" name="Text Placeholder 2"/>
          <p:cNvSpPr>
            <a:spLocks noGrp="1"/>
          </p:cNvSpPr>
          <p:nvPr>
            <p:ph type="body" sz="quarter" idx="14"/>
          </p:nvPr>
        </p:nvSpPr>
        <p:spPr/>
        <p:txBody>
          <a:bodyPr/>
          <a:lstStyle/>
          <a:p>
            <a:r>
              <a:rPr lang="en-GB" dirty="0"/>
              <a:t>There are many ways to join </a:t>
            </a:r>
            <a:br>
              <a:rPr lang="en-GB" dirty="0"/>
            </a:br>
            <a:r>
              <a:rPr lang="en-GB" dirty="0"/>
              <a:t>timber together including:</a:t>
            </a:r>
          </a:p>
          <a:p>
            <a:pPr lvl="1"/>
            <a:r>
              <a:rPr lang="en-GB" dirty="0"/>
              <a:t>Screws and nails</a:t>
            </a:r>
          </a:p>
          <a:p>
            <a:pPr lvl="1"/>
            <a:r>
              <a:rPr lang="en-GB" dirty="0"/>
              <a:t>Dowel rods</a:t>
            </a:r>
          </a:p>
          <a:p>
            <a:pPr lvl="1"/>
            <a:r>
              <a:rPr lang="en-GB" dirty="0"/>
              <a:t>Hinges</a:t>
            </a:r>
          </a:p>
          <a:p>
            <a:pPr lvl="1"/>
            <a:r>
              <a:rPr lang="en-GB" dirty="0"/>
              <a:t>Adhesives</a:t>
            </a:r>
          </a:p>
          <a:p>
            <a:pPr lvl="1"/>
            <a:r>
              <a:rPr lang="en-GB" dirty="0">
                <a:solidFill>
                  <a:srgbClr val="2CB7FF"/>
                </a:solidFill>
              </a:rPr>
              <a:t>What are the advantages of </a:t>
            </a:r>
            <a:br>
              <a:rPr lang="en-GB" dirty="0">
                <a:solidFill>
                  <a:srgbClr val="2CB7FF"/>
                </a:solidFill>
              </a:rPr>
            </a:br>
            <a:r>
              <a:rPr lang="en-GB" dirty="0">
                <a:solidFill>
                  <a:srgbClr val="2CB7FF"/>
                </a:solidFill>
              </a:rPr>
              <a:t>'countersinking' a screw?</a:t>
            </a:r>
          </a:p>
          <a:p>
            <a:pPr lvl="1"/>
            <a:r>
              <a:rPr lang="en-GB" dirty="0">
                <a:solidFill>
                  <a:srgbClr val="2CB7FF"/>
                </a:solidFill>
              </a:rPr>
              <a:t>If using nails to reinforce a timber </a:t>
            </a:r>
            <a:br>
              <a:rPr lang="en-GB" dirty="0">
                <a:solidFill>
                  <a:srgbClr val="2CB7FF"/>
                </a:solidFill>
              </a:rPr>
            </a:br>
            <a:r>
              <a:rPr lang="en-GB" dirty="0">
                <a:solidFill>
                  <a:srgbClr val="2CB7FF"/>
                </a:solidFill>
              </a:rPr>
              <a:t>joint, why might you angle them?</a:t>
            </a:r>
          </a:p>
          <a:p>
            <a:pPr lvl="1"/>
            <a:endParaRPr lang="en-GB" dirty="0"/>
          </a:p>
        </p:txBody>
      </p:sp>
      <p:pic>
        <p:nvPicPr>
          <p:cNvPr id="6" name="Picture 4" descr="C:\Users\desig\AppData\Roaming\PixelMetrics\CaptureWiz\Temp\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3201" y="1704179"/>
            <a:ext cx="3548911" cy="243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5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atin typeface="Arial" panose="020B0604020202020204" pitchFamily="34" charset="0"/>
                <a:cs typeface="Arial" panose="020B0604020202020204" pitchFamily="34" charset="0"/>
              </a:rPr>
              <a:t>Knock-down fittings</a:t>
            </a:r>
          </a:p>
        </p:txBody>
      </p:sp>
      <p:sp>
        <p:nvSpPr>
          <p:cNvPr id="3" name="Text Placeholder 2"/>
          <p:cNvSpPr>
            <a:spLocks noGrp="1"/>
          </p:cNvSpPr>
          <p:nvPr>
            <p:ph type="body" sz="quarter" idx="14"/>
          </p:nvPr>
        </p:nvSpPr>
        <p:spPr>
          <a:xfrm>
            <a:off x="724280" y="1704179"/>
            <a:ext cx="7816470" cy="3453607"/>
          </a:xfrm>
        </p:spPr>
        <p:txBody>
          <a:bodyPr/>
          <a:lstStyle/>
          <a:p>
            <a:r>
              <a:rPr lang="en-GB">
                <a:latin typeface="Arial" panose="020B0604020202020204" pitchFamily="34" charset="0"/>
                <a:cs typeface="Arial" panose="020B0604020202020204" pitchFamily="34" charset="0"/>
              </a:rPr>
              <a:t>Knock down fittings (KDF) are often used for self-assembly furniture and kitchen carcasses</a:t>
            </a:r>
          </a:p>
          <a:p>
            <a:pPr lvl="1"/>
            <a:r>
              <a:rPr lang="en-GB">
                <a:solidFill>
                  <a:srgbClr val="2CB7FF"/>
                </a:solidFill>
                <a:latin typeface="Arial" panose="020B0604020202020204" pitchFamily="34" charset="0"/>
                <a:ea typeface="Microsoft YaHei" pitchFamily="2"/>
                <a:cs typeface="Arial" panose="020B0604020202020204" pitchFamily="34" charset="0"/>
              </a:rPr>
              <a:t>Why do many people favour flat-pack furniture over </a:t>
            </a:r>
            <a:br>
              <a:rPr lang="en-GB" dirty="0">
                <a:solidFill>
                  <a:srgbClr val="2CB7FF"/>
                </a:solidFill>
                <a:latin typeface="Arial" panose="020B0604020202020204" pitchFamily="34" charset="0"/>
                <a:ea typeface="Microsoft YaHei" pitchFamily="2"/>
                <a:cs typeface="Arial" panose="020B0604020202020204" pitchFamily="34" charset="0"/>
              </a:rPr>
            </a:br>
            <a:r>
              <a:rPr lang="en-GB" dirty="0">
                <a:solidFill>
                  <a:srgbClr val="2CB7FF"/>
                </a:solidFill>
                <a:latin typeface="Arial" panose="020B0604020202020204" pitchFamily="34" charset="0"/>
                <a:ea typeface="Microsoft YaHei" pitchFamily="2"/>
                <a:cs typeface="Arial" panose="020B0604020202020204" pitchFamily="34" charset="0"/>
              </a:rPr>
              <a:t>pre-assembled</a:t>
            </a:r>
            <a:r>
              <a:rPr lang="en-GB">
                <a:solidFill>
                  <a:srgbClr val="2CB7FF"/>
                </a:solidFill>
                <a:latin typeface="Arial" panose="020B0604020202020204" pitchFamily="34" charset="0"/>
                <a:ea typeface="Microsoft YaHei" pitchFamily="2"/>
                <a:cs typeface="Arial" panose="020B0604020202020204" pitchFamily="34" charset="0"/>
              </a:rPr>
              <a:t> pieces?</a:t>
            </a:r>
          </a:p>
          <a:p>
            <a:pPr lvl="1"/>
            <a:r>
              <a:rPr lang="en-GB">
                <a:solidFill>
                  <a:srgbClr val="2CB7FF"/>
                </a:solidFill>
                <a:latin typeface="Arial" panose="020B0604020202020204" pitchFamily="34" charset="0"/>
                <a:ea typeface="Microsoft YaHei" pitchFamily="2"/>
                <a:cs typeface="Arial" panose="020B0604020202020204" pitchFamily="34" charset="0"/>
              </a:rPr>
              <a:t>What tools may be required to assemble flat-pack furniture?</a:t>
            </a:r>
          </a:p>
          <a:p>
            <a:pPr lvl="1"/>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4" name="TextBox 3"/>
          <p:cNvSpPr txBox="1"/>
          <p:nvPr/>
        </p:nvSpPr>
        <p:spPr>
          <a:xfrm>
            <a:off x="909580" y="5877384"/>
            <a:ext cx="2812527"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Connecting or block fitting</a:t>
            </a:r>
          </a:p>
        </p:txBody>
      </p:sp>
      <p:pic>
        <p:nvPicPr>
          <p:cNvPr id="7" name="Picture 2" descr="C:\Users\desig\AppData\Roaming\PixelMetrics\CaptureWiz\Temp\18.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3310" y="4039738"/>
            <a:ext cx="7290881" cy="1698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60719" y="5877384"/>
            <a:ext cx="1936687"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Cross dowel fitting</a:t>
            </a:r>
          </a:p>
        </p:txBody>
      </p:sp>
      <p:sp>
        <p:nvSpPr>
          <p:cNvPr id="12" name="TextBox 11"/>
          <p:cNvSpPr txBox="1"/>
          <p:nvPr/>
        </p:nvSpPr>
        <p:spPr>
          <a:xfrm>
            <a:off x="6645032" y="5839428"/>
            <a:ext cx="1658586"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Cam lock fitting</a:t>
            </a:r>
          </a:p>
        </p:txBody>
      </p:sp>
    </p:spTree>
    <p:extLst>
      <p:ext uri="{BB962C8B-B14F-4D97-AF65-F5344CB8AC3E}">
        <p14:creationId xmlns:p14="http://schemas.microsoft.com/office/powerpoint/2010/main" val="79831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890191"/>
            <a:ext cx="7816470" cy="670772"/>
          </a:xfrm>
        </p:spPr>
        <p:txBody>
          <a:bodyPr/>
          <a:lstStyle/>
          <a:p>
            <a:r>
              <a:rPr lang="en-GB"/>
              <a:t>Flat-pack furniture</a:t>
            </a:r>
          </a:p>
        </p:txBody>
      </p:sp>
      <p:sp>
        <p:nvSpPr>
          <p:cNvPr id="3" name="Text Placeholder 2"/>
          <p:cNvSpPr>
            <a:spLocks noGrp="1"/>
          </p:cNvSpPr>
          <p:nvPr>
            <p:ph type="body" sz="quarter" idx="14"/>
          </p:nvPr>
        </p:nvSpPr>
        <p:spPr/>
        <p:txBody>
          <a:bodyPr/>
          <a:lstStyle/>
          <a:p>
            <a:r>
              <a:rPr lang="en-GB"/>
              <a:t>Complete </a:t>
            </a:r>
            <a:r>
              <a:rPr lang="en-GB" b="1"/>
              <a:t>Task 1</a:t>
            </a:r>
            <a:r>
              <a:rPr lang="en-GB"/>
              <a:t> of </a:t>
            </a:r>
            <a:r>
              <a:rPr lang="en-GB" b="1"/>
              <a:t>Worksheet 3</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2342" y="3993099"/>
            <a:ext cx="6920345" cy="2059045"/>
          </a:xfrm>
          <a:prstGeom prst="rect">
            <a:avLst/>
          </a:prstGeom>
        </p:spPr>
      </p:pic>
    </p:spTree>
    <p:extLst>
      <p:ext uri="{BB962C8B-B14F-4D97-AF65-F5344CB8AC3E}">
        <p14:creationId xmlns:p14="http://schemas.microsoft.com/office/powerpoint/2010/main" val="200174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flipV="1">
            <a:off x="3808193" y="4072735"/>
            <a:ext cx="3683333" cy="1453440"/>
          </a:xfrm>
          <a:prstGeom prst="rect">
            <a:avLst/>
          </a:prstGeom>
        </p:spPr>
      </p:pic>
      <p:sp>
        <p:nvSpPr>
          <p:cNvPr id="2" name="Text Placeholder 1"/>
          <p:cNvSpPr>
            <a:spLocks noGrp="1"/>
          </p:cNvSpPr>
          <p:nvPr>
            <p:ph type="body" sz="quarter" idx="13"/>
          </p:nvPr>
        </p:nvSpPr>
        <p:spPr/>
        <p:txBody>
          <a:bodyPr/>
          <a:lstStyle/>
          <a:p>
            <a:r>
              <a:rPr lang="en-GB"/>
              <a:t>Specialist tools and equipment</a:t>
            </a:r>
          </a:p>
        </p:txBody>
      </p:sp>
      <p:sp>
        <p:nvSpPr>
          <p:cNvPr id="3" name="Text Placeholder 2"/>
          <p:cNvSpPr>
            <a:spLocks noGrp="1"/>
          </p:cNvSpPr>
          <p:nvPr>
            <p:ph type="body" sz="quarter" idx="14"/>
          </p:nvPr>
        </p:nvSpPr>
        <p:spPr/>
        <p:txBody>
          <a:bodyPr/>
          <a:lstStyle/>
          <a:p>
            <a:r>
              <a:rPr lang="en-GB" dirty="0"/>
              <a:t>Specialist hand tools can be used to accurately remove or ‘waste’ and shape wood</a:t>
            </a:r>
          </a:p>
          <a:p>
            <a:pPr lvl="1"/>
            <a:r>
              <a:rPr lang="en-GB" dirty="0"/>
              <a:t>Name these tools used for wasting and shaping</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801184" y="3158535"/>
            <a:ext cx="628137" cy="2674577"/>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036588" y="3654585"/>
            <a:ext cx="2841582" cy="1447991"/>
          </a:xfrm>
          <a:prstGeom prst="rect">
            <a:avLst/>
          </a:prstGeom>
        </p:spPr>
      </p:pic>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50140" y="2991530"/>
            <a:ext cx="816058" cy="2750311"/>
          </a:xfrm>
          <a:prstGeom prst="rect">
            <a:avLst/>
          </a:prstGeom>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388523" y="4070437"/>
            <a:ext cx="2847850" cy="697723"/>
          </a:xfrm>
          <a:prstGeom prst="rect">
            <a:avLst/>
          </a:prstGeom>
        </p:spPr>
      </p:pic>
    </p:spTree>
    <p:extLst>
      <p:ext uri="{BB962C8B-B14F-4D97-AF65-F5344CB8AC3E}">
        <p14:creationId xmlns:p14="http://schemas.microsoft.com/office/powerpoint/2010/main" val="360660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CF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3EA65-C9E4-4A5E-9A17-E6A614AA10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98" t="-8623"/>
          <a:stretch/>
        </p:blipFill>
        <p:spPr>
          <a:xfrm>
            <a:off x="5458760" y="647871"/>
            <a:ext cx="3685240" cy="6210129"/>
          </a:xfrm>
          <a:prstGeom prst="rect">
            <a:avLst/>
          </a:prstGeom>
        </p:spPr>
      </p:pic>
      <p:sp>
        <p:nvSpPr>
          <p:cNvPr id="7" name="Text Placeholder 6"/>
          <p:cNvSpPr>
            <a:spLocks noGrp="1"/>
          </p:cNvSpPr>
          <p:nvPr>
            <p:ph type="body" sz="quarter" idx="13"/>
          </p:nvPr>
        </p:nvSpPr>
        <p:spPr/>
        <p:txBody>
          <a:bodyPr/>
          <a:lstStyle/>
          <a:p>
            <a:r>
              <a:rPr lang="en-GB">
                <a:solidFill>
                  <a:srgbClr val="000000"/>
                </a:solidFill>
                <a:latin typeface="Arial" panose="020B0604020202020204" pitchFamily="34" charset="0"/>
                <a:ea typeface="Microsoft YaHei" pitchFamily="2"/>
                <a:cs typeface="Arial" panose="020B0604020202020204" pitchFamily="34" charset="0"/>
              </a:rPr>
              <a:t>Wasting, shaping and abrading</a:t>
            </a:r>
          </a:p>
          <a:p>
            <a:endParaRPr lang="en-GB">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4"/>
          </p:nvPr>
        </p:nvSpPr>
        <p:spPr>
          <a:xfrm>
            <a:off x="724279" y="1704179"/>
            <a:ext cx="6059698" cy="4290221"/>
          </a:xfrm>
        </p:spPr>
        <p:txBody>
          <a:bodyPr/>
          <a:lstStyle/>
          <a:p>
            <a:r>
              <a:rPr lang="en-GB" sz="2800">
                <a:solidFill>
                  <a:srgbClr val="000000"/>
                </a:solidFill>
                <a:latin typeface="Arial" panose="020B0604020202020204" pitchFamily="34" charset="0"/>
                <a:ea typeface="Microsoft YaHei" pitchFamily="2"/>
                <a:cs typeface="Arial" panose="020B0604020202020204" pitchFamily="34" charset="0"/>
              </a:rPr>
              <a:t>Specialist hand tools include:</a:t>
            </a:r>
          </a:p>
          <a:p>
            <a:pPr lvl="1"/>
            <a:r>
              <a:rPr lang="en-GB">
                <a:latin typeface="Arial" panose="020B0604020202020204" pitchFamily="34" charset="0"/>
                <a:cs typeface="Arial" panose="020B0604020202020204" pitchFamily="34" charset="0"/>
              </a:rPr>
              <a:t>Planes, chisels, saws, surforms and rasps</a:t>
            </a:r>
          </a:p>
          <a:p>
            <a:pPr lvl="1"/>
            <a:r>
              <a:rPr lang="en-GB" err="1">
                <a:latin typeface="Arial" panose="020B0604020202020204" pitchFamily="34" charset="0"/>
                <a:cs typeface="Arial" panose="020B0604020202020204" pitchFamily="34" charset="0"/>
              </a:rPr>
              <a:t>Surforms</a:t>
            </a:r>
            <a:r>
              <a:rPr lang="en-GB">
                <a:latin typeface="Arial" panose="020B0604020202020204" pitchFamily="34" charset="0"/>
                <a:cs typeface="Arial" panose="020B0604020202020204" pitchFamily="34" charset="0"/>
              </a:rPr>
              <a:t> and rasps remove material very</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quickly but leave a rough finish</a:t>
            </a:r>
          </a:p>
          <a:p>
            <a:pPr lvl="1"/>
            <a:r>
              <a:rPr lang="en-GB">
                <a:latin typeface="Arial" panose="020B0604020202020204" pitchFamily="34" charset="0"/>
                <a:cs typeface="Arial" panose="020B0604020202020204" pitchFamily="34" charset="0"/>
              </a:rPr>
              <a:t>Abrasive paper and sanding tools are used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to prepare a smooth surface for finishing</a:t>
            </a:r>
          </a:p>
          <a:p>
            <a:pPr lvl="1"/>
            <a:r>
              <a:rPr lang="en-GB">
                <a:solidFill>
                  <a:srgbClr val="2CB7FF"/>
                </a:solidFill>
                <a:latin typeface="Arial" panose="020B0604020202020204" pitchFamily="34" charset="0"/>
                <a:ea typeface="Microsoft YaHei" pitchFamily="2"/>
                <a:cs typeface="Arial" panose="020B0604020202020204" pitchFamily="34" charset="0"/>
              </a:rPr>
              <a:t>If you had three grades of glass paper – </a:t>
            </a:r>
            <a:br>
              <a:rPr lang="en-GB">
                <a:solidFill>
                  <a:srgbClr val="2CB7FF"/>
                </a:solidFill>
                <a:latin typeface="Arial" panose="020B0604020202020204" pitchFamily="34" charset="0"/>
                <a:ea typeface="Microsoft YaHei" pitchFamily="2"/>
                <a:cs typeface="Arial" panose="020B0604020202020204" pitchFamily="34" charset="0"/>
              </a:rPr>
            </a:br>
            <a:r>
              <a:rPr lang="en-GB">
                <a:solidFill>
                  <a:srgbClr val="2CB7FF"/>
                </a:solidFill>
                <a:latin typeface="Arial" panose="020B0604020202020204" pitchFamily="34" charset="0"/>
                <a:ea typeface="Microsoft YaHei" pitchFamily="2"/>
                <a:cs typeface="Arial" panose="020B0604020202020204" pitchFamily="34" charset="0"/>
              </a:rPr>
              <a:t>80 grit, 120 grit and 200 grit, which one </a:t>
            </a:r>
            <a:br>
              <a:rPr lang="en-GB">
                <a:solidFill>
                  <a:srgbClr val="2CB7FF"/>
                </a:solidFill>
                <a:latin typeface="Arial" panose="020B0604020202020204" pitchFamily="34" charset="0"/>
                <a:ea typeface="Microsoft YaHei" pitchFamily="2"/>
                <a:cs typeface="Arial" panose="020B0604020202020204" pitchFamily="34" charset="0"/>
              </a:rPr>
            </a:br>
            <a:r>
              <a:rPr lang="en-GB">
                <a:solidFill>
                  <a:srgbClr val="2CB7FF"/>
                </a:solidFill>
                <a:latin typeface="Arial" panose="020B0604020202020204" pitchFamily="34" charset="0"/>
                <a:ea typeface="Microsoft YaHei" pitchFamily="2"/>
                <a:cs typeface="Arial" panose="020B0604020202020204" pitchFamily="34" charset="0"/>
              </a:rPr>
              <a:t>would you use first, which one second </a:t>
            </a:r>
            <a:br>
              <a:rPr lang="en-GB">
                <a:solidFill>
                  <a:srgbClr val="2CB7FF"/>
                </a:solidFill>
                <a:latin typeface="Arial" panose="020B0604020202020204" pitchFamily="34" charset="0"/>
                <a:ea typeface="Microsoft YaHei" pitchFamily="2"/>
                <a:cs typeface="Arial" panose="020B0604020202020204" pitchFamily="34" charset="0"/>
              </a:rPr>
            </a:br>
            <a:r>
              <a:rPr lang="en-GB">
                <a:solidFill>
                  <a:srgbClr val="2CB7FF"/>
                </a:solidFill>
                <a:latin typeface="Arial" panose="020B0604020202020204" pitchFamily="34" charset="0"/>
                <a:ea typeface="Microsoft YaHei" pitchFamily="2"/>
                <a:cs typeface="Arial" panose="020B0604020202020204" pitchFamily="34" charset="0"/>
              </a:rPr>
              <a:t>and which one would you use last?</a:t>
            </a:r>
          </a:p>
          <a:p>
            <a:pPr lvl="1"/>
            <a:r>
              <a:rPr lang="en-GB">
                <a:solidFill>
                  <a:srgbClr val="2CB7FF"/>
                </a:solidFill>
                <a:latin typeface="Arial" panose="020B0604020202020204" pitchFamily="34" charset="0"/>
                <a:cs typeface="Arial" panose="020B0604020202020204" pitchFamily="34" charset="0"/>
              </a:rPr>
              <a:t>Suggest the best sanding technique for getting a piece of wood ready for varnishing</a:t>
            </a:r>
          </a:p>
          <a:p>
            <a:endParaRPr lang="en-GB">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E994129-CA35-405F-864E-439CE7327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74005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10;&#10;Description generated with very high confidence">
            <a:extLst>
              <a:ext uri="{FF2B5EF4-FFF2-40B4-BE49-F238E27FC236}">
                <a16:creationId xmlns:a16="http://schemas.microsoft.com/office/drawing/2014/main" id="{7F39A9D0-5737-4164-86F1-DC3A283BE9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5825" y="652977"/>
            <a:ext cx="4448174" cy="6205023"/>
          </a:xfrm>
          <a:prstGeom prst="rect">
            <a:avLst/>
          </a:prstGeom>
        </p:spPr>
      </p:pic>
      <p:sp>
        <p:nvSpPr>
          <p:cNvPr id="2" name="Text Placeholder 1">
            <a:extLst>
              <a:ext uri="{FF2B5EF4-FFF2-40B4-BE49-F238E27FC236}">
                <a16:creationId xmlns:a16="http://schemas.microsoft.com/office/drawing/2014/main" id="{00F1F459-9597-4086-8D4D-871ECF074A40}"/>
              </a:ext>
            </a:extLst>
          </p:cNvPr>
          <p:cNvSpPr>
            <a:spLocks noGrp="1"/>
          </p:cNvSpPr>
          <p:nvPr>
            <p:ph type="body" sz="quarter" idx="13"/>
          </p:nvPr>
        </p:nvSpPr>
        <p:spPr/>
        <p:txBody>
          <a:bodyPr/>
          <a:lstStyle/>
          <a:p>
            <a:r>
              <a:rPr lang="en-GB"/>
              <a:t>Cutting</a:t>
            </a:r>
          </a:p>
        </p:txBody>
      </p:sp>
      <p:sp>
        <p:nvSpPr>
          <p:cNvPr id="3" name="Text Placeholder 2">
            <a:extLst>
              <a:ext uri="{FF2B5EF4-FFF2-40B4-BE49-F238E27FC236}">
                <a16:creationId xmlns:a16="http://schemas.microsoft.com/office/drawing/2014/main" id="{82A8F24F-3DB4-4C43-817A-964E6F50DAD1}"/>
              </a:ext>
            </a:extLst>
          </p:cNvPr>
          <p:cNvSpPr>
            <a:spLocks noGrp="1"/>
          </p:cNvSpPr>
          <p:nvPr>
            <p:ph type="body" sz="quarter" idx="14"/>
          </p:nvPr>
        </p:nvSpPr>
        <p:spPr>
          <a:xfrm>
            <a:off x="724280" y="1704179"/>
            <a:ext cx="6281431" cy="3453607"/>
          </a:xfrm>
        </p:spPr>
        <p:txBody>
          <a:bodyPr/>
          <a:lstStyle/>
          <a:p>
            <a:r>
              <a:rPr lang="en-GB" dirty="0">
                <a:latin typeface="Arial" panose="020B0604020202020204" pitchFamily="34" charset="0"/>
                <a:cs typeface="Arial" panose="020B0604020202020204" pitchFamily="34" charset="0"/>
              </a:rPr>
              <a:t>Timber can be cut using a variety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tools and machines including:</a:t>
            </a:r>
          </a:p>
          <a:p>
            <a:pPr lvl="1"/>
            <a:r>
              <a:rPr lang="en-GB" dirty="0">
                <a:solidFill>
                  <a:srgbClr val="453983"/>
                </a:solidFill>
                <a:latin typeface="Arial" panose="020B0604020202020204" pitchFamily="34" charset="0"/>
                <a:cs typeface="Arial" panose="020B0604020202020204" pitchFamily="34" charset="0"/>
              </a:rPr>
              <a:t>Hand saws</a:t>
            </a:r>
          </a:p>
          <a:p>
            <a:pPr lvl="1"/>
            <a:r>
              <a:rPr lang="en-GB" dirty="0">
                <a:solidFill>
                  <a:srgbClr val="453983"/>
                </a:solidFill>
                <a:latin typeface="Arial" panose="020B0604020202020204" pitchFamily="34" charset="0"/>
                <a:cs typeface="Arial" panose="020B0604020202020204" pitchFamily="34" charset="0"/>
              </a:rPr>
              <a:t>Powered saws</a:t>
            </a:r>
          </a:p>
          <a:p>
            <a:pPr lvl="1"/>
            <a:r>
              <a:rPr lang="en-GB" dirty="0">
                <a:solidFill>
                  <a:srgbClr val="453983"/>
                </a:solidFill>
                <a:latin typeface="Arial" panose="020B0604020202020204" pitchFamily="34" charset="0"/>
                <a:cs typeface="Arial" panose="020B0604020202020204" pitchFamily="34" charset="0"/>
              </a:rPr>
              <a:t>Machine saws</a:t>
            </a:r>
          </a:p>
          <a:p>
            <a:pPr lvl="1"/>
            <a:r>
              <a:rPr lang="en-GB" dirty="0">
                <a:latin typeface="Arial" panose="020B0604020202020204" pitchFamily="34" charset="0"/>
                <a:cs typeface="Arial" panose="020B0604020202020204" pitchFamily="34" charset="0"/>
              </a:rPr>
              <a:t>R</a:t>
            </a:r>
            <a:r>
              <a:rPr lang="en-GB" dirty="0">
                <a:solidFill>
                  <a:srgbClr val="453983"/>
                </a:solidFill>
                <a:latin typeface="Arial" panose="020B0604020202020204" pitchFamily="34" charset="0"/>
                <a:cs typeface="Arial" panose="020B0604020202020204" pitchFamily="34" charset="0"/>
              </a:rPr>
              <a:t>outers and multi tools</a:t>
            </a:r>
          </a:p>
          <a:p>
            <a:pPr lvl="1"/>
            <a:r>
              <a:rPr lang="en-GB" dirty="0">
                <a:solidFill>
                  <a:srgbClr val="2CB7FF"/>
                </a:solidFill>
                <a:latin typeface="Arial" panose="020B0604020202020204" pitchFamily="34" charset="0"/>
                <a:cs typeface="Arial" panose="020B0604020202020204" pitchFamily="34" charset="0"/>
              </a:rPr>
              <a:t>The phrase '</a:t>
            </a:r>
            <a:r>
              <a:rPr lang="en-GB" i="1" dirty="0">
                <a:solidFill>
                  <a:srgbClr val="2CB7FF"/>
                </a:solidFill>
                <a:latin typeface="Arial" panose="020B0604020202020204" pitchFamily="34" charset="0"/>
                <a:cs typeface="Arial" panose="020B0604020202020204" pitchFamily="34" charset="0"/>
              </a:rPr>
              <a:t>measure twice, cut once</a:t>
            </a:r>
            <a:r>
              <a:rPr lang="en-GB" dirty="0">
                <a:solidFill>
                  <a:srgbClr val="2CB7FF"/>
                </a:solidFill>
                <a:latin typeface="Arial" panose="020B0604020202020204" pitchFamily="34" charset="0"/>
                <a:cs typeface="Arial" panose="020B0604020202020204" pitchFamily="34" charset="0"/>
              </a:rPr>
              <a:t>’ </a:t>
            </a:r>
            <a:br>
              <a:rPr lang="en-GB" dirty="0">
                <a:solidFill>
                  <a:srgbClr val="2CB7FF"/>
                </a:solidFill>
                <a:latin typeface="Arial" panose="020B0604020202020204" pitchFamily="34" charset="0"/>
                <a:cs typeface="Arial" panose="020B0604020202020204" pitchFamily="34" charset="0"/>
              </a:rPr>
            </a:br>
            <a:r>
              <a:rPr lang="en-GB" dirty="0">
                <a:solidFill>
                  <a:srgbClr val="2CB7FF"/>
                </a:solidFill>
                <a:latin typeface="Arial" panose="020B0604020202020204" pitchFamily="34" charset="0"/>
                <a:cs typeface="Arial" panose="020B0604020202020204" pitchFamily="34" charset="0"/>
              </a:rPr>
              <a:t>is often used by crafts people –  </a:t>
            </a:r>
            <a:br>
              <a:rPr lang="en-GB" dirty="0">
                <a:solidFill>
                  <a:srgbClr val="2CB7FF"/>
                </a:solidFill>
                <a:latin typeface="Arial" panose="020B0604020202020204" pitchFamily="34" charset="0"/>
                <a:cs typeface="Arial" panose="020B0604020202020204" pitchFamily="34" charset="0"/>
              </a:rPr>
            </a:br>
            <a:r>
              <a:rPr lang="en-GB" dirty="0">
                <a:solidFill>
                  <a:srgbClr val="2CB7FF"/>
                </a:solidFill>
                <a:latin typeface="Arial" panose="020B0604020202020204" pitchFamily="34" charset="0"/>
                <a:cs typeface="Arial" panose="020B0604020202020204" pitchFamily="34" charset="0"/>
              </a:rPr>
              <a:t>What do you think this means?</a:t>
            </a:r>
          </a:p>
          <a:p>
            <a:pPr lvl="1"/>
            <a:r>
              <a:rPr lang="en-GB" dirty="0">
                <a:solidFill>
                  <a:srgbClr val="2CB7FF"/>
                </a:solidFill>
                <a:latin typeface="Arial" panose="020B0604020202020204" pitchFamily="34" charset="0"/>
                <a:cs typeface="Arial" panose="020B0604020202020204" pitchFamily="34" charset="0"/>
              </a:rPr>
              <a:t>Name the types of hand saws that you’ve </a:t>
            </a:r>
            <a:br>
              <a:rPr lang="en-GB" dirty="0">
                <a:solidFill>
                  <a:srgbClr val="2CB7FF"/>
                </a:solidFill>
                <a:latin typeface="Arial" panose="020B0604020202020204" pitchFamily="34" charset="0"/>
                <a:cs typeface="Arial" panose="020B0604020202020204" pitchFamily="34" charset="0"/>
              </a:rPr>
            </a:br>
            <a:r>
              <a:rPr lang="en-GB" dirty="0">
                <a:solidFill>
                  <a:srgbClr val="2CB7FF"/>
                </a:solidFill>
                <a:latin typeface="Arial" panose="020B0604020202020204" pitchFamily="34" charset="0"/>
                <a:cs typeface="Arial" panose="020B0604020202020204" pitchFamily="34" charset="0"/>
              </a:rPr>
              <a:t>used and describe the cutting techniques</a:t>
            </a:r>
            <a:endParaRPr lang="en-GB" dirty="0"/>
          </a:p>
        </p:txBody>
      </p:sp>
      <p:pic>
        <p:nvPicPr>
          <p:cNvPr id="5" name="Picture 4">
            <a:extLst>
              <a:ext uri="{FF2B5EF4-FFF2-40B4-BE49-F238E27FC236}">
                <a16:creationId xmlns:a16="http://schemas.microsoft.com/office/drawing/2014/main" id="{86968239-13A5-478E-BF24-0AD7D7B700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79375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Objectives</a:t>
            </a:r>
          </a:p>
        </p:txBody>
      </p:sp>
      <p:sp>
        <p:nvSpPr>
          <p:cNvPr id="3" name="Text Placeholder 2"/>
          <p:cNvSpPr>
            <a:spLocks noGrp="1"/>
          </p:cNvSpPr>
          <p:nvPr>
            <p:ph type="body" sz="quarter" idx="14"/>
          </p:nvPr>
        </p:nvSpPr>
        <p:spPr>
          <a:xfrm>
            <a:off x="723600" y="1702800"/>
            <a:ext cx="7861300" cy="4478926"/>
          </a:xfrm>
        </p:spPr>
        <p:txBody>
          <a:bodyPr/>
          <a:lstStyle/>
          <a:p>
            <a:r>
              <a:rPr lang="en-GB" dirty="0"/>
              <a:t>Be aware of commercial stock forms, types and sizes of timber-based materials and components</a:t>
            </a:r>
          </a:p>
          <a:p>
            <a:r>
              <a:rPr lang="en-GB" dirty="0"/>
              <a:t>Understand specialist techniques, processes tools and equipment used for wasting, abrading, shaping, fabricating, constructing and assembling</a:t>
            </a:r>
          </a:p>
        </p:txBody>
      </p:sp>
    </p:spTree>
    <p:extLst>
      <p:ext uri="{BB962C8B-B14F-4D97-AF65-F5344CB8AC3E}">
        <p14:creationId xmlns:p14="http://schemas.microsoft.com/office/powerpoint/2010/main" val="3897515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pic>
        <p:nvPicPr>
          <p:cNvPr id="7" name="Picture 6" descr="A picture containing outdoor, sky&#10;&#10;Description generated with high confidence">
            <a:extLst>
              <a:ext uri="{FF2B5EF4-FFF2-40B4-BE49-F238E27FC236}">
                <a16:creationId xmlns:a16="http://schemas.microsoft.com/office/drawing/2014/main" id="{4540A513-6D6D-42E3-BC79-9500D0AED0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73722" y="650297"/>
            <a:ext cx="8370278" cy="6207704"/>
          </a:xfrm>
          <a:prstGeom prst="rect">
            <a:avLst/>
          </a:prstGeom>
        </p:spPr>
      </p:pic>
      <p:sp>
        <p:nvSpPr>
          <p:cNvPr id="2" name="Text Placeholder 1">
            <a:extLst>
              <a:ext uri="{FF2B5EF4-FFF2-40B4-BE49-F238E27FC236}">
                <a16:creationId xmlns:a16="http://schemas.microsoft.com/office/drawing/2014/main" id="{4E99FE95-2AAA-48CC-9D45-A2496BCA6B65}"/>
              </a:ext>
            </a:extLst>
          </p:cNvPr>
          <p:cNvSpPr>
            <a:spLocks noGrp="1"/>
          </p:cNvSpPr>
          <p:nvPr>
            <p:ph type="body" sz="quarter" idx="13"/>
          </p:nvPr>
        </p:nvSpPr>
        <p:spPr/>
        <p:txBody>
          <a:bodyPr/>
          <a:lstStyle/>
          <a:p>
            <a:r>
              <a:rPr lang="en-GB"/>
              <a:t>Drilling</a:t>
            </a:r>
          </a:p>
        </p:txBody>
      </p:sp>
      <p:sp>
        <p:nvSpPr>
          <p:cNvPr id="3" name="Text Placeholder 2">
            <a:extLst>
              <a:ext uri="{FF2B5EF4-FFF2-40B4-BE49-F238E27FC236}">
                <a16:creationId xmlns:a16="http://schemas.microsoft.com/office/drawing/2014/main" id="{3FD39D34-6CF3-4B31-B941-B016B1734493}"/>
              </a:ext>
            </a:extLst>
          </p:cNvPr>
          <p:cNvSpPr>
            <a:spLocks noGrp="1"/>
          </p:cNvSpPr>
          <p:nvPr>
            <p:ph type="body" sz="quarter" idx="14"/>
          </p:nvPr>
        </p:nvSpPr>
        <p:spPr/>
        <p:txBody>
          <a:bodyPr/>
          <a:lstStyle/>
          <a:p>
            <a:r>
              <a:rPr lang="en-GB" dirty="0"/>
              <a:t>Several different types of drill are </a:t>
            </a:r>
            <a:br>
              <a:rPr lang="en-GB" dirty="0"/>
            </a:br>
            <a:r>
              <a:rPr lang="en-GB" dirty="0"/>
              <a:t>commonplace in a workshop including:</a:t>
            </a:r>
          </a:p>
          <a:p>
            <a:pPr lvl="1"/>
            <a:r>
              <a:rPr lang="en-GB" dirty="0"/>
              <a:t>Hand drills</a:t>
            </a:r>
          </a:p>
          <a:p>
            <a:pPr lvl="1"/>
            <a:r>
              <a:rPr lang="en-GB" dirty="0"/>
              <a:t>Corded and cordless powered drills</a:t>
            </a:r>
          </a:p>
          <a:p>
            <a:pPr lvl="1"/>
            <a:r>
              <a:rPr lang="en-GB" dirty="0"/>
              <a:t>Pillar drills/drill presses</a:t>
            </a:r>
          </a:p>
          <a:p>
            <a:r>
              <a:rPr lang="en-GB" dirty="0"/>
              <a:t>Cutting tools are called drill bits and include:</a:t>
            </a:r>
          </a:p>
          <a:p>
            <a:pPr lvl="1"/>
            <a:r>
              <a:rPr lang="en-GB" dirty="0"/>
              <a:t>Twist bits</a:t>
            </a:r>
          </a:p>
          <a:p>
            <a:pPr lvl="1"/>
            <a:r>
              <a:rPr lang="en-GB" dirty="0"/>
              <a:t>Augers</a:t>
            </a:r>
          </a:p>
          <a:p>
            <a:pPr lvl="1"/>
            <a:r>
              <a:rPr lang="en-GB" dirty="0"/>
              <a:t>Flat / spade bits</a:t>
            </a:r>
          </a:p>
          <a:p>
            <a:pPr lvl="1"/>
            <a:r>
              <a:rPr lang="en-GB" dirty="0" err="1"/>
              <a:t>Forstner</a:t>
            </a:r>
            <a:r>
              <a:rPr lang="en-GB" dirty="0"/>
              <a:t> bits and hole saws</a:t>
            </a:r>
          </a:p>
          <a:p>
            <a:pPr lvl="1"/>
            <a:endParaRPr lang="en-GB" dirty="0"/>
          </a:p>
        </p:txBody>
      </p:sp>
    </p:spTree>
    <p:extLst>
      <p:ext uri="{BB962C8B-B14F-4D97-AF65-F5344CB8AC3E}">
        <p14:creationId xmlns:p14="http://schemas.microsoft.com/office/powerpoint/2010/main" val="186697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36862C-E1AB-464D-A9F4-C4B5B2895C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2350" y="3267395"/>
            <a:ext cx="5581650" cy="3590605"/>
          </a:xfrm>
          <a:prstGeom prst="rect">
            <a:avLst/>
          </a:prstGeom>
        </p:spPr>
      </p:pic>
      <p:sp>
        <p:nvSpPr>
          <p:cNvPr id="2" name="Text Placeholder 1">
            <a:extLst>
              <a:ext uri="{FF2B5EF4-FFF2-40B4-BE49-F238E27FC236}">
                <a16:creationId xmlns:a16="http://schemas.microsoft.com/office/drawing/2014/main" id="{4E99FE95-2AAA-48CC-9D45-A2496BCA6B65}"/>
              </a:ext>
            </a:extLst>
          </p:cNvPr>
          <p:cNvSpPr>
            <a:spLocks noGrp="1"/>
          </p:cNvSpPr>
          <p:nvPr>
            <p:ph type="body" sz="quarter" idx="13"/>
          </p:nvPr>
        </p:nvSpPr>
        <p:spPr/>
        <p:txBody>
          <a:bodyPr/>
          <a:lstStyle/>
          <a:p>
            <a:r>
              <a:rPr lang="en-GB"/>
              <a:t>Mortising</a:t>
            </a:r>
          </a:p>
        </p:txBody>
      </p:sp>
      <p:sp>
        <p:nvSpPr>
          <p:cNvPr id="3" name="Text Placeholder 2">
            <a:extLst>
              <a:ext uri="{FF2B5EF4-FFF2-40B4-BE49-F238E27FC236}">
                <a16:creationId xmlns:a16="http://schemas.microsoft.com/office/drawing/2014/main" id="{3FD39D34-6CF3-4B31-B941-B016B1734493}"/>
              </a:ext>
            </a:extLst>
          </p:cNvPr>
          <p:cNvSpPr>
            <a:spLocks noGrp="1"/>
          </p:cNvSpPr>
          <p:nvPr>
            <p:ph type="body" sz="quarter" idx="14"/>
          </p:nvPr>
        </p:nvSpPr>
        <p:spPr/>
        <p:txBody>
          <a:bodyPr/>
          <a:lstStyle/>
          <a:p>
            <a:r>
              <a:rPr lang="en-GB" dirty="0"/>
              <a:t>Mortises can be cut by hand or by machine</a:t>
            </a:r>
          </a:p>
          <a:p>
            <a:pPr lvl="1"/>
            <a:r>
              <a:rPr lang="en-GB" dirty="0"/>
              <a:t>Like drilling, mechanical mortising works by plunging a spinning cutting tool vertically into the wood</a:t>
            </a:r>
          </a:p>
          <a:p>
            <a:pPr lvl="1"/>
            <a:r>
              <a:rPr lang="en-GB" dirty="0"/>
              <a:t>A drill bit rotates inside a hollow chisel is and is </a:t>
            </a:r>
            <a:br>
              <a:rPr lang="en-GB" dirty="0"/>
            </a:br>
            <a:r>
              <a:rPr lang="en-GB" dirty="0"/>
              <a:t>used to create a straight sided slot</a:t>
            </a:r>
          </a:p>
          <a:p>
            <a:pPr lvl="1"/>
            <a:r>
              <a:rPr lang="en-GB" dirty="0"/>
              <a:t>The work piece is moved horizontally and </a:t>
            </a:r>
            <a:br>
              <a:rPr lang="en-GB" dirty="0"/>
            </a:br>
            <a:r>
              <a:rPr lang="en-GB" dirty="0"/>
              <a:t>the plunging is repeated to create a slot</a:t>
            </a:r>
          </a:p>
          <a:p>
            <a:r>
              <a:rPr lang="en-GB" dirty="0"/>
              <a:t>Mortising is used for:</a:t>
            </a:r>
          </a:p>
          <a:p>
            <a:pPr lvl="1"/>
            <a:r>
              <a:rPr lang="en-GB" dirty="0"/>
              <a:t>Creating ‘mortise and tenon’ joints</a:t>
            </a:r>
          </a:p>
          <a:p>
            <a:pPr lvl="1"/>
            <a:r>
              <a:rPr lang="en-GB" dirty="0"/>
              <a:t>Creating housings for </a:t>
            </a:r>
            <a:br>
              <a:rPr lang="en-GB" dirty="0"/>
            </a:br>
            <a:r>
              <a:rPr lang="en-GB" dirty="0"/>
              <a:t>mortise locks</a:t>
            </a:r>
          </a:p>
          <a:p>
            <a:pPr lvl="1"/>
            <a:endParaRPr lang="en-GB" dirty="0"/>
          </a:p>
        </p:txBody>
      </p:sp>
      <p:pic>
        <p:nvPicPr>
          <p:cNvPr id="9" name="Picture 8">
            <a:extLst>
              <a:ext uri="{FF2B5EF4-FFF2-40B4-BE49-F238E27FC236}">
                <a16:creationId xmlns:a16="http://schemas.microsoft.com/office/drawing/2014/main" id="{D4CC6FE6-845D-4C9A-949D-479C80D96B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49023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man, wall, indoor&#10;&#10;Description generated with very high confidence">
            <a:extLst>
              <a:ext uri="{FF2B5EF4-FFF2-40B4-BE49-F238E27FC236}">
                <a16:creationId xmlns:a16="http://schemas.microsoft.com/office/drawing/2014/main" id="{1278233C-9661-4D48-8466-20FB9DEFC9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7929" y="641510"/>
            <a:ext cx="9144001" cy="6207525"/>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solidFill>
                  <a:schemeClr val="bg1"/>
                </a:solidFill>
              </a:rPr>
              <a:t>Routing</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flipH="1">
            <a:off x="724280" y="1704179"/>
            <a:ext cx="7797230" cy="2004221"/>
          </a:xfrm>
        </p:spPr>
        <p:txBody>
          <a:bodyPr/>
          <a:lstStyle/>
          <a:p>
            <a:r>
              <a:rPr lang="en-US" dirty="0">
                <a:solidFill>
                  <a:schemeClr val="bg1"/>
                </a:solidFill>
              </a:rPr>
              <a:t>Routers are versatile power </a:t>
            </a:r>
            <a:br>
              <a:rPr lang="en-US" dirty="0">
                <a:solidFill>
                  <a:schemeClr val="bg1"/>
                </a:solidFill>
              </a:rPr>
            </a:br>
            <a:r>
              <a:rPr lang="en-US" dirty="0">
                <a:solidFill>
                  <a:schemeClr val="bg1"/>
                </a:solidFill>
              </a:rPr>
              <a:t>tools which can be used with </a:t>
            </a:r>
            <a:br>
              <a:rPr lang="en-US" dirty="0">
                <a:solidFill>
                  <a:schemeClr val="bg1"/>
                </a:solidFill>
              </a:rPr>
            </a:br>
            <a:r>
              <a:rPr lang="en-US" dirty="0">
                <a:solidFill>
                  <a:schemeClr val="bg1"/>
                </a:solidFill>
              </a:rPr>
              <a:t>a range of accessories</a:t>
            </a:r>
          </a:p>
          <a:p>
            <a:pPr lvl="1"/>
            <a:r>
              <a:rPr lang="en-US" dirty="0">
                <a:solidFill>
                  <a:schemeClr val="bg1"/>
                </a:solidFill>
              </a:rPr>
              <a:t>Used to machine profiles and </a:t>
            </a:r>
            <a:br>
              <a:rPr lang="en-US" dirty="0">
                <a:solidFill>
                  <a:schemeClr val="bg1"/>
                </a:solidFill>
              </a:rPr>
            </a:br>
            <a:r>
              <a:rPr lang="en-US" dirty="0">
                <a:solidFill>
                  <a:schemeClr val="bg1"/>
                </a:solidFill>
              </a:rPr>
              <a:t>joints and cut slots and holes</a:t>
            </a:r>
            <a:br>
              <a:rPr lang="en-US" dirty="0">
                <a:solidFill>
                  <a:schemeClr val="bg1"/>
                </a:solidFill>
              </a:rPr>
            </a:br>
            <a:r>
              <a:rPr lang="en-US" dirty="0">
                <a:solidFill>
                  <a:schemeClr val="bg1"/>
                </a:solidFill>
              </a:rPr>
              <a:t>of various depths</a:t>
            </a:r>
          </a:p>
          <a:p>
            <a:pPr lvl="1"/>
            <a:r>
              <a:rPr lang="en-US" dirty="0">
                <a:solidFill>
                  <a:schemeClr val="bg1"/>
                </a:solidFill>
              </a:rPr>
              <a:t>Handmade or bought-in jigs </a:t>
            </a:r>
            <a:br>
              <a:rPr lang="en-US" dirty="0">
                <a:solidFill>
                  <a:schemeClr val="bg1"/>
                </a:solidFill>
              </a:rPr>
            </a:br>
            <a:r>
              <a:rPr lang="en-US" dirty="0">
                <a:solidFill>
                  <a:schemeClr val="bg1"/>
                </a:solidFill>
              </a:rPr>
              <a:t>increase speed and accuracy </a:t>
            </a:r>
          </a:p>
          <a:p>
            <a:pPr lvl="1"/>
            <a:r>
              <a:rPr lang="en-US" dirty="0">
                <a:solidFill>
                  <a:schemeClr val="bg1"/>
                </a:solidFill>
              </a:rPr>
              <a:t>CNC routers can be used to </a:t>
            </a:r>
            <a:br>
              <a:rPr lang="en-US" dirty="0">
                <a:solidFill>
                  <a:schemeClr val="bg1"/>
                </a:solidFill>
              </a:rPr>
            </a:br>
            <a:r>
              <a:rPr lang="en-US" dirty="0">
                <a:solidFill>
                  <a:schemeClr val="bg1"/>
                </a:solidFill>
              </a:rPr>
              <a:t>automate the routing process</a:t>
            </a:r>
          </a:p>
        </p:txBody>
      </p:sp>
      <p:pic>
        <p:nvPicPr>
          <p:cNvPr id="8" name="Picture 7">
            <a:extLst>
              <a:ext uri="{FF2B5EF4-FFF2-40B4-BE49-F238E27FC236}">
                <a16:creationId xmlns:a16="http://schemas.microsoft.com/office/drawing/2014/main" id="{8F713992-0E27-4597-8DD9-BC8624A5CA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26132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2E5574-BE7B-4933-AA55-97CF1E55F8E7}"/>
              </a:ext>
            </a:extLst>
          </p:cNvPr>
          <p:cNvSpPr>
            <a:spLocks noGrp="1"/>
          </p:cNvSpPr>
          <p:nvPr>
            <p:ph type="body" sz="quarter" idx="13"/>
          </p:nvPr>
        </p:nvSpPr>
        <p:spPr/>
        <p:txBody>
          <a:bodyPr/>
          <a:lstStyle/>
          <a:p>
            <a:r>
              <a:rPr lang="en-GB" err="1"/>
              <a:t>Planing</a:t>
            </a:r>
            <a:r>
              <a:rPr lang="en-GB"/>
              <a:t> and chiselling</a:t>
            </a:r>
          </a:p>
        </p:txBody>
      </p:sp>
      <p:sp>
        <p:nvSpPr>
          <p:cNvPr id="3" name="Text Placeholder 2">
            <a:extLst>
              <a:ext uri="{FF2B5EF4-FFF2-40B4-BE49-F238E27FC236}">
                <a16:creationId xmlns:a16="http://schemas.microsoft.com/office/drawing/2014/main" id="{F73CB192-F482-49EA-B828-A700ADBFD726}"/>
              </a:ext>
            </a:extLst>
          </p:cNvPr>
          <p:cNvSpPr>
            <a:spLocks noGrp="1"/>
          </p:cNvSpPr>
          <p:nvPr>
            <p:ph type="body" sz="quarter" idx="14"/>
          </p:nvPr>
        </p:nvSpPr>
        <p:spPr/>
        <p:txBody>
          <a:bodyPr/>
          <a:lstStyle/>
          <a:p>
            <a:r>
              <a:rPr lang="en-GB" dirty="0"/>
              <a:t>Timber is wasted in order to produce accurate surfaces or rebates</a:t>
            </a:r>
          </a:p>
          <a:p>
            <a:r>
              <a:rPr lang="en-GB" dirty="0"/>
              <a:t>This is done using planes:</a:t>
            </a:r>
          </a:p>
          <a:p>
            <a:pPr lvl="1"/>
            <a:r>
              <a:rPr lang="en-GB" dirty="0"/>
              <a:t>Jack planes</a:t>
            </a:r>
          </a:p>
          <a:p>
            <a:pPr lvl="1"/>
            <a:r>
              <a:rPr lang="en-GB" dirty="0"/>
              <a:t>Smoothing planes</a:t>
            </a:r>
          </a:p>
          <a:p>
            <a:pPr lvl="1"/>
            <a:r>
              <a:rPr lang="en-GB" dirty="0"/>
              <a:t>Block planes</a:t>
            </a:r>
          </a:p>
          <a:p>
            <a:r>
              <a:rPr lang="en-GB" dirty="0"/>
              <a:t>And chisels:</a:t>
            </a:r>
          </a:p>
          <a:p>
            <a:pPr lvl="1"/>
            <a:r>
              <a:rPr lang="en-GB" dirty="0"/>
              <a:t>Mortice chisels</a:t>
            </a:r>
          </a:p>
          <a:p>
            <a:pPr lvl="1"/>
            <a:r>
              <a:rPr lang="en-GB" dirty="0"/>
              <a:t>Bevelled chisels </a:t>
            </a:r>
          </a:p>
          <a:p>
            <a:pPr lvl="1"/>
            <a:r>
              <a:rPr lang="en-GB" dirty="0"/>
              <a:t>Carving chisels</a:t>
            </a:r>
          </a:p>
        </p:txBody>
      </p:sp>
    </p:spTree>
    <p:extLst>
      <p:ext uri="{BB962C8B-B14F-4D97-AF65-F5344CB8AC3E}">
        <p14:creationId xmlns:p14="http://schemas.microsoft.com/office/powerpoint/2010/main" val="142313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holding a plate of food&#10;&#10;Description generated with high confidence">
            <a:extLst>
              <a:ext uri="{FF2B5EF4-FFF2-40B4-BE49-F238E27FC236}">
                <a16:creationId xmlns:a16="http://schemas.microsoft.com/office/drawing/2014/main" id="{70D3CF13-A02C-4A7D-9EE5-2C371C5DA5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268"/>
            <a:ext cx="9144000" cy="6209731"/>
          </a:xfrm>
          <a:prstGeom prst="rect">
            <a:avLst/>
          </a:prstGeom>
        </p:spPr>
      </p:pic>
      <p:sp>
        <p:nvSpPr>
          <p:cNvPr id="2" name="Text Placeholder 1">
            <a:extLst>
              <a:ext uri="{FF2B5EF4-FFF2-40B4-BE49-F238E27FC236}">
                <a16:creationId xmlns:a16="http://schemas.microsoft.com/office/drawing/2014/main" id="{F2A14157-332B-4B56-AA54-C0757C5AC3A4}"/>
              </a:ext>
            </a:extLst>
          </p:cNvPr>
          <p:cNvSpPr>
            <a:spLocks noGrp="1"/>
          </p:cNvSpPr>
          <p:nvPr>
            <p:ph type="body" sz="quarter" idx="13"/>
          </p:nvPr>
        </p:nvSpPr>
        <p:spPr/>
        <p:txBody>
          <a:bodyPr/>
          <a:lstStyle/>
          <a:p>
            <a:r>
              <a:rPr lang="en-GB"/>
              <a:t>Carving</a:t>
            </a:r>
          </a:p>
        </p:txBody>
      </p:sp>
      <p:sp>
        <p:nvSpPr>
          <p:cNvPr id="3" name="Text Placeholder 2">
            <a:extLst>
              <a:ext uri="{FF2B5EF4-FFF2-40B4-BE49-F238E27FC236}">
                <a16:creationId xmlns:a16="http://schemas.microsoft.com/office/drawing/2014/main" id="{2100A2BF-86FB-4FAD-929A-57072061B35B}"/>
              </a:ext>
            </a:extLst>
          </p:cNvPr>
          <p:cNvSpPr>
            <a:spLocks noGrp="1"/>
          </p:cNvSpPr>
          <p:nvPr>
            <p:ph type="body" sz="quarter" idx="14"/>
          </p:nvPr>
        </p:nvSpPr>
        <p:spPr/>
        <p:txBody>
          <a:bodyPr/>
          <a:lstStyle/>
          <a:p>
            <a:r>
              <a:rPr lang="en-GB"/>
              <a:t>A skilled craftsperson can develop the ability to </a:t>
            </a:r>
            <a:br>
              <a:rPr lang="en-GB"/>
            </a:br>
            <a:r>
              <a:rPr lang="en-GB"/>
              <a:t>carve wood with great accuracy and skill</a:t>
            </a:r>
          </a:p>
          <a:p>
            <a:pPr lvl="1"/>
            <a:r>
              <a:rPr lang="en-GB"/>
              <a:t>Using speciality tools such as chisels and knives, wood </a:t>
            </a:r>
            <a:br>
              <a:rPr lang="en-GB"/>
            </a:br>
            <a:r>
              <a:rPr lang="en-GB"/>
              <a:t>is shaped by hand into incredibly intricate shapes</a:t>
            </a:r>
          </a:p>
        </p:txBody>
      </p:sp>
      <p:pic>
        <p:nvPicPr>
          <p:cNvPr id="8" name="Picture 7">
            <a:extLst>
              <a:ext uri="{FF2B5EF4-FFF2-40B4-BE49-F238E27FC236}">
                <a16:creationId xmlns:a16="http://schemas.microsoft.com/office/drawing/2014/main" id="{8E94A4BC-7E84-4111-A7C4-EC2AA7779F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0085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3010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366488" y="647823"/>
            <a:ext cx="5777512" cy="6210177"/>
          </a:xfrm>
          <a:prstGeom prst="rect">
            <a:avLst/>
          </a:prstGeom>
        </p:spPr>
      </p:pic>
      <p:sp>
        <p:nvSpPr>
          <p:cNvPr id="2" name="Text Placeholder 1"/>
          <p:cNvSpPr>
            <a:spLocks noGrp="1"/>
          </p:cNvSpPr>
          <p:nvPr>
            <p:ph type="body" sz="quarter" idx="13"/>
          </p:nvPr>
        </p:nvSpPr>
        <p:spPr/>
        <p:txBody>
          <a:bodyPr/>
          <a:lstStyle/>
          <a:p>
            <a:r>
              <a:rPr lang="en-GB">
                <a:solidFill>
                  <a:schemeClr val="bg1"/>
                </a:solidFill>
              </a:rPr>
              <a:t>Wood turning</a:t>
            </a:r>
          </a:p>
        </p:txBody>
      </p:sp>
      <p:sp>
        <p:nvSpPr>
          <p:cNvPr id="3" name="Text Placeholder 2"/>
          <p:cNvSpPr>
            <a:spLocks noGrp="1"/>
          </p:cNvSpPr>
          <p:nvPr>
            <p:ph type="body" sz="quarter" idx="14"/>
          </p:nvPr>
        </p:nvSpPr>
        <p:spPr>
          <a:xfrm>
            <a:off x="724280" y="1704179"/>
            <a:ext cx="5554600" cy="3453607"/>
          </a:xfrm>
        </p:spPr>
        <p:txBody>
          <a:bodyPr/>
          <a:lstStyle/>
          <a:p>
            <a:r>
              <a:rPr lang="en-GB">
                <a:solidFill>
                  <a:schemeClr val="bg1"/>
                </a:solidFill>
              </a:rPr>
              <a:t>Lathes are used to 'turn' wood whilst it is shaped with a cutting tool</a:t>
            </a:r>
          </a:p>
          <a:p>
            <a:pPr lvl="1"/>
            <a:r>
              <a:rPr lang="en-GB">
                <a:solidFill>
                  <a:srgbClr val="E9D58E"/>
                </a:solidFill>
              </a:rPr>
              <a:t>Face plates and chucks are used for </a:t>
            </a:r>
            <a:br>
              <a:rPr lang="en-GB">
                <a:solidFill>
                  <a:srgbClr val="E9D58E"/>
                </a:solidFill>
              </a:rPr>
            </a:br>
            <a:r>
              <a:rPr lang="en-GB">
                <a:solidFill>
                  <a:srgbClr val="E9D58E"/>
                </a:solidFill>
              </a:rPr>
              <a:t>bowl shaped and larger pieces </a:t>
            </a:r>
          </a:p>
          <a:p>
            <a:pPr lvl="1"/>
            <a:r>
              <a:rPr lang="en-GB">
                <a:solidFill>
                  <a:srgbClr val="E9D58E"/>
                </a:solidFill>
              </a:rPr>
              <a:t>Turning between two centres (pictured)</a:t>
            </a:r>
            <a:br>
              <a:rPr lang="en-GB">
                <a:solidFill>
                  <a:srgbClr val="E9D58E"/>
                </a:solidFill>
              </a:rPr>
            </a:br>
            <a:r>
              <a:rPr lang="en-GB">
                <a:solidFill>
                  <a:srgbClr val="E9D58E"/>
                </a:solidFill>
              </a:rPr>
              <a:t>is used for spindles and long thin work</a:t>
            </a:r>
          </a:p>
          <a:p>
            <a:pPr lvl="1"/>
            <a:r>
              <a:rPr lang="en-GB">
                <a:solidFill>
                  <a:srgbClr val="E9D58E"/>
                </a:solidFill>
              </a:rPr>
              <a:t>The speed of the lathe is adjusted depending on the size of the piece</a:t>
            </a:r>
          </a:p>
          <a:p>
            <a:pPr lvl="1"/>
            <a:r>
              <a:rPr lang="en-GB">
                <a:solidFill>
                  <a:srgbClr val="E9D58E"/>
                </a:solidFill>
              </a:rPr>
              <a:t>Common cutting tools are scrapers, gouges, chisels and parting tools</a:t>
            </a:r>
          </a:p>
          <a:p>
            <a:pPr lvl="1"/>
            <a:r>
              <a:rPr lang="en-GB">
                <a:solidFill>
                  <a:schemeClr val="bg1"/>
                </a:solidFill>
              </a:rPr>
              <a:t>Why use a slower speed when </a:t>
            </a:r>
            <a:br>
              <a:rPr lang="en-GB">
                <a:solidFill>
                  <a:schemeClr val="bg1"/>
                </a:solidFill>
              </a:rPr>
            </a:br>
            <a:r>
              <a:rPr lang="en-GB">
                <a:solidFill>
                  <a:schemeClr val="bg1"/>
                </a:solidFill>
              </a:rPr>
              <a:t>turning a large bowl or dish?</a:t>
            </a:r>
          </a:p>
          <a:p>
            <a:endParaRPr lang="en-GB">
              <a:solidFill>
                <a:schemeClr val="bg1"/>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576681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solidFill>
                  <a:schemeClr val="bg1"/>
                </a:solidFill>
              </a:rPr>
              <a:t>Chuck &amp; faceplate turning</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a:solidFill>
                  <a:schemeClr val="bg1"/>
                </a:solidFill>
              </a:rPr>
              <a:t>Turning with a chuck or faceplate </a:t>
            </a:r>
            <a:br>
              <a:rPr lang="en-US">
                <a:solidFill>
                  <a:schemeClr val="bg1"/>
                </a:solidFill>
              </a:rPr>
            </a:br>
            <a:r>
              <a:rPr lang="en-US">
                <a:solidFill>
                  <a:schemeClr val="bg1"/>
                </a:solidFill>
              </a:rPr>
              <a:t>holds larger work more securely</a:t>
            </a:r>
          </a:p>
          <a:p>
            <a:pPr lvl="1"/>
            <a:r>
              <a:rPr lang="en-US">
                <a:solidFill>
                  <a:srgbClr val="E9D58E"/>
                </a:solidFill>
              </a:rPr>
              <a:t>With both of these methods the </a:t>
            </a:r>
            <a:br>
              <a:rPr lang="en-US">
                <a:solidFill>
                  <a:srgbClr val="E9D58E"/>
                </a:solidFill>
              </a:rPr>
            </a:br>
            <a:r>
              <a:rPr lang="en-US">
                <a:solidFill>
                  <a:srgbClr val="E9D58E"/>
                </a:solidFill>
              </a:rPr>
              <a:t>material is secured at one end only </a:t>
            </a:r>
          </a:p>
          <a:p>
            <a:pPr lvl="1"/>
            <a:r>
              <a:rPr lang="en-US">
                <a:solidFill>
                  <a:srgbClr val="E9D58E"/>
                </a:solidFill>
              </a:rPr>
              <a:t>This gives flexibility in terms </a:t>
            </a:r>
            <a:br>
              <a:rPr lang="en-US">
                <a:solidFill>
                  <a:srgbClr val="E9D58E"/>
                </a:solidFill>
              </a:rPr>
            </a:br>
            <a:r>
              <a:rPr lang="en-US">
                <a:solidFill>
                  <a:srgbClr val="E9D58E"/>
                </a:solidFill>
              </a:rPr>
              <a:t>of the forms that can be created</a:t>
            </a:r>
            <a:br>
              <a:rPr lang="en-US">
                <a:solidFill>
                  <a:srgbClr val="E9D58E"/>
                </a:solidFill>
              </a:rPr>
            </a:br>
            <a:r>
              <a:rPr lang="en-US">
                <a:solidFill>
                  <a:srgbClr val="E9D58E"/>
                </a:solidFill>
              </a:rPr>
              <a:t>e.g. bowls, vases, domes</a:t>
            </a:r>
          </a:p>
          <a:p>
            <a:pPr lvl="1"/>
            <a:r>
              <a:rPr lang="en-US">
                <a:solidFill>
                  <a:srgbClr val="E9D58E"/>
                </a:solidFill>
              </a:rPr>
              <a:t>The workpiece is either screwed </a:t>
            </a:r>
            <a:br>
              <a:rPr lang="en-US">
                <a:solidFill>
                  <a:srgbClr val="E9D58E"/>
                </a:solidFill>
              </a:rPr>
            </a:br>
            <a:r>
              <a:rPr lang="en-US">
                <a:solidFill>
                  <a:srgbClr val="E9D58E"/>
                </a:solidFill>
              </a:rPr>
              <a:t>to the faceplate or clamped in </a:t>
            </a:r>
            <a:br>
              <a:rPr lang="en-US">
                <a:solidFill>
                  <a:srgbClr val="E9D58E"/>
                </a:solidFill>
              </a:rPr>
            </a:br>
            <a:r>
              <a:rPr lang="en-US">
                <a:solidFill>
                  <a:srgbClr val="E9D58E"/>
                </a:solidFill>
              </a:rPr>
              <a:t>a chuck</a:t>
            </a:r>
          </a:p>
          <a:p>
            <a:pPr lvl="1"/>
            <a:r>
              <a:rPr lang="en-US">
                <a:solidFill>
                  <a:schemeClr val="bg1"/>
                </a:solidFill>
              </a:rPr>
              <a:t>How would the shape of the product </a:t>
            </a:r>
            <a:br>
              <a:rPr lang="en-US">
                <a:solidFill>
                  <a:schemeClr val="bg1"/>
                </a:solidFill>
              </a:rPr>
            </a:br>
            <a:r>
              <a:rPr lang="en-US">
                <a:solidFill>
                  <a:schemeClr val="bg1"/>
                </a:solidFill>
              </a:rPr>
              <a:t>affect the turning method used?</a:t>
            </a:r>
          </a:p>
        </p:txBody>
      </p:sp>
      <p:pic>
        <p:nvPicPr>
          <p:cNvPr id="12" name="Picture 11">
            <a:extLst>
              <a:ext uri="{FF2B5EF4-FFF2-40B4-BE49-F238E27FC236}">
                <a16:creationId xmlns:a16="http://schemas.microsoft.com/office/drawing/2014/main" id="{485A33D0-C7E9-4A85-923B-528A0CFB1B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03767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E5FAFF-7C45-4D1D-881C-99CA259C9A7F}"/>
              </a:ext>
            </a:extLst>
          </p:cNvPr>
          <p:cNvSpPr>
            <a:spLocks noGrp="1"/>
          </p:cNvSpPr>
          <p:nvPr>
            <p:ph type="body" sz="quarter" idx="13"/>
          </p:nvPr>
        </p:nvSpPr>
        <p:spPr/>
        <p:txBody>
          <a:bodyPr/>
          <a:lstStyle/>
          <a:p>
            <a:r>
              <a:rPr lang="en-GB"/>
              <a:t>Material addition or forming</a:t>
            </a:r>
          </a:p>
        </p:txBody>
      </p:sp>
      <p:sp>
        <p:nvSpPr>
          <p:cNvPr id="3" name="Text Placeholder 2">
            <a:extLst>
              <a:ext uri="{FF2B5EF4-FFF2-40B4-BE49-F238E27FC236}">
                <a16:creationId xmlns:a16="http://schemas.microsoft.com/office/drawing/2014/main" id="{CB0A1742-1C49-4EB8-8DB7-DB62E3124A20}"/>
              </a:ext>
            </a:extLst>
          </p:cNvPr>
          <p:cNvSpPr>
            <a:spLocks noGrp="1"/>
          </p:cNvSpPr>
          <p:nvPr>
            <p:ph type="body" sz="quarter" idx="14"/>
          </p:nvPr>
        </p:nvSpPr>
        <p:spPr>
          <a:xfrm>
            <a:off x="724280" y="1704179"/>
            <a:ext cx="7994418" cy="2004221"/>
          </a:xfrm>
        </p:spPr>
        <p:txBody>
          <a:bodyPr/>
          <a:lstStyle/>
          <a:p>
            <a:r>
              <a:rPr lang="en-GB"/>
              <a:t>The opposite to wasting material is addition or forming</a:t>
            </a:r>
          </a:p>
          <a:p>
            <a:pPr lvl="1"/>
            <a:r>
              <a:rPr lang="en-GB"/>
              <a:t>This involved building up materials in specific ways to create the desired shape or form</a:t>
            </a:r>
          </a:p>
          <a:p>
            <a:pPr lvl="1"/>
            <a:r>
              <a:rPr lang="en-GB"/>
              <a:t>Usually, a combination of wasting and addition is used for most prototyping and product manufacture</a:t>
            </a:r>
          </a:p>
          <a:p>
            <a:r>
              <a:rPr lang="en-GB"/>
              <a:t>You need to know about:</a:t>
            </a:r>
          </a:p>
          <a:p>
            <a:pPr lvl="1"/>
            <a:r>
              <a:rPr lang="en-GB"/>
              <a:t>a range of wood joints</a:t>
            </a:r>
          </a:p>
          <a:p>
            <a:pPr lvl="1"/>
            <a:r>
              <a:rPr lang="en-GB"/>
              <a:t>lamination and the use of a bag press</a:t>
            </a:r>
          </a:p>
          <a:p>
            <a:pPr lvl="1"/>
            <a:r>
              <a:rPr lang="en-GB"/>
              <a:t>adhesives</a:t>
            </a:r>
          </a:p>
          <a:p>
            <a:pPr lvl="1"/>
            <a:r>
              <a:rPr lang="en-GB"/>
              <a:t>adding veneers</a:t>
            </a:r>
          </a:p>
          <a:p>
            <a:pPr lvl="1"/>
            <a:endParaRPr lang="en-GB"/>
          </a:p>
        </p:txBody>
      </p:sp>
    </p:spTree>
    <p:extLst>
      <p:ext uri="{BB962C8B-B14F-4D97-AF65-F5344CB8AC3E}">
        <p14:creationId xmlns:p14="http://schemas.microsoft.com/office/powerpoint/2010/main" val="2227058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Wood joints</a:t>
            </a:r>
          </a:p>
        </p:txBody>
      </p:sp>
      <p:sp>
        <p:nvSpPr>
          <p:cNvPr id="3" name="Text Placeholder 2"/>
          <p:cNvSpPr>
            <a:spLocks noGrp="1"/>
          </p:cNvSpPr>
          <p:nvPr>
            <p:ph type="body" sz="quarter" idx="14"/>
          </p:nvPr>
        </p:nvSpPr>
        <p:spPr>
          <a:xfrm>
            <a:off x="724279" y="1704179"/>
            <a:ext cx="8050753" cy="3453607"/>
          </a:xfrm>
        </p:spPr>
        <p:txBody>
          <a:bodyPr/>
          <a:lstStyle/>
          <a:p>
            <a:r>
              <a:rPr lang="en-GB" dirty="0"/>
              <a:t>Wood joints are widely used where a strong or visually appealing joint is needed</a:t>
            </a:r>
          </a:p>
          <a:p>
            <a:pPr lvl="1"/>
            <a:r>
              <a:rPr lang="en-GB" dirty="0"/>
              <a:t>Adhesive and often other</a:t>
            </a:r>
            <a:br>
              <a:rPr lang="en-GB" dirty="0"/>
            </a:br>
            <a:r>
              <a:rPr lang="en-GB" dirty="0"/>
              <a:t>mechanical fixings such as</a:t>
            </a:r>
            <a:br>
              <a:rPr lang="en-GB" dirty="0"/>
            </a:br>
            <a:r>
              <a:rPr lang="en-GB" dirty="0"/>
              <a:t>pins, splines and biscuits</a:t>
            </a:r>
            <a:br>
              <a:rPr lang="en-GB" dirty="0"/>
            </a:br>
            <a:r>
              <a:rPr lang="en-GB" dirty="0"/>
              <a:t>are used to strengthen joints</a:t>
            </a:r>
          </a:p>
          <a:p>
            <a:pPr lvl="1"/>
            <a:r>
              <a:rPr lang="en-GB" dirty="0">
                <a:solidFill>
                  <a:srgbClr val="2CB7FF"/>
                </a:solidFill>
              </a:rPr>
              <a:t>Which is the most commonly </a:t>
            </a:r>
            <a:br>
              <a:rPr lang="en-GB" dirty="0">
                <a:solidFill>
                  <a:srgbClr val="2CB7FF"/>
                </a:solidFill>
              </a:rPr>
            </a:br>
            <a:r>
              <a:rPr lang="en-GB" dirty="0">
                <a:solidFill>
                  <a:srgbClr val="2CB7FF"/>
                </a:solidFill>
              </a:rPr>
              <a:t>used adhesive for bonding </a:t>
            </a:r>
            <a:br>
              <a:rPr lang="en-GB" dirty="0">
                <a:solidFill>
                  <a:srgbClr val="2CB7FF"/>
                </a:solidFill>
              </a:rPr>
            </a:br>
            <a:r>
              <a:rPr lang="en-GB" dirty="0">
                <a:solidFill>
                  <a:srgbClr val="2CB7FF"/>
                </a:solidFill>
              </a:rPr>
              <a:t>wood joints and what are </a:t>
            </a:r>
            <a:br>
              <a:rPr lang="en-GB" dirty="0">
                <a:solidFill>
                  <a:srgbClr val="2CB7FF"/>
                </a:solidFill>
              </a:rPr>
            </a:br>
            <a:r>
              <a:rPr lang="en-GB" dirty="0">
                <a:solidFill>
                  <a:srgbClr val="2CB7FF"/>
                </a:solidFill>
              </a:rPr>
              <a:t>its benefits?</a:t>
            </a:r>
          </a:p>
          <a:p>
            <a:pPr lvl="1"/>
            <a:r>
              <a:rPr lang="en-GB" dirty="0">
                <a:solidFill>
                  <a:srgbClr val="2CB7FF"/>
                </a:solidFill>
              </a:rPr>
              <a:t>How could you protect </a:t>
            </a:r>
            <a:br>
              <a:rPr lang="en-GB" dirty="0">
                <a:solidFill>
                  <a:srgbClr val="2CB7FF"/>
                </a:solidFill>
              </a:rPr>
            </a:br>
            <a:r>
              <a:rPr lang="en-GB" dirty="0">
                <a:solidFill>
                  <a:srgbClr val="2CB7FF"/>
                </a:solidFill>
              </a:rPr>
              <a:t>work from marking when </a:t>
            </a:r>
            <a:br>
              <a:rPr lang="en-GB" dirty="0">
                <a:solidFill>
                  <a:srgbClr val="2CB7FF"/>
                </a:solidFill>
              </a:rPr>
            </a:br>
            <a:r>
              <a:rPr lang="en-GB" dirty="0">
                <a:solidFill>
                  <a:srgbClr val="2CB7FF"/>
                </a:solidFill>
              </a:rPr>
              <a:t>using clamps?</a:t>
            </a:r>
          </a:p>
          <a:p>
            <a:endParaRPr lang="en-GB" dirty="0"/>
          </a:p>
        </p:txBody>
      </p:sp>
      <p:pic>
        <p:nvPicPr>
          <p:cNvPr id="2050" name="Picture 2" descr="C:\Users\Rob\AppData\Roaming\PixelMetrics\CaptureWiz\Temp\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12883" y="2412498"/>
            <a:ext cx="3537657" cy="36527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53391" y="2337103"/>
            <a:ext cx="1740554"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Butt joint</a:t>
            </a:r>
          </a:p>
        </p:txBody>
      </p:sp>
      <p:sp>
        <p:nvSpPr>
          <p:cNvPr id="11" name="TextBox 10"/>
          <p:cNvSpPr txBox="1"/>
          <p:nvPr/>
        </p:nvSpPr>
        <p:spPr>
          <a:xfrm>
            <a:off x="6089846" y="3552295"/>
            <a:ext cx="1740554"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Dowelled joint</a:t>
            </a:r>
          </a:p>
        </p:txBody>
      </p:sp>
      <p:sp>
        <p:nvSpPr>
          <p:cNvPr id="12" name="TextBox 11"/>
          <p:cNvSpPr txBox="1"/>
          <p:nvPr/>
        </p:nvSpPr>
        <p:spPr>
          <a:xfrm>
            <a:off x="6089846" y="4837345"/>
            <a:ext cx="1740554"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Mitre joint</a:t>
            </a:r>
          </a:p>
        </p:txBody>
      </p:sp>
    </p:spTree>
    <p:extLst>
      <p:ext uri="{BB962C8B-B14F-4D97-AF65-F5344CB8AC3E}">
        <p14:creationId xmlns:p14="http://schemas.microsoft.com/office/powerpoint/2010/main" val="3488081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More wood joints</a:t>
            </a:r>
          </a:p>
        </p:txBody>
      </p:sp>
      <p:sp>
        <p:nvSpPr>
          <p:cNvPr id="3" name="Text Placeholder 2"/>
          <p:cNvSpPr>
            <a:spLocks noGrp="1"/>
          </p:cNvSpPr>
          <p:nvPr>
            <p:ph type="body" sz="quarter" idx="14"/>
          </p:nvPr>
        </p:nvSpPr>
        <p:spPr/>
        <p:txBody>
          <a:bodyPr/>
          <a:lstStyle/>
          <a:p>
            <a:r>
              <a:rPr lang="en-GB"/>
              <a:t>Stronger wood joints have a greater surface area </a:t>
            </a:r>
            <a:br>
              <a:rPr lang="en-GB"/>
            </a:br>
            <a:r>
              <a:rPr lang="en-GB"/>
              <a:t>for adhesive and have a physical advantage</a:t>
            </a:r>
          </a:p>
          <a:p>
            <a:pPr lvl="1"/>
            <a:r>
              <a:rPr lang="en-GB">
                <a:solidFill>
                  <a:srgbClr val="2CB7FF"/>
                </a:solidFill>
              </a:rPr>
              <a:t>Describe the physical advantage for each joint shown </a:t>
            </a:r>
            <a:br>
              <a:rPr lang="en-GB">
                <a:solidFill>
                  <a:srgbClr val="2CB7FF"/>
                </a:solidFill>
              </a:rPr>
            </a:br>
            <a:r>
              <a:rPr lang="en-GB">
                <a:solidFill>
                  <a:srgbClr val="2CB7FF"/>
                </a:solidFill>
              </a:rPr>
              <a:t>and name a potential use</a:t>
            </a:r>
          </a:p>
        </p:txBody>
      </p:sp>
      <p:sp>
        <p:nvSpPr>
          <p:cNvPr id="14" name="TextBox 13"/>
          <p:cNvSpPr txBox="1"/>
          <p:nvPr/>
        </p:nvSpPr>
        <p:spPr>
          <a:xfrm>
            <a:off x="6254015" y="3467684"/>
            <a:ext cx="2267495"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Housing joint</a:t>
            </a:r>
          </a:p>
        </p:txBody>
      </p:sp>
      <p:sp>
        <p:nvSpPr>
          <p:cNvPr id="13" name="TextBox 12"/>
          <p:cNvSpPr txBox="1"/>
          <p:nvPr/>
        </p:nvSpPr>
        <p:spPr>
          <a:xfrm>
            <a:off x="6442816" y="6373402"/>
            <a:ext cx="2027799"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Mortise and tenon joint</a:t>
            </a:r>
          </a:p>
        </p:txBody>
      </p:sp>
      <p:pic>
        <p:nvPicPr>
          <p:cNvPr id="8" name="Picture 7">
            <a:extLst>
              <a:ext uri="{FF2B5EF4-FFF2-40B4-BE49-F238E27FC236}">
                <a16:creationId xmlns:a16="http://schemas.microsoft.com/office/drawing/2014/main" id="{625A859C-5AF7-419C-A9E0-56D4E93619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279" y="3642289"/>
            <a:ext cx="7695442" cy="2849490"/>
          </a:xfrm>
          <a:prstGeom prst="rect">
            <a:avLst/>
          </a:prstGeom>
        </p:spPr>
      </p:pic>
      <p:sp>
        <p:nvSpPr>
          <p:cNvPr id="12" name="TextBox 11">
            <a:extLst>
              <a:ext uri="{FF2B5EF4-FFF2-40B4-BE49-F238E27FC236}">
                <a16:creationId xmlns:a16="http://schemas.microsoft.com/office/drawing/2014/main" id="{75AFC72F-08EE-48C4-BCCA-1F5BCF9C2A4B}"/>
              </a:ext>
            </a:extLst>
          </p:cNvPr>
          <p:cNvSpPr txBox="1"/>
          <p:nvPr/>
        </p:nvSpPr>
        <p:spPr>
          <a:xfrm>
            <a:off x="3284738" y="3467684"/>
            <a:ext cx="2140874"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Dovetail joint</a:t>
            </a:r>
          </a:p>
        </p:txBody>
      </p:sp>
      <p:sp>
        <p:nvSpPr>
          <p:cNvPr id="15" name="TextBox 14">
            <a:extLst>
              <a:ext uri="{FF2B5EF4-FFF2-40B4-BE49-F238E27FC236}">
                <a16:creationId xmlns:a16="http://schemas.microsoft.com/office/drawing/2014/main" id="{B42717B2-EFD7-4D24-8310-760583DBD2E1}"/>
              </a:ext>
            </a:extLst>
          </p:cNvPr>
          <p:cNvSpPr txBox="1"/>
          <p:nvPr/>
        </p:nvSpPr>
        <p:spPr>
          <a:xfrm>
            <a:off x="724278" y="3467684"/>
            <a:ext cx="1930145" cy="307777"/>
          </a:xfrm>
          <a:prstGeom prst="rect">
            <a:avLst/>
          </a:prstGeom>
          <a:noFill/>
        </p:spPr>
        <p:txBody>
          <a:bodyPr wrap="square" rtlCol="0">
            <a:spAutoFit/>
          </a:bodyPr>
          <a:lstStyle/>
          <a:p>
            <a:pPr algn="ctr"/>
            <a:r>
              <a:rPr lang="en-GB" sz="1400">
                <a:solidFill>
                  <a:srgbClr val="633F31"/>
                </a:solidFill>
                <a:latin typeface="Arial" panose="020B0604020202020204" pitchFamily="34" charset="0"/>
                <a:cs typeface="Arial" panose="020B0604020202020204" pitchFamily="34" charset="0"/>
              </a:rPr>
              <a:t>Lap joint</a:t>
            </a:r>
          </a:p>
        </p:txBody>
      </p:sp>
    </p:spTree>
    <p:extLst>
      <p:ext uri="{BB962C8B-B14F-4D97-AF65-F5344CB8AC3E}">
        <p14:creationId xmlns:p14="http://schemas.microsoft.com/office/powerpoint/2010/main" val="376319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944"/>
            <a:ext cx="9144000" cy="6211056"/>
          </a:xfrm>
          <a:prstGeom prst="rect">
            <a:avLst/>
          </a:prstGeom>
        </p:spPr>
      </p:pic>
      <p:sp>
        <p:nvSpPr>
          <p:cNvPr id="4" name="Text Placeholder 3"/>
          <p:cNvSpPr>
            <a:spLocks noGrp="1"/>
          </p:cNvSpPr>
          <p:nvPr>
            <p:ph type="body" sz="quarter" idx="13"/>
          </p:nvPr>
        </p:nvSpPr>
        <p:spPr/>
        <p:txBody>
          <a:bodyPr/>
          <a:lstStyle/>
          <a:p>
            <a:r>
              <a:rPr lang="en-GB">
                <a:solidFill>
                  <a:schemeClr val="bg1"/>
                </a:solidFill>
              </a:rPr>
              <a:t>Working with timber</a:t>
            </a:r>
          </a:p>
        </p:txBody>
      </p:sp>
      <p:sp>
        <p:nvSpPr>
          <p:cNvPr id="5" name="Text Placeholder 4"/>
          <p:cNvSpPr>
            <a:spLocks noGrp="1"/>
          </p:cNvSpPr>
          <p:nvPr>
            <p:ph type="body" sz="quarter" idx="14"/>
          </p:nvPr>
        </p:nvSpPr>
        <p:spPr>
          <a:xfrm>
            <a:off x="724280" y="1704179"/>
            <a:ext cx="6914193" cy="3453607"/>
          </a:xfrm>
        </p:spPr>
        <p:txBody>
          <a:bodyPr/>
          <a:lstStyle/>
          <a:p>
            <a:pPr lvl="0"/>
            <a:r>
              <a:rPr lang="en-GB">
                <a:solidFill>
                  <a:schemeClr val="bg1"/>
                </a:solidFill>
              </a:rPr>
              <a:t>Timber and board materials are widely used in the school workshop</a:t>
            </a:r>
          </a:p>
          <a:p>
            <a:pPr lvl="1"/>
            <a:r>
              <a:rPr lang="en-GB">
                <a:solidFill>
                  <a:srgbClr val="E9D58E"/>
                </a:solidFill>
              </a:rPr>
              <a:t>They are readily available</a:t>
            </a:r>
          </a:p>
          <a:p>
            <a:pPr lvl="1"/>
            <a:r>
              <a:rPr lang="en-GB">
                <a:solidFill>
                  <a:srgbClr val="E9D58E"/>
                </a:solidFill>
              </a:rPr>
              <a:t>They can be cut and shaped using common tools and machines in the workshop</a:t>
            </a:r>
          </a:p>
          <a:p>
            <a:pPr lvl="1"/>
            <a:r>
              <a:rPr lang="en-GB">
                <a:solidFill>
                  <a:srgbClr val="E9D58E"/>
                </a:solidFill>
              </a:rPr>
              <a:t>They can be formed and bent using jigs and moulds</a:t>
            </a:r>
          </a:p>
          <a:p>
            <a:pPr lvl="1"/>
            <a:r>
              <a:rPr lang="en-GB">
                <a:solidFill>
                  <a:srgbClr val="E9D58E"/>
                </a:solidFill>
              </a:rPr>
              <a:t>They can be joined using a variety of joints and fixings</a:t>
            </a:r>
          </a:p>
          <a:p>
            <a:r>
              <a:rPr lang="en-GB">
                <a:solidFill>
                  <a:schemeClr val="bg1"/>
                </a:solidFill>
              </a:rPr>
              <a:t>What other factors do you think make timber based materials a popular choice for the school workshop?</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126047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t="-24"/>
          <a:stretch/>
        </p:blipFill>
        <p:spPr>
          <a:xfrm>
            <a:off x="4249617" y="650632"/>
            <a:ext cx="4894383" cy="6207368"/>
          </a:xfrm>
          <a:prstGeom prst="rect">
            <a:avLst/>
          </a:prstGeom>
        </p:spPr>
      </p:pic>
      <p:sp>
        <p:nvSpPr>
          <p:cNvPr id="2" name="Text Placeholder 1"/>
          <p:cNvSpPr>
            <a:spLocks noGrp="1"/>
          </p:cNvSpPr>
          <p:nvPr>
            <p:ph type="body" sz="quarter" idx="13"/>
          </p:nvPr>
        </p:nvSpPr>
        <p:spPr/>
        <p:txBody>
          <a:bodyPr/>
          <a:lstStyle/>
          <a:p>
            <a:r>
              <a:rPr lang="en-GB"/>
              <a:t>Worksheet 3</a:t>
            </a:r>
          </a:p>
        </p:txBody>
      </p:sp>
      <p:sp>
        <p:nvSpPr>
          <p:cNvPr id="3" name="Text Placeholder 2"/>
          <p:cNvSpPr>
            <a:spLocks noGrp="1"/>
          </p:cNvSpPr>
          <p:nvPr>
            <p:ph type="body" sz="quarter" idx="14"/>
          </p:nvPr>
        </p:nvSpPr>
        <p:spPr>
          <a:xfrm>
            <a:off x="724280" y="1704179"/>
            <a:ext cx="4076320" cy="3453607"/>
          </a:xfrm>
        </p:spPr>
        <p:txBody>
          <a:bodyPr/>
          <a:lstStyle/>
          <a:p>
            <a:r>
              <a:rPr lang="en-GB"/>
              <a:t>Complete </a:t>
            </a:r>
            <a:r>
              <a:rPr lang="en-GB" b="1"/>
              <a:t>Task 2</a:t>
            </a:r>
            <a:r>
              <a:rPr lang="en-GB"/>
              <a:t> of </a:t>
            </a:r>
            <a:br>
              <a:rPr lang="en-GB"/>
            </a:br>
            <a:r>
              <a:rPr lang="en-GB"/>
              <a:t>your Worksheet </a:t>
            </a:r>
          </a:p>
          <a:p>
            <a:pPr lvl="1"/>
            <a:r>
              <a:rPr lang="en-GB"/>
              <a:t>You should be familiar with common drilling, sanding, cutting and joining techniques and tools</a:t>
            </a:r>
          </a:p>
        </p:txBody>
      </p:sp>
    </p:spTree>
    <p:extLst>
      <p:ext uri="{BB962C8B-B14F-4D97-AF65-F5344CB8AC3E}">
        <p14:creationId xmlns:p14="http://schemas.microsoft.com/office/powerpoint/2010/main" val="423336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b\AppData\Roaming\PixelMetrics\CaptureWiz\Temp\1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25273" y="4292148"/>
            <a:ext cx="5814485" cy="2006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Lamination</a:t>
            </a:r>
          </a:p>
        </p:txBody>
      </p:sp>
      <p:sp>
        <p:nvSpPr>
          <p:cNvPr id="3" name="Text Placeholder 2"/>
          <p:cNvSpPr>
            <a:spLocks noGrp="1"/>
          </p:cNvSpPr>
          <p:nvPr>
            <p:ph type="body" sz="quarter" idx="14"/>
          </p:nvPr>
        </p:nvSpPr>
        <p:spPr/>
        <p:txBody>
          <a:bodyPr/>
          <a:lstStyle/>
          <a:p>
            <a:r>
              <a:rPr lang="en-GB"/>
              <a:t>Laminating involves layering and is often used to create curved components</a:t>
            </a:r>
          </a:p>
          <a:p>
            <a:pPr lvl="1"/>
            <a:r>
              <a:rPr lang="en-GB"/>
              <a:t>Strips of timber are glued and placed over a jig or former</a:t>
            </a:r>
          </a:p>
          <a:p>
            <a:pPr lvl="1"/>
            <a:r>
              <a:rPr lang="en-GB"/>
              <a:t>Either clamps or a vacuum press or bag are used to exert pressure on the laminate while the adhesive dries or cures</a:t>
            </a:r>
          </a:p>
          <a:p>
            <a:pPr lvl="1"/>
            <a:r>
              <a:rPr lang="en-GB">
                <a:solidFill>
                  <a:srgbClr val="2CB7FF"/>
                </a:solidFill>
              </a:rPr>
              <a:t>Why is a laminated structure stronger than regular timber?</a:t>
            </a:r>
          </a:p>
          <a:p>
            <a:endParaRPr lang="en-GB"/>
          </a:p>
          <a:p>
            <a:endParaRPr lang="en-GB"/>
          </a:p>
        </p:txBody>
      </p:sp>
    </p:spTree>
    <p:extLst>
      <p:ext uri="{BB962C8B-B14F-4D97-AF65-F5344CB8AC3E}">
        <p14:creationId xmlns:p14="http://schemas.microsoft.com/office/powerpoint/2010/main" val="3716558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73296-343A-41BD-984B-8D233C2D82C3}"/>
              </a:ext>
            </a:extLst>
          </p:cNvPr>
          <p:cNvSpPr>
            <a:spLocks noGrp="1"/>
          </p:cNvSpPr>
          <p:nvPr>
            <p:ph type="body" sz="quarter" idx="13"/>
          </p:nvPr>
        </p:nvSpPr>
        <p:spPr/>
        <p:txBody>
          <a:bodyPr/>
          <a:lstStyle/>
          <a:p>
            <a:r>
              <a:rPr lang="en-GB"/>
              <a:t>Preparation the mould</a:t>
            </a:r>
          </a:p>
        </p:txBody>
      </p:sp>
      <p:sp>
        <p:nvSpPr>
          <p:cNvPr id="3" name="Text Placeholder 2">
            <a:extLst>
              <a:ext uri="{FF2B5EF4-FFF2-40B4-BE49-F238E27FC236}">
                <a16:creationId xmlns:a16="http://schemas.microsoft.com/office/drawing/2014/main" id="{7D91F0BD-B034-4387-BC62-B165AE3A1A72}"/>
              </a:ext>
            </a:extLst>
          </p:cNvPr>
          <p:cNvSpPr>
            <a:spLocks noGrp="1"/>
          </p:cNvSpPr>
          <p:nvPr>
            <p:ph type="body" sz="quarter" idx="14"/>
          </p:nvPr>
        </p:nvSpPr>
        <p:spPr/>
        <p:txBody>
          <a:bodyPr/>
          <a:lstStyle/>
          <a:p>
            <a:r>
              <a:rPr lang="en-GB"/>
              <a:t>The design, manufacture and preparation of a mould is crucial to a successful lamination </a:t>
            </a:r>
          </a:p>
          <a:p>
            <a:pPr lvl="1"/>
            <a:r>
              <a:rPr lang="en-GB"/>
              <a:t>Moulds are often covered in wax or parcel tape to prevent </a:t>
            </a:r>
            <a:br>
              <a:rPr lang="en-GB"/>
            </a:br>
            <a:r>
              <a:rPr lang="en-GB"/>
              <a:t>the laminate sticking to the mould</a:t>
            </a:r>
          </a:p>
          <a:p>
            <a:pPr lvl="1"/>
            <a:r>
              <a:rPr lang="en-GB"/>
              <a:t>The mould must allow for the thickness of the laminate</a:t>
            </a:r>
          </a:p>
          <a:p>
            <a:pPr lvl="1"/>
            <a:r>
              <a:rPr lang="en-GB"/>
              <a:t>Even coatings of glue give uniform strength to the laminate</a:t>
            </a:r>
            <a:br>
              <a:rPr lang="en-GB"/>
            </a:br>
            <a:endParaRPr lang="en-GB"/>
          </a:p>
        </p:txBody>
      </p:sp>
      <p:sp>
        <p:nvSpPr>
          <p:cNvPr id="12" name="TextBox 11">
            <a:extLst>
              <a:ext uri="{FF2B5EF4-FFF2-40B4-BE49-F238E27FC236}">
                <a16:creationId xmlns:a16="http://schemas.microsoft.com/office/drawing/2014/main" id="{A70BE5A8-7776-43CF-8146-78E436A283BA}"/>
              </a:ext>
            </a:extLst>
          </p:cNvPr>
          <p:cNvSpPr txBox="1"/>
          <p:nvPr/>
        </p:nvSpPr>
        <p:spPr>
          <a:xfrm>
            <a:off x="1059819" y="5075320"/>
            <a:ext cx="1657678"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Wax/parcel tape</a:t>
            </a:r>
          </a:p>
        </p:txBody>
      </p:sp>
      <p:sp>
        <p:nvSpPr>
          <p:cNvPr id="13" name="TextBox 12">
            <a:extLst>
              <a:ext uri="{FF2B5EF4-FFF2-40B4-BE49-F238E27FC236}">
                <a16:creationId xmlns:a16="http://schemas.microsoft.com/office/drawing/2014/main" id="{296251EB-2CEA-4523-97C7-06869997B606}"/>
              </a:ext>
            </a:extLst>
          </p:cNvPr>
          <p:cNvSpPr txBox="1"/>
          <p:nvPr/>
        </p:nvSpPr>
        <p:spPr>
          <a:xfrm>
            <a:off x="1059819" y="5483100"/>
            <a:ext cx="2322483"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Outer veneer</a:t>
            </a:r>
          </a:p>
        </p:txBody>
      </p:sp>
      <p:sp>
        <p:nvSpPr>
          <p:cNvPr id="14" name="TextBox 13">
            <a:extLst>
              <a:ext uri="{FF2B5EF4-FFF2-40B4-BE49-F238E27FC236}">
                <a16:creationId xmlns:a16="http://schemas.microsoft.com/office/drawing/2014/main" id="{B20E02BD-0AC2-4FB9-91E4-C616CD617E3B}"/>
              </a:ext>
            </a:extLst>
          </p:cNvPr>
          <p:cNvSpPr txBox="1"/>
          <p:nvPr/>
        </p:nvSpPr>
        <p:spPr>
          <a:xfrm>
            <a:off x="6197031" y="5284960"/>
            <a:ext cx="2005313" cy="276999"/>
          </a:xfrm>
          <a:prstGeom prst="rect">
            <a:avLst/>
          </a:prstGeom>
          <a:noFill/>
        </p:spPr>
        <p:txBody>
          <a:bodyPr wrap="square" rtlCol="0">
            <a:spAutoFit/>
          </a:bodyPr>
          <a:lstStyle/>
          <a:p>
            <a:pPr algn="r"/>
            <a:r>
              <a:rPr lang="en-GB" sz="1200">
                <a:latin typeface="Arial" panose="020B0604020202020204" pitchFamily="34" charset="0"/>
                <a:cs typeface="Arial" panose="020B0604020202020204" pitchFamily="34" charset="0"/>
              </a:rPr>
              <a:t>Inner veneers / flexiply</a:t>
            </a:r>
          </a:p>
        </p:txBody>
      </p:sp>
      <p:pic>
        <p:nvPicPr>
          <p:cNvPr id="5" name="Picture 4">
            <a:extLst>
              <a:ext uri="{FF2B5EF4-FFF2-40B4-BE49-F238E27FC236}">
                <a16:creationId xmlns:a16="http://schemas.microsoft.com/office/drawing/2014/main" id="{801C3E3B-4221-4207-B821-D3C407FB85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0295" y="4340789"/>
            <a:ext cx="2611314" cy="2214081"/>
          </a:xfrm>
          <a:prstGeom prst="rect">
            <a:avLst/>
          </a:prstGeom>
        </p:spPr>
      </p:pic>
      <p:cxnSp>
        <p:nvCxnSpPr>
          <p:cNvPr id="25" name="Straight Arrow Connector 24">
            <a:extLst>
              <a:ext uri="{FF2B5EF4-FFF2-40B4-BE49-F238E27FC236}">
                <a16:creationId xmlns:a16="http://schemas.microsoft.com/office/drawing/2014/main" id="{3A9FCA18-7949-43C4-B3CD-2CD89F128F50}"/>
              </a:ext>
            </a:extLst>
          </p:cNvPr>
          <p:cNvCxnSpPr>
            <a:cxnSpLocks/>
          </p:cNvCxnSpPr>
          <p:nvPr/>
        </p:nvCxnSpPr>
        <p:spPr>
          <a:xfrm>
            <a:off x="1156495" y="5765717"/>
            <a:ext cx="27842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37BC47-9852-464F-A8D4-042BC527FDB2}"/>
              </a:ext>
            </a:extLst>
          </p:cNvPr>
          <p:cNvCxnSpPr>
            <a:cxnSpLocks/>
          </p:cNvCxnSpPr>
          <p:nvPr/>
        </p:nvCxnSpPr>
        <p:spPr>
          <a:xfrm flipH="1">
            <a:off x="5328923" y="5320089"/>
            <a:ext cx="27852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1EEF329-93B4-47DA-B8C1-D48DA9126480}"/>
              </a:ext>
            </a:extLst>
          </p:cNvPr>
          <p:cNvCxnSpPr>
            <a:cxnSpLocks/>
          </p:cNvCxnSpPr>
          <p:nvPr/>
        </p:nvCxnSpPr>
        <p:spPr>
          <a:xfrm>
            <a:off x="1156495" y="5384567"/>
            <a:ext cx="2197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E081ADE-C559-4974-A66F-08341A359725}"/>
              </a:ext>
            </a:extLst>
          </p:cNvPr>
          <p:cNvSpPr txBox="1"/>
          <p:nvPr/>
        </p:nvSpPr>
        <p:spPr>
          <a:xfrm>
            <a:off x="5761700" y="4662546"/>
            <a:ext cx="2440644" cy="461665"/>
          </a:xfrm>
          <a:prstGeom prst="rect">
            <a:avLst/>
          </a:prstGeom>
          <a:noFill/>
        </p:spPr>
        <p:txBody>
          <a:bodyPr wrap="square" rtlCol="0">
            <a:spAutoFit/>
          </a:bodyPr>
          <a:lstStyle/>
          <a:p>
            <a:pPr algn="r"/>
            <a:r>
              <a:rPr lang="en-GB" sz="1200">
                <a:latin typeface="Arial" panose="020B0604020202020204" pitchFamily="34" charset="0"/>
                <a:cs typeface="Arial" panose="020B0604020202020204" pitchFamily="34" charset="0"/>
              </a:rPr>
              <a:t>Former must allow </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space for veneers</a:t>
            </a:r>
          </a:p>
        </p:txBody>
      </p:sp>
      <p:cxnSp>
        <p:nvCxnSpPr>
          <p:cNvPr id="28" name="Straight Arrow Connector 27">
            <a:extLst>
              <a:ext uri="{FF2B5EF4-FFF2-40B4-BE49-F238E27FC236}">
                <a16:creationId xmlns:a16="http://schemas.microsoft.com/office/drawing/2014/main" id="{B3BEEB3F-5B0F-46B8-908F-718E9C6742BF}"/>
              </a:ext>
            </a:extLst>
          </p:cNvPr>
          <p:cNvCxnSpPr>
            <a:cxnSpLocks/>
          </p:cNvCxnSpPr>
          <p:nvPr/>
        </p:nvCxnSpPr>
        <p:spPr>
          <a:xfrm flipH="1">
            <a:off x="5930224" y="5124211"/>
            <a:ext cx="21839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45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88DC22-FC30-42FB-B074-8199B653E8D0}"/>
              </a:ext>
            </a:extLst>
          </p:cNvPr>
          <p:cNvSpPr>
            <a:spLocks noGrp="1"/>
          </p:cNvSpPr>
          <p:nvPr>
            <p:ph type="body" sz="quarter" idx="13"/>
          </p:nvPr>
        </p:nvSpPr>
        <p:spPr/>
        <p:txBody>
          <a:bodyPr/>
          <a:lstStyle/>
          <a:p>
            <a:r>
              <a:rPr lang="en-GB"/>
              <a:t>Using a vacuum bag</a:t>
            </a:r>
          </a:p>
        </p:txBody>
      </p:sp>
      <p:sp>
        <p:nvSpPr>
          <p:cNvPr id="3" name="Text Placeholder 2">
            <a:extLst>
              <a:ext uri="{FF2B5EF4-FFF2-40B4-BE49-F238E27FC236}">
                <a16:creationId xmlns:a16="http://schemas.microsoft.com/office/drawing/2014/main" id="{39BF5FD2-27D2-4D94-A59C-910EB360328A}"/>
              </a:ext>
            </a:extLst>
          </p:cNvPr>
          <p:cNvSpPr>
            <a:spLocks noGrp="1"/>
          </p:cNvSpPr>
          <p:nvPr>
            <p:ph type="body" sz="quarter" idx="14"/>
          </p:nvPr>
        </p:nvSpPr>
        <p:spPr/>
        <p:txBody>
          <a:bodyPr/>
          <a:lstStyle/>
          <a:p>
            <a:r>
              <a:rPr lang="en-GB" dirty="0"/>
              <a:t>Lamination often calls for a two-part former but a vacuum press offers an alternative forming method</a:t>
            </a:r>
          </a:p>
          <a:p>
            <a:pPr lvl="1"/>
            <a:r>
              <a:rPr lang="en-GB" dirty="0"/>
              <a:t>Laminate is placed on a one-part mould </a:t>
            </a:r>
            <a:br>
              <a:rPr lang="en-GB" dirty="0"/>
            </a:br>
            <a:r>
              <a:rPr lang="en-GB" dirty="0"/>
              <a:t>and encapsulated in a heavy duty </a:t>
            </a:r>
            <a:br>
              <a:rPr lang="en-GB" dirty="0"/>
            </a:br>
            <a:r>
              <a:rPr lang="en-GB" dirty="0"/>
              <a:t>polythene bag</a:t>
            </a:r>
          </a:p>
          <a:p>
            <a:pPr lvl="1"/>
            <a:r>
              <a:rPr lang="en-GB" dirty="0"/>
              <a:t>A pump sucks the air </a:t>
            </a:r>
            <a:br>
              <a:rPr lang="en-GB" dirty="0"/>
            </a:br>
            <a:r>
              <a:rPr lang="en-GB" dirty="0"/>
              <a:t>from the sealed bag </a:t>
            </a:r>
          </a:p>
          <a:p>
            <a:pPr lvl="1"/>
            <a:r>
              <a:rPr lang="en-GB" dirty="0"/>
              <a:t>The resulting </a:t>
            </a:r>
            <a:br>
              <a:rPr lang="en-GB" dirty="0"/>
            </a:br>
            <a:r>
              <a:rPr lang="en-GB" dirty="0"/>
              <a:t>atmospheric </a:t>
            </a:r>
            <a:br>
              <a:rPr lang="en-GB" dirty="0"/>
            </a:br>
            <a:r>
              <a:rPr lang="en-GB" dirty="0"/>
              <a:t>pressure forces the </a:t>
            </a:r>
            <a:br>
              <a:rPr lang="en-GB" dirty="0"/>
            </a:br>
            <a:r>
              <a:rPr lang="en-GB" dirty="0"/>
              <a:t>laminate into position</a:t>
            </a:r>
          </a:p>
          <a:p>
            <a:pPr lvl="2"/>
            <a:r>
              <a:rPr lang="en-GB" dirty="0"/>
              <a:t>What are the pros and cons </a:t>
            </a:r>
            <a:br>
              <a:rPr lang="en-GB" dirty="0"/>
            </a:br>
            <a:r>
              <a:rPr lang="en-GB" dirty="0"/>
              <a:t>of using a vacuum bag?</a:t>
            </a:r>
          </a:p>
        </p:txBody>
      </p:sp>
      <p:pic>
        <p:nvPicPr>
          <p:cNvPr id="10" name="Picture 9">
            <a:extLst>
              <a:ext uri="{FF2B5EF4-FFF2-40B4-BE49-F238E27FC236}">
                <a16:creationId xmlns:a16="http://schemas.microsoft.com/office/drawing/2014/main" id="{54755BF4-6585-41C4-B56E-0FE514EA94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5419" y="3724175"/>
            <a:ext cx="5125850" cy="2310627"/>
          </a:xfrm>
          <a:prstGeom prst="rect">
            <a:avLst/>
          </a:prstGeom>
        </p:spPr>
      </p:pic>
    </p:spTree>
    <p:extLst>
      <p:ext uri="{BB962C8B-B14F-4D97-AF65-F5344CB8AC3E}">
        <p14:creationId xmlns:p14="http://schemas.microsoft.com/office/powerpoint/2010/main" val="24345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Rotational veneer production</a:t>
            </a:r>
          </a:p>
        </p:txBody>
      </p:sp>
      <p:sp>
        <p:nvSpPr>
          <p:cNvPr id="3" name="Text Placeholder 2"/>
          <p:cNvSpPr>
            <a:spLocks noGrp="1"/>
          </p:cNvSpPr>
          <p:nvPr>
            <p:ph type="body" sz="quarter" idx="14"/>
          </p:nvPr>
        </p:nvSpPr>
        <p:spPr>
          <a:xfrm>
            <a:off x="724279" y="1704179"/>
            <a:ext cx="8174791" cy="2004221"/>
          </a:xfrm>
        </p:spPr>
        <p:txBody>
          <a:bodyPr/>
          <a:lstStyle/>
          <a:p>
            <a:r>
              <a:rPr lang="en-GB"/>
              <a:t>Veneering is a form of lamination</a:t>
            </a:r>
          </a:p>
          <a:p>
            <a:r>
              <a:rPr lang="en-GB"/>
              <a:t>Natural veneer can be made by rotating a tree trunk on a large industrial machine similar to a wood lathe</a:t>
            </a:r>
          </a:p>
          <a:p>
            <a:pPr lvl="1"/>
            <a:r>
              <a:rPr lang="en-GB"/>
              <a:t>This creates a long ribbon of veneer that can be cut to length</a:t>
            </a:r>
          </a:p>
          <a:p>
            <a:pPr lvl="1"/>
            <a:r>
              <a:rPr lang="en-GB"/>
              <a:t>Synthetic veneers are often made from melamine formaldehyde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4822" y="4022854"/>
            <a:ext cx="6057434" cy="2261934"/>
          </a:xfrm>
          <a:prstGeom prst="rect">
            <a:avLst/>
          </a:prstGeom>
        </p:spPr>
      </p:pic>
    </p:spTree>
    <p:extLst>
      <p:ext uri="{BB962C8B-B14F-4D97-AF65-F5344CB8AC3E}">
        <p14:creationId xmlns:p14="http://schemas.microsoft.com/office/powerpoint/2010/main" val="1209576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A14F37-81A9-43DE-B0FA-A0BF0E5CCC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1830"/>
            <a:ext cx="9144000" cy="6207205"/>
          </a:xfrm>
          <a:prstGeom prst="rect">
            <a:avLst/>
          </a:prstGeom>
        </p:spPr>
      </p:pic>
      <p:sp>
        <p:nvSpPr>
          <p:cNvPr id="2" name="Text Placeholder 1">
            <a:extLst>
              <a:ext uri="{FF2B5EF4-FFF2-40B4-BE49-F238E27FC236}">
                <a16:creationId xmlns:a16="http://schemas.microsoft.com/office/drawing/2014/main" id="{6C488457-8E51-42F1-BF1C-CA36F8148427}"/>
              </a:ext>
            </a:extLst>
          </p:cNvPr>
          <p:cNvSpPr>
            <a:spLocks noGrp="1"/>
          </p:cNvSpPr>
          <p:nvPr>
            <p:ph type="body" sz="quarter" idx="13"/>
          </p:nvPr>
        </p:nvSpPr>
        <p:spPr/>
        <p:txBody>
          <a:bodyPr/>
          <a:lstStyle/>
          <a:p>
            <a:r>
              <a:rPr lang="en-GB">
                <a:solidFill>
                  <a:schemeClr val="bg1"/>
                </a:solidFill>
              </a:rPr>
              <a:t>Veneering</a:t>
            </a:r>
          </a:p>
        </p:txBody>
      </p:sp>
      <p:sp>
        <p:nvSpPr>
          <p:cNvPr id="3" name="Text Placeholder 2">
            <a:extLst>
              <a:ext uri="{FF2B5EF4-FFF2-40B4-BE49-F238E27FC236}">
                <a16:creationId xmlns:a16="http://schemas.microsoft.com/office/drawing/2014/main" id="{F64A9920-2C0C-4912-B3D6-D8CCDB3298B8}"/>
              </a:ext>
            </a:extLst>
          </p:cNvPr>
          <p:cNvSpPr>
            <a:spLocks noGrp="1"/>
          </p:cNvSpPr>
          <p:nvPr>
            <p:ph type="body" sz="quarter" idx="14"/>
          </p:nvPr>
        </p:nvSpPr>
        <p:spPr>
          <a:xfrm>
            <a:off x="724280" y="1704179"/>
            <a:ext cx="7688200" cy="3453607"/>
          </a:xfrm>
        </p:spPr>
        <p:txBody>
          <a:bodyPr/>
          <a:lstStyle/>
          <a:p>
            <a:r>
              <a:rPr lang="en-GB" dirty="0">
                <a:solidFill>
                  <a:schemeClr val="bg1"/>
                </a:solidFill>
              </a:rPr>
              <a:t>Veneers are often added to manufactured boards to improve their aesthetic appearance </a:t>
            </a:r>
          </a:p>
          <a:p>
            <a:pPr lvl="1"/>
            <a:r>
              <a:rPr lang="en-GB" dirty="0">
                <a:solidFill>
                  <a:schemeClr val="bg1"/>
                </a:solidFill>
              </a:rPr>
              <a:t>Natural or synthetic veneers are glued to the main material under pressure using a veneers press or a vacuum bag</a:t>
            </a:r>
          </a:p>
          <a:p>
            <a:pPr lvl="1"/>
            <a:r>
              <a:rPr lang="en-GB" dirty="0">
                <a:solidFill>
                  <a:schemeClr val="bg1"/>
                </a:solidFill>
              </a:rPr>
              <a:t>Contact adhesive is commonly used for bonding veneers</a:t>
            </a:r>
          </a:p>
          <a:p>
            <a:pPr lvl="1"/>
            <a:endParaRPr lang="en-GB" dirty="0">
              <a:solidFill>
                <a:schemeClr val="bg1"/>
              </a:solidFill>
            </a:endParaRPr>
          </a:p>
          <a:p>
            <a:pPr lvl="1"/>
            <a:endParaRPr lang="en-GB" dirty="0"/>
          </a:p>
          <a:p>
            <a:endParaRPr lang="en-GB" dirty="0"/>
          </a:p>
        </p:txBody>
      </p:sp>
      <p:pic>
        <p:nvPicPr>
          <p:cNvPr id="7" name="Picture 6">
            <a:extLst>
              <a:ext uri="{FF2B5EF4-FFF2-40B4-BE49-F238E27FC236}">
                <a16:creationId xmlns:a16="http://schemas.microsoft.com/office/drawing/2014/main" id="{99135AD6-8F8B-4777-8925-938B546712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04702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Worksheet 3</a:t>
            </a:r>
          </a:p>
        </p:txBody>
      </p:sp>
      <p:sp>
        <p:nvSpPr>
          <p:cNvPr id="3" name="Text Placeholder 2"/>
          <p:cNvSpPr>
            <a:spLocks noGrp="1"/>
          </p:cNvSpPr>
          <p:nvPr>
            <p:ph type="body" sz="quarter" idx="14"/>
          </p:nvPr>
        </p:nvSpPr>
        <p:spPr/>
        <p:txBody>
          <a:bodyPr/>
          <a:lstStyle/>
          <a:p>
            <a:r>
              <a:rPr lang="en-GB"/>
              <a:t>Complete </a:t>
            </a:r>
            <a:r>
              <a:rPr lang="en-GB" b="1"/>
              <a:t>Task 3 </a:t>
            </a:r>
            <a:r>
              <a:rPr lang="en-GB"/>
              <a:t>on your Worksheet </a:t>
            </a:r>
          </a:p>
        </p:txBody>
      </p:sp>
      <p:pic>
        <p:nvPicPr>
          <p:cNvPr id="5" name="Picture 4">
            <a:extLst>
              <a:ext uri="{FF2B5EF4-FFF2-40B4-BE49-F238E27FC236}">
                <a16:creationId xmlns:a16="http://schemas.microsoft.com/office/drawing/2014/main" id="{E0D0A08F-99FF-4500-86BC-3944ADF3CA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9" name="Picture 8" descr="A close up of a chair&#10;&#10;Description generated with very high confidence">
            <a:extLst>
              <a:ext uri="{FF2B5EF4-FFF2-40B4-BE49-F238E27FC236}">
                <a16:creationId xmlns:a16="http://schemas.microsoft.com/office/drawing/2014/main" id="{0753F079-C069-4AEA-B3D0-27DFA5FFE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68348"/>
            <a:ext cx="9144000" cy="5186934"/>
          </a:xfrm>
          <a:prstGeom prst="rect">
            <a:avLst/>
          </a:prstGeom>
        </p:spPr>
      </p:pic>
      <p:pic>
        <p:nvPicPr>
          <p:cNvPr id="11" name="Picture 10">
            <a:extLst>
              <a:ext uri="{FF2B5EF4-FFF2-40B4-BE49-F238E27FC236}">
                <a16:creationId xmlns:a16="http://schemas.microsoft.com/office/drawing/2014/main" id="{DEEB7B8A-00C4-446F-8A4F-45FF422B2C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5468" y="6310631"/>
            <a:ext cx="1432859" cy="338521"/>
          </a:xfrm>
          <a:prstGeom prst="rect">
            <a:avLst/>
          </a:prstGeom>
        </p:spPr>
      </p:pic>
    </p:spTree>
    <p:extLst>
      <p:ext uri="{BB962C8B-B14F-4D97-AF65-F5344CB8AC3E}">
        <p14:creationId xmlns:p14="http://schemas.microsoft.com/office/powerpoint/2010/main" val="486849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p>
        </p:txBody>
      </p:sp>
      <p:sp>
        <p:nvSpPr>
          <p:cNvPr id="3" name="Text Placeholder 2"/>
          <p:cNvSpPr>
            <a:spLocks noGrp="1"/>
          </p:cNvSpPr>
          <p:nvPr>
            <p:ph type="body" sz="quarter" idx="14"/>
          </p:nvPr>
        </p:nvSpPr>
        <p:spPr/>
        <p:txBody>
          <a:bodyPr/>
          <a:lstStyle/>
          <a:p>
            <a:r>
              <a:rPr lang="en-GB"/>
              <a:t>Why are materials available in stock forms, </a:t>
            </a:r>
            <a:br>
              <a:rPr lang="en-GB"/>
            </a:br>
            <a:r>
              <a:rPr lang="en-GB"/>
              <a:t>types and sizes?</a:t>
            </a:r>
          </a:p>
          <a:p>
            <a:r>
              <a:rPr lang="en-GB"/>
              <a:t>For the chair pictured, </a:t>
            </a:r>
            <a:br>
              <a:rPr lang="en-GB"/>
            </a:br>
            <a:r>
              <a:rPr lang="en-GB"/>
              <a:t>discuss where different </a:t>
            </a:r>
            <a:br>
              <a:rPr lang="en-GB"/>
            </a:br>
            <a:r>
              <a:rPr lang="en-GB"/>
              <a:t>processes of wasting </a:t>
            </a:r>
            <a:br>
              <a:rPr lang="en-GB"/>
            </a:br>
            <a:r>
              <a:rPr lang="en-GB"/>
              <a:t>and addition would occur</a:t>
            </a:r>
          </a:p>
          <a:p>
            <a:pPr lvl="1"/>
            <a:r>
              <a:rPr lang="en-GB"/>
              <a:t>What tools, equipment and </a:t>
            </a:r>
            <a:br>
              <a:rPr lang="en-GB"/>
            </a:br>
            <a:r>
              <a:rPr lang="en-GB"/>
              <a:t>materials would be used to </a:t>
            </a:r>
            <a:br>
              <a:rPr lang="en-GB"/>
            </a:br>
            <a:r>
              <a:rPr lang="en-GB"/>
              <a:t>complete these processes?</a:t>
            </a:r>
          </a:p>
          <a:p>
            <a:endParaRPr lang="en-GB"/>
          </a:p>
          <a:p>
            <a:endParaRPr lang="en-GB"/>
          </a:p>
          <a:p>
            <a:endParaRPr lang="en-GB"/>
          </a:p>
          <a:p>
            <a:endParaRPr lang="en-GB"/>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024846" y="2122074"/>
            <a:ext cx="3291840" cy="4114272"/>
          </a:xfrm>
          <a:prstGeom prst="rect">
            <a:avLst/>
          </a:prstGeom>
        </p:spPr>
      </p:pic>
    </p:spTree>
    <p:extLst>
      <p:ext uri="{BB962C8B-B14F-4D97-AF65-F5344CB8AC3E}">
        <p14:creationId xmlns:p14="http://schemas.microsoft.com/office/powerpoint/2010/main" val="2694158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2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02"/>
            <a:ext cx="9144000" cy="6208797"/>
          </a:xfrm>
          <a:prstGeom prst="rect">
            <a:avLst/>
          </a:prstGeom>
        </p:spPr>
      </p:pic>
      <p:sp>
        <p:nvSpPr>
          <p:cNvPr id="2" name="Text Placeholder 1"/>
          <p:cNvSpPr>
            <a:spLocks noGrp="1"/>
          </p:cNvSpPr>
          <p:nvPr>
            <p:ph type="body" sz="quarter" idx="13"/>
          </p:nvPr>
        </p:nvSpPr>
        <p:spPr>
          <a:xfrm>
            <a:off x="724280" y="906233"/>
            <a:ext cx="3764623" cy="670772"/>
          </a:xfrm>
        </p:spPr>
        <p:txBody>
          <a:bodyPr/>
          <a:lstStyle/>
          <a:p>
            <a:r>
              <a:rPr lang="en-GB">
                <a:solidFill>
                  <a:schemeClr val="bg1"/>
                </a:solidFill>
              </a:rPr>
              <a:t>PPE</a:t>
            </a:r>
          </a:p>
        </p:txBody>
      </p:sp>
      <p:sp>
        <p:nvSpPr>
          <p:cNvPr id="3" name="Text Placeholder 2"/>
          <p:cNvSpPr>
            <a:spLocks noGrp="1"/>
          </p:cNvSpPr>
          <p:nvPr>
            <p:ph type="body" sz="quarter" idx="14"/>
          </p:nvPr>
        </p:nvSpPr>
        <p:spPr>
          <a:xfrm>
            <a:off x="724280" y="1704179"/>
            <a:ext cx="3847720" cy="4327166"/>
          </a:xfrm>
        </p:spPr>
        <p:txBody>
          <a:bodyPr/>
          <a:lstStyle/>
          <a:p>
            <a:r>
              <a:rPr lang="en-GB" dirty="0">
                <a:solidFill>
                  <a:schemeClr val="bg1"/>
                </a:solidFill>
              </a:rPr>
              <a:t>What common personal protective equipment is required in the workshop when using different tools, machinery, materials and products?</a:t>
            </a:r>
          </a:p>
          <a:p>
            <a:pPr lvl="1"/>
            <a:r>
              <a:rPr lang="en-GB" dirty="0">
                <a:solidFill>
                  <a:schemeClr val="bg1"/>
                </a:solidFill>
              </a:rPr>
              <a:t>What additional precautions might </a:t>
            </a:r>
            <a:br>
              <a:rPr lang="en-GB" dirty="0">
                <a:solidFill>
                  <a:schemeClr val="bg1"/>
                </a:solidFill>
              </a:rPr>
            </a:br>
            <a:r>
              <a:rPr lang="en-GB" dirty="0">
                <a:solidFill>
                  <a:schemeClr val="bg1"/>
                </a:solidFill>
              </a:rPr>
              <a:t>be required?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5952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a:t>Timbers and components are commercially available in specific forms, types and sizes</a:t>
            </a:r>
          </a:p>
          <a:p>
            <a:pPr lvl="1"/>
            <a:r>
              <a:rPr lang="en-GB"/>
              <a:t>Planks, boards and </a:t>
            </a:r>
            <a:br>
              <a:rPr lang="en-GB"/>
            </a:br>
            <a:r>
              <a:rPr lang="en-GB"/>
              <a:t>standard mouldings</a:t>
            </a:r>
          </a:p>
          <a:p>
            <a:pPr lvl="1"/>
            <a:r>
              <a:rPr lang="en-GB"/>
              <a:t>Sold by length, width, thickness</a:t>
            </a:r>
            <a:br>
              <a:rPr lang="en-GB"/>
            </a:br>
            <a:r>
              <a:rPr lang="en-GB"/>
              <a:t>diameter and weight</a:t>
            </a:r>
          </a:p>
          <a:p>
            <a:pPr lvl="1"/>
            <a:r>
              <a:rPr lang="en-GB"/>
              <a:t>Standard components such </a:t>
            </a:r>
            <a:br>
              <a:rPr lang="en-GB" dirty="0"/>
            </a:br>
            <a:r>
              <a:rPr lang="en-GB"/>
              <a:t>as woodscrews, hinges </a:t>
            </a:r>
            <a:br>
              <a:rPr lang="en-GB"/>
            </a:br>
            <a:r>
              <a:rPr lang="en-GB"/>
              <a:t>and knock-down fittings</a:t>
            </a:r>
          </a:p>
          <a:p>
            <a:pPr lvl="1"/>
            <a:r>
              <a:rPr lang="en-GB">
                <a:solidFill>
                  <a:srgbClr val="2CB7FF"/>
                </a:solidFill>
              </a:rPr>
              <a:t>What are the advantages </a:t>
            </a:r>
            <a:br>
              <a:rPr lang="en-GB" dirty="0">
                <a:solidFill>
                  <a:srgbClr val="2CB7FF"/>
                </a:solidFill>
              </a:rPr>
            </a:br>
            <a:r>
              <a:rPr lang="en-GB">
                <a:solidFill>
                  <a:srgbClr val="2CB7FF"/>
                </a:solidFill>
              </a:rPr>
              <a:t>of having regular stock forms, </a:t>
            </a:r>
            <a:br>
              <a:rPr lang="en-GB">
                <a:solidFill>
                  <a:srgbClr val="2CB7FF"/>
                </a:solidFill>
              </a:rPr>
            </a:br>
            <a:r>
              <a:rPr lang="en-GB">
                <a:solidFill>
                  <a:srgbClr val="2CB7FF"/>
                </a:solidFill>
              </a:rPr>
              <a:t>types and sizes of components?</a:t>
            </a:r>
          </a:p>
          <a:p>
            <a:endParaRPr lang="en-GB"/>
          </a:p>
        </p:txBody>
      </p:sp>
      <p:sp>
        <p:nvSpPr>
          <p:cNvPr id="2" name="Text Placeholder 1"/>
          <p:cNvSpPr>
            <a:spLocks noGrp="1"/>
          </p:cNvSpPr>
          <p:nvPr>
            <p:ph type="body" sz="quarter" idx="13"/>
          </p:nvPr>
        </p:nvSpPr>
        <p:spPr/>
        <p:txBody>
          <a:bodyPr/>
          <a:lstStyle/>
          <a:p>
            <a:r>
              <a:rPr lang="en-GB"/>
              <a:t>Standard stock forms and sizes</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71194" y="2502736"/>
            <a:ext cx="1185443" cy="3505158"/>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815935" y="3759687"/>
            <a:ext cx="3482153" cy="974552"/>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82965" y="2396706"/>
            <a:ext cx="1082848" cy="4461295"/>
          </a:xfrm>
          <a:prstGeom prst="rect">
            <a:avLst/>
          </a:prstGeom>
        </p:spPr>
      </p:pic>
    </p:spTree>
    <p:extLst>
      <p:ext uri="{BB962C8B-B14F-4D97-AF65-F5344CB8AC3E}">
        <p14:creationId xmlns:p14="http://schemas.microsoft.com/office/powerpoint/2010/main" val="312363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570833" y="2183975"/>
            <a:ext cx="6573167" cy="4674025"/>
          </a:xfrm>
          <a:prstGeom prst="rect">
            <a:avLst/>
          </a:prstGeom>
        </p:spPr>
      </p:pic>
      <p:sp>
        <p:nvSpPr>
          <p:cNvPr id="2" name="Text Placeholder 1"/>
          <p:cNvSpPr>
            <a:spLocks noGrp="1"/>
          </p:cNvSpPr>
          <p:nvPr>
            <p:ph type="body" sz="quarter" idx="13"/>
          </p:nvPr>
        </p:nvSpPr>
        <p:spPr/>
        <p:txBody>
          <a:bodyPr/>
          <a:lstStyle/>
          <a:p>
            <a:r>
              <a:rPr lang="en-GB"/>
              <a:t>Standardisation</a:t>
            </a:r>
          </a:p>
        </p:txBody>
      </p:sp>
      <p:sp>
        <p:nvSpPr>
          <p:cNvPr id="3" name="Text Placeholder 2"/>
          <p:cNvSpPr>
            <a:spLocks noGrp="1"/>
          </p:cNvSpPr>
          <p:nvPr>
            <p:ph type="body" sz="quarter" idx="14"/>
          </p:nvPr>
        </p:nvSpPr>
        <p:spPr>
          <a:xfrm>
            <a:off x="724280" y="1704179"/>
            <a:ext cx="7459138" cy="3453607"/>
          </a:xfrm>
        </p:spPr>
        <p:txBody>
          <a:bodyPr/>
          <a:lstStyle/>
          <a:p>
            <a:pPr lvl="0"/>
            <a:r>
              <a:rPr lang="en-GB"/>
              <a:t>Timber comes in a range of standardised sizes</a:t>
            </a:r>
          </a:p>
          <a:p>
            <a:pPr lvl="1"/>
            <a:r>
              <a:rPr lang="en-GB"/>
              <a:t>Initially standardised sizes were imperial</a:t>
            </a:r>
          </a:p>
          <a:p>
            <a:pPr lvl="1"/>
            <a:r>
              <a:rPr lang="en-GB"/>
              <a:t>The UK now works in the nearest </a:t>
            </a:r>
            <a:br>
              <a:rPr lang="en-GB"/>
            </a:br>
            <a:r>
              <a:rPr lang="en-GB"/>
              <a:t>metric sizes (millimetres 'mm') to the </a:t>
            </a:r>
            <a:br>
              <a:rPr lang="en-GB"/>
            </a:br>
            <a:r>
              <a:rPr lang="en-GB"/>
              <a:t>old standard imperial sizes</a:t>
            </a:r>
          </a:p>
          <a:p>
            <a:pPr lvl="1"/>
            <a:r>
              <a:rPr lang="en-GB"/>
              <a:t>Lists of standard sizes are </a:t>
            </a:r>
            <a:br>
              <a:rPr lang="en-GB"/>
            </a:br>
            <a:r>
              <a:rPr lang="en-GB"/>
              <a:t>widely available as are </a:t>
            </a:r>
            <a:br>
              <a:rPr lang="en-GB"/>
            </a:br>
            <a:r>
              <a:rPr lang="en-GB"/>
              <a:t>conversion charts and apps</a:t>
            </a:r>
          </a:p>
          <a:p>
            <a:pPr lvl="1"/>
            <a:r>
              <a:rPr lang="en-GB">
                <a:solidFill>
                  <a:srgbClr val="2CB7FF"/>
                </a:solidFill>
              </a:rPr>
              <a:t>Why is standardised sizing </a:t>
            </a:r>
            <a:br>
              <a:rPr lang="en-GB">
                <a:solidFill>
                  <a:srgbClr val="2CB7FF"/>
                </a:solidFill>
              </a:rPr>
            </a:br>
            <a:r>
              <a:rPr lang="en-GB">
                <a:solidFill>
                  <a:srgbClr val="2CB7FF"/>
                </a:solidFill>
              </a:rPr>
              <a:t>so important?</a:t>
            </a:r>
          </a:p>
          <a:p>
            <a:endParaRPr lang="en-GB"/>
          </a:p>
        </p:txBody>
      </p:sp>
      <p:pic>
        <p:nvPicPr>
          <p:cNvPr id="7" name="Picture 6">
            <a:extLst>
              <a:ext uri="{FF2B5EF4-FFF2-40B4-BE49-F238E27FC236}">
                <a16:creationId xmlns:a16="http://schemas.microsoft.com/office/drawing/2014/main" id="{4B6D4A17-9235-4DC5-A4C0-9B1E132955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53516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loor&#10;&#10;Description generated with very high confidence">
            <a:extLst>
              <a:ext uri="{FF2B5EF4-FFF2-40B4-BE49-F238E27FC236}">
                <a16:creationId xmlns:a16="http://schemas.microsoft.com/office/drawing/2014/main" id="{277CE4AA-AD7E-40B4-A50C-928E8780A8E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a:ext>
            </a:extLst>
          </a:blip>
          <a:srcRect/>
          <a:stretch/>
        </p:blipFill>
        <p:spPr>
          <a:xfrm flipH="1">
            <a:off x="0" y="648929"/>
            <a:ext cx="9144000" cy="6209071"/>
          </a:xfrm>
          <a:prstGeom prst="rect">
            <a:avLst/>
          </a:prstGeom>
        </p:spPr>
      </p:pic>
      <p:sp>
        <p:nvSpPr>
          <p:cNvPr id="2" name="Text Placeholder 1"/>
          <p:cNvSpPr>
            <a:spLocks noGrp="1"/>
          </p:cNvSpPr>
          <p:nvPr>
            <p:ph type="body" sz="quarter" idx="13"/>
          </p:nvPr>
        </p:nvSpPr>
        <p:spPr/>
        <p:txBody>
          <a:bodyPr/>
          <a:lstStyle/>
          <a:p>
            <a:r>
              <a:rPr lang="en-GB"/>
              <a:t>Rough sawn timber</a:t>
            </a:r>
          </a:p>
          <a:p>
            <a:endParaRPr lang="en-GB"/>
          </a:p>
        </p:txBody>
      </p:sp>
      <p:sp>
        <p:nvSpPr>
          <p:cNvPr id="3" name="Text Placeholder 2"/>
          <p:cNvSpPr>
            <a:spLocks noGrp="1"/>
          </p:cNvSpPr>
          <p:nvPr>
            <p:ph type="body" sz="quarter" idx="14"/>
          </p:nvPr>
        </p:nvSpPr>
        <p:spPr>
          <a:xfrm>
            <a:off x="724280" y="1704179"/>
            <a:ext cx="7994604" cy="2004221"/>
          </a:xfrm>
        </p:spPr>
        <p:txBody>
          <a:bodyPr/>
          <a:lstStyle/>
          <a:p>
            <a:pPr lvl="0"/>
            <a:r>
              <a:rPr lang="en-GB"/>
              <a:t>Planks and boards are stocked with different finishes </a:t>
            </a:r>
          </a:p>
          <a:p>
            <a:pPr lvl="0"/>
            <a:r>
              <a:rPr lang="en-GB"/>
              <a:t>Rough sawn, planed all round (PAR) and </a:t>
            </a:r>
            <a:br>
              <a:rPr lang="en-GB"/>
            </a:br>
            <a:r>
              <a:rPr lang="en-GB"/>
              <a:t>planed square edge (PSE) are the most common</a:t>
            </a:r>
          </a:p>
          <a:p>
            <a:pPr lvl="1"/>
            <a:r>
              <a:rPr lang="en-GB"/>
              <a:t>Rough sawn is how the timber </a:t>
            </a:r>
            <a:r>
              <a:rPr lang="en-GB" dirty="0"/>
              <a:t>has all the marks from </a:t>
            </a:r>
            <a:r>
              <a:rPr lang="en-GB"/>
              <a:t>the circular saw or band saw</a:t>
            </a:r>
            <a:r>
              <a:rPr lang="en-GB" dirty="0"/>
              <a:t> used</a:t>
            </a:r>
            <a:r>
              <a:rPr lang="en-GB"/>
              <a:t> in the saw mill or timber yard</a:t>
            </a:r>
          </a:p>
          <a:p>
            <a:pPr lvl="1"/>
            <a:r>
              <a:rPr lang="en-GB"/>
              <a:t>It often has a rough finish and the </a:t>
            </a:r>
            <a:br>
              <a:rPr lang="en-GB"/>
            </a:br>
            <a:r>
              <a:rPr lang="en-GB"/>
              <a:t>saw marks are frequently visible</a:t>
            </a:r>
          </a:p>
          <a:p>
            <a:pPr lvl="1"/>
            <a:r>
              <a:rPr lang="en-GB"/>
              <a:t>Rough sawn is used for external use as it </a:t>
            </a:r>
            <a:br>
              <a:rPr lang="en-GB"/>
            </a:br>
            <a:r>
              <a:rPr lang="en-GB"/>
              <a:t>absorbs preservative well, also used in construction </a:t>
            </a:r>
            <a:br>
              <a:rPr lang="en-GB"/>
            </a:br>
            <a:r>
              <a:rPr lang="en-GB"/>
              <a:t>and areas where a smooth aesthetic is not required</a:t>
            </a:r>
          </a:p>
          <a:p>
            <a:pPr lvl="1"/>
            <a:r>
              <a:rPr lang="en-GB"/>
              <a:t>Sanded rough sawn ‘shabby chic’ furniture is very fashionable</a:t>
            </a:r>
          </a:p>
        </p:txBody>
      </p:sp>
      <p:sp>
        <p:nvSpPr>
          <p:cNvPr id="5" name="AutoShape 2" descr="Wood plank board useful as a background">
            <a:extLst>
              <a:ext uri="{FF2B5EF4-FFF2-40B4-BE49-F238E27FC236}">
                <a16:creationId xmlns:a16="http://schemas.microsoft.com/office/drawing/2014/main" id="{FC3C21CD-1C80-4C10-AA0B-F2A9FEB56E6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81232FE4-08B6-40DA-B3DC-30C2DA1F38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1347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13BA31-D7E3-4A6B-97F2-094F1FC77B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5439" y="653143"/>
            <a:ext cx="4518562" cy="5298624"/>
          </a:xfrm>
          <a:prstGeom prst="rect">
            <a:avLst/>
          </a:prstGeom>
        </p:spPr>
      </p:pic>
      <p:sp>
        <p:nvSpPr>
          <p:cNvPr id="2" name="Text Placeholder 1"/>
          <p:cNvSpPr>
            <a:spLocks noGrp="1"/>
          </p:cNvSpPr>
          <p:nvPr>
            <p:ph type="body" sz="quarter" idx="13"/>
          </p:nvPr>
        </p:nvSpPr>
        <p:spPr/>
        <p:txBody>
          <a:bodyPr/>
          <a:lstStyle/>
          <a:p>
            <a:r>
              <a:rPr lang="en-GB"/>
              <a:t>Rough sawn to PAR/PSE</a:t>
            </a:r>
          </a:p>
          <a:p>
            <a:endParaRPr lang="en-GB"/>
          </a:p>
        </p:txBody>
      </p:sp>
      <p:sp>
        <p:nvSpPr>
          <p:cNvPr id="3" name="Text Placeholder 2"/>
          <p:cNvSpPr>
            <a:spLocks noGrp="1"/>
          </p:cNvSpPr>
          <p:nvPr>
            <p:ph type="body" sz="quarter" idx="14"/>
          </p:nvPr>
        </p:nvSpPr>
        <p:spPr/>
        <p:txBody>
          <a:bodyPr/>
          <a:lstStyle/>
          <a:p>
            <a:pPr lvl="0"/>
            <a:r>
              <a:rPr lang="en-GB"/>
              <a:t>Rough sawn planks are planed to achieve </a:t>
            </a:r>
            <a:br>
              <a:rPr lang="en-GB"/>
            </a:br>
            <a:r>
              <a:rPr lang="en-GB"/>
              <a:t>smooth flat and square </a:t>
            </a:r>
            <a:r>
              <a:rPr lang="en-GB" dirty="0"/>
              <a:t>forms</a:t>
            </a:r>
            <a:endParaRPr lang="en-GB"/>
          </a:p>
          <a:p>
            <a:pPr lvl="1"/>
            <a:r>
              <a:rPr lang="en-GB"/>
              <a:t>Planed all round has a very slightly curved </a:t>
            </a:r>
            <a:br>
              <a:rPr lang="en-GB"/>
            </a:br>
            <a:r>
              <a:rPr lang="en-GB"/>
              <a:t>edge which reduces splinters and is </a:t>
            </a:r>
            <a:br>
              <a:rPr lang="en-GB"/>
            </a:br>
            <a:r>
              <a:rPr lang="en-GB"/>
              <a:t>easier to handle</a:t>
            </a:r>
          </a:p>
          <a:p>
            <a:pPr lvl="1"/>
            <a:r>
              <a:rPr lang="en-GB"/>
              <a:t>Planed square edge has a sharp</a:t>
            </a:r>
            <a:br>
              <a:rPr lang="en-GB"/>
            </a:br>
            <a:r>
              <a:rPr lang="en-GB"/>
              <a:t>edge where a tight fit is required</a:t>
            </a:r>
          </a:p>
          <a:p>
            <a:pPr lvl="1"/>
            <a:r>
              <a:rPr lang="en-GB"/>
              <a:t>PAR or PSE timber will be </a:t>
            </a:r>
            <a:br>
              <a:rPr lang="en-GB"/>
            </a:br>
            <a:r>
              <a:rPr lang="en-GB"/>
              <a:t>about 2-3mm </a:t>
            </a:r>
            <a:r>
              <a:rPr lang="en-GB" dirty="0"/>
              <a:t>smaller</a:t>
            </a:r>
            <a:r>
              <a:rPr lang="en-GB"/>
              <a:t> per face </a:t>
            </a:r>
            <a:br>
              <a:rPr lang="en-GB"/>
            </a:br>
            <a:r>
              <a:rPr lang="en-GB"/>
              <a:t>than the quoted nominal size </a:t>
            </a:r>
          </a:p>
          <a:p>
            <a:pPr lvl="1"/>
            <a:r>
              <a:rPr lang="en-GB">
                <a:solidFill>
                  <a:srgbClr val="2CB7FF"/>
                </a:solidFill>
              </a:rPr>
              <a:t>Why is this – and approximately how </a:t>
            </a:r>
            <a:br>
              <a:rPr lang="en-GB">
                <a:solidFill>
                  <a:srgbClr val="2CB7FF"/>
                </a:solidFill>
              </a:rPr>
            </a:br>
            <a:r>
              <a:rPr lang="en-GB">
                <a:solidFill>
                  <a:srgbClr val="2CB7FF"/>
                </a:solidFill>
              </a:rPr>
              <a:t>big would a plank 150mm x 50mm actually end up?</a:t>
            </a:r>
          </a:p>
        </p:txBody>
      </p:sp>
    </p:spTree>
    <p:extLst>
      <p:ext uri="{BB962C8B-B14F-4D97-AF65-F5344CB8AC3E}">
        <p14:creationId xmlns:p14="http://schemas.microsoft.com/office/powerpoint/2010/main" val="204694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uilding&#10;&#10;Description generated with high confidence">
            <a:extLst>
              <a:ext uri="{FF2B5EF4-FFF2-40B4-BE49-F238E27FC236}">
                <a16:creationId xmlns:a16="http://schemas.microsoft.com/office/drawing/2014/main" id="{004AAC2D-CB54-46AB-83B6-85F657A6E5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371913" y="1806331"/>
            <a:ext cx="5772087" cy="3804138"/>
          </a:xfrm>
          <a:prstGeom prst="rect">
            <a:avLst/>
          </a:prstGeom>
        </p:spPr>
      </p:pic>
      <p:sp>
        <p:nvSpPr>
          <p:cNvPr id="2" name="Text Placeholder 1">
            <a:extLst>
              <a:ext uri="{FF2B5EF4-FFF2-40B4-BE49-F238E27FC236}">
                <a16:creationId xmlns:a16="http://schemas.microsoft.com/office/drawing/2014/main" id="{F4A90530-FFAE-4140-9818-FFE1D28827C2}"/>
              </a:ext>
            </a:extLst>
          </p:cNvPr>
          <p:cNvSpPr>
            <a:spLocks noGrp="1"/>
          </p:cNvSpPr>
          <p:nvPr>
            <p:ph type="body" sz="quarter" idx="13"/>
          </p:nvPr>
        </p:nvSpPr>
        <p:spPr/>
        <p:txBody>
          <a:bodyPr/>
          <a:lstStyle/>
          <a:p>
            <a:r>
              <a:rPr lang="en-GB"/>
              <a:t>Timber sizes</a:t>
            </a:r>
          </a:p>
        </p:txBody>
      </p:sp>
      <p:sp>
        <p:nvSpPr>
          <p:cNvPr id="3" name="Text Placeholder 2">
            <a:extLst>
              <a:ext uri="{FF2B5EF4-FFF2-40B4-BE49-F238E27FC236}">
                <a16:creationId xmlns:a16="http://schemas.microsoft.com/office/drawing/2014/main" id="{96F5CC62-2B3A-41E1-A15D-F6786AC5D87B}"/>
              </a:ext>
            </a:extLst>
          </p:cNvPr>
          <p:cNvSpPr>
            <a:spLocks noGrp="1"/>
          </p:cNvSpPr>
          <p:nvPr>
            <p:ph type="body" sz="quarter" idx="14"/>
          </p:nvPr>
        </p:nvSpPr>
        <p:spPr/>
        <p:txBody>
          <a:bodyPr/>
          <a:lstStyle/>
          <a:p>
            <a:r>
              <a:rPr lang="en-GB" dirty="0"/>
              <a:t>Sawn timber comes in a variety of different </a:t>
            </a:r>
            <a:br>
              <a:rPr lang="en-GB" dirty="0"/>
            </a:br>
            <a:r>
              <a:rPr lang="en-GB" dirty="0"/>
              <a:t>sizes and sections</a:t>
            </a:r>
          </a:p>
          <a:p>
            <a:r>
              <a:rPr lang="en-GB" dirty="0"/>
              <a:t>You need to know about:</a:t>
            </a:r>
          </a:p>
          <a:p>
            <a:pPr lvl="1"/>
            <a:r>
              <a:rPr lang="en-GB" dirty="0"/>
              <a:t>Planks</a:t>
            </a:r>
          </a:p>
          <a:p>
            <a:pPr lvl="1"/>
            <a:r>
              <a:rPr lang="en-GB" dirty="0"/>
              <a:t>Mouldings</a:t>
            </a:r>
          </a:p>
          <a:p>
            <a:pPr lvl="1"/>
            <a:r>
              <a:rPr lang="en-GB" dirty="0"/>
              <a:t>Dowels</a:t>
            </a:r>
          </a:p>
          <a:p>
            <a:pPr lvl="1"/>
            <a:r>
              <a:rPr lang="en-GB" dirty="0"/>
              <a:t>Sheets</a:t>
            </a:r>
          </a:p>
          <a:p>
            <a:pPr lvl="1"/>
            <a:r>
              <a:rPr lang="en-GB" dirty="0">
                <a:solidFill>
                  <a:srgbClr val="2CB7FF"/>
                </a:solidFill>
              </a:rPr>
              <a:t>Which dimensions would you </a:t>
            </a:r>
            <a:br>
              <a:rPr lang="en-GB" dirty="0">
                <a:solidFill>
                  <a:srgbClr val="2CB7FF"/>
                </a:solidFill>
              </a:rPr>
            </a:br>
            <a:r>
              <a:rPr lang="en-GB" dirty="0">
                <a:solidFill>
                  <a:srgbClr val="2CB7FF"/>
                </a:solidFill>
              </a:rPr>
              <a:t>need to know to order dowels? </a:t>
            </a:r>
          </a:p>
          <a:p>
            <a:pPr lvl="1"/>
            <a:endParaRPr lang="en-GB" dirty="0"/>
          </a:p>
        </p:txBody>
      </p:sp>
    </p:spTree>
    <p:extLst>
      <p:ext uri="{BB962C8B-B14F-4D97-AF65-F5344CB8AC3E}">
        <p14:creationId xmlns:p14="http://schemas.microsoft.com/office/powerpoint/2010/main" val="969890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82FA8-CB9A-4336-9515-A3F7898F25B2}">
  <ds:schemaRefs>
    <ds:schemaRef ds:uri="http://schemas.microsoft.com/office/2006/documentManagement/type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terms/"/>
  </ds:schemaRefs>
</ds:datastoreItem>
</file>

<file path=customXml/itemProps2.xml><?xml version="1.0" encoding="utf-8"?>
<ds:datastoreItem xmlns:ds="http://schemas.openxmlformats.org/officeDocument/2006/customXml" ds:itemID="{5C6D9966-2FD6-457A-B0D1-E0C8CC54B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C9F68B-3A1E-406C-A05E-B923FECD11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266</TotalTime>
  <Words>927</Words>
  <Application>Microsoft Office PowerPoint</Application>
  <PresentationFormat>On-screen Show (4:3)</PresentationFormat>
  <Paragraphs>223</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Museo 500</vt:lpstr>
      <vt:lpstr>Museo 100</vt:lpstr>
      <vt:lpstr>Arial</vt:lpstr>
      <vt:lpstr>Microsoft YaHei</vt:lpstr>
      <vt:lpstr>Museo 900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cp:revision>
  <cp:lastPrinted>2017-01-13T09:31:21Z</cp:lastPrinted>
  <dcterms:created xsi:type="dcterms:W3CDTF">2016-09-28T14:39:23Z</dcterms:created>
  <dcterms:modified xsi:type="dcterms:W3CDTF">2018-11-30T13:26:08Z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