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4" r:id="rId5"/>
    <p:sldId id="257" r:id="rId6"/>
    <p:sldId id="276" r:id="rId7"/>
    <p:sldId id="258" r:id="rId8"/>
    <p:sldId id="283"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9"/>
  </p:normalViewPr>
  <p:slideViewPr>
    <p:cSldViewPr snapToGrid="0">
      <p:cViewPr varScale="1">
        <p:scale>
          <a:sx n="101" d="100"/>
          <a:sy n="101"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67D0FF6F-7264-4371-AB25-5FC73F3BFF9E}"/>
    <pc:docChg chg="undo custSel delSld modSld">
      <pc:chgData name="Michael Mitchell" userId="17dd9d3a-9f6b-4a21-b2ca-36059f4b673b" providerId="ADAL" clId="{67D0FF6F-7264-4371-AB25-5FC73F3BFF9E}" dt="2022-05-18T04:03:54.707" v="758" actId="14826"/>
      <pc:docMkLst>
        <pc:docMk/>
      </pc:docMkLst>
      <pc:sldChg chg="addSp delSp modSp mod">
        <pc:chgData name="Michael Mitchell" userId="17dd9d3a-9f6b-4a21-b2ca-36059f4b673b" providerId="ADAL" clId="{67D0FF6F-7264-4371-AB25-5FC73F3BFF9E}" dt="2022-05-18T03:35:29.892" v="80" actId="1076"/>
        <pc:sldMkLst>
          <pc:docMk/>
          <pc:sldMk cId="0" sldId="257"/>
        </pc:sldMkLst>
        <pc:spChg chg="mod">
          <ac:chgData name="Michael Mitchell" userId="17dd9d3a-9f6b-4a21-b2ca-36059f4b673b" providerId="ADAL" clId="{67D0FF6F-7264-4371-AB25-5FC73F3BFF9E}" dt="2022-05-18T03:33:21.786" v="49" actId="1076"/>
          <ac:spMkLst>
            <pc:docMk/>
            <pc:sldMk cId="0" sldId="257"/>
            <ac:spMk id="129" creationId="{00000000-0000-0000-0000-000000000000}"/>
          </ac:spMkLst>
        </pc:spChg>
        <pc:picChg chg="add del">
          <ac:chgData name="Michael Mitchell" userId="17dd9d3a-9f6b-4a21-b2ca-36059f4b673b" providerId="ADAL" clId="{67D0FF6F-7264-4371-AB25-5FC73F3BFF9E}" dt="2022-05-18T03:34:25.912" v="57" actId="478"/>
          <ac:picMkLst>
            <pc:docMk/>
            <pc:sldMk cId="0" sldId="257"/>
            <ac:picMk id="2" creationId="{764148E4-CB39-D80B-3504-8B7B3D1B1205}"/>
          </ac:picMkLst>
        </pc:picChg>
        <pc:picChg chg="add mod">
          <ac:chgData name="Michael Mitchell" userId="17dd9d3a-9f6b-4a21-b2ca-36059f4b673b" providerId="ADAL" clId="{67D0FF6F-7264-4371-AB25-5FC73F3BFF9E}" dt="2022-05-18T03:35:29.892" v="80" actId="1076"/>
          <ac:picMkLst>
            <pc:docMk/>
            <pc:sldMk cId="0" sldId="257"/>
            <ac:picMk id="1026" creationId="{CBD38029-4E69-5FE3-86FE-10CF2751A7C3}"/>
          </ac:picMkLst>
        </pc:picChg>
        <pc:picChg chg="del mod">
          <ac:chgData name="Michael Mitchell" userId="17dd9d3a-9f6b-4a21-b2ca-36059f4b673b" providerId="ADAL" clId="{67D0FF6F-7264-4371-AB25-5FC73F3BFF9E}" dt="2022-05-18T03:35:11.603" v="73" actId="478"/>
          <ac:picMkLst>
            <pc:docMk/>
            <pc:sldMk cId="0" sldId="257"/>
            <ac:picMk id="1028" creationId="{AEC09418-905F-C91C-8D92-5ADBFF566E42}"/>
          </ac:picMkLst>
        </pc:picChg>
        <pc:picChg chg="add mod">
          <ac:chgData name="Michael Mitchell" userId="17dd9d3a-9f6b-4a21-b2ca-36059f4b673b" providerId="ADAL" clId="{67D0FF6F-7264-4371-AB25-5FC73F3BFF9E}" dt="2022-05-18T03:35:24.297" v="79" actId="1076"/>
          <ac:picMkLst>
            <pc:docMk/>
            <pc:sldMk cId="0" sldId="257"/>
            <ac:picMk id="1030" creationId="{AA827C87-A442-29E8-5207-D5D88EB2C1F6}"/>
          </ac:picMkLst>
        </pc:picChg>
      </pc:sldChg>
      <pc:sldChg chg="addSp delSp modSp mod modAnim">
        <pc:chgData name="Michael Mitchell" userId="17dd9d3a-9f6b-4a21-b2ca-36059f4b673b" providerId="ADAL" clId="{67D0FF6F-7264-4371-AB25-5FC73F3BFF9E}" dt="2022-05-18T03:47:06.754" v="666" actId="1076"/>
        <pc:sldMkLst>
          <pc:docMk/>
          <pc:sldMk cId="0" sldId="258"/>
        </pc:sldMkLst>
        <pc:spChg chg="mod">
          <ac:chgData name="Michael Mitchell" userId="17dd9d3a-9f6b-4a21-b2ca-36059f4b673b" providerId="ADAL" clId="{67D0FF6F-7264-4371-AB25-5FC73F3BFF9E}" dt="2022-05-18T03:35:39.865" v="90" actId="20577"/>
          <ac:spMkLst>
            <pc:docMk/>
            <pc:sldMk cId="0" sldId="258"/>
            <ac:spMk id="7" creationId="{153BAFB5-BA85-4503-95A2-022D0488CAC5}"/>
          </ac:spMkLst>
        </pc:spChg>
        <pc:spChg chg="mod">
          <ac:chgData name="Michael Mitchell" userId="17dd9d3a-9f6b-4a21-b2ca-36059f4b673b" providerId="ADAL" clId="{67D0FF6F-7264-4371-AB25-5FC73F3BFF9E}" dt="2022-05-18T03:47:06.754" v="666" actId="1076"/>
          <ac:spMkLst>
            <pc:docMk/>
            <pc:sldMk cId="0" sldId="258"/>
            <ac:spMk id="135" creationId="{00000000-0000-0000-0000-000000000000}"/>
          </ac:spMkLst>
        </pc:spChg>
        <pc:picChg chg="add mod">
          <ac:chgData name="Michael Mitchell" userId="17dd9d3a-9f6b-4a21-b2ca-36059f4b673b" providerId="ADAL" clId="{67D0FF6F-7264-4371-AB25-5FC73F3BFF9E}" dt="2022-05-18T03:45:20.940" v="461" actId="14100"/>
          <ac:picMkLst>
            <pc:docMk/>
            <pc:sldMk cId="0" sldId="258"/>
            <ac:picMk id="2" creationId="{F9243364-3789-1BF7-FC64-F4D3E2BD9D9A}"/>
          </ac:picMkLst>
        </pc:picChg>
        <pc:picChg chg="del">
          <ac:chgData name="Michael Mitchell" userId="17dd9d3a-9f6b-4a21-b2ca-36059f4b673b" providerId="ADAL" clId="{67D0FF6F-7264-4371-AB25-5FC73F3BFF9E}" dt="2022-05-18T03:36:53.282" v="97" actId="478"/>
          <ac:picMkLst>
            <pc:docMk/>
            <pc:sldMk cId="0" sldId="258"/>
            <ac:picMk id="1026" creationId="{5D1A42FB-6565-D322-30EE-D9A8EBDED56B}"/>
          </ac:picMkLst>
        </pc:picChg>
        <pc:picChg chg="add del mod">
          <ac:chgData name="Michael Mitchell" userId="17dd9d3a-9f6b-4a21-b2ca-36059f4b673b" providerId="ADAL" clId="{67D0FF6F-7264-4371-AB25-5FC73F3BFF9E}" dt="2022-05-18T03:44:40.709" v="455" actId="478"/>
          <ac:picMkLst>
            <pc:docMk/>
            <pc:sldMk cId="0" sldId="258"/>
            <ac:picMk id="2050" creationId="{BB0D684B-AACB-5CAF-DFE7-62B11B9FB697}"/>
          </ac:picMkLst>
        </pc:picChg>
        <pc:picChg chg="add del">
          <ac:chgData name="Michael Mitchell" userId="17dd9d3a-9f6b-4a21-b2ca-36059f4b673b" providerId="ADAL" clId="{67D0FF6F-7264-4371-AB25-5FC73F3BFF9E}" dt="2022-05-18T03:36:55.106" v="99" actId="478"/>
          <ac:picMkLst>
            <pc:docMk/>
            <pc:sldMk cId="0" sldId="258"/>
            <ac:picMk id="2052" creationId="{33226446-9422-6C5A-7A2D-EC233727ECF6}"/>
          </ac:picMkLst>
        </pc:picChg>
        <pc:picChg chg="add del">
          <ac:chgData name="Michael Mitchell" userId="17dd9d3a-9f6b-4a21-b2ca-36059f4b673b" providerId="ADAL" clId="{67D0FF6F-7264-4371-AB25-5FC73F3BFF9E}" dt="2022-05-18T03:37:01.520" v="101" actId="478"/>
          <ac:picMkLst>
            <pc:docMk/>
            <pc:sldMk cId="0" sldId="258"/>
            <ac:picMk id="2054" creationId="{1D87DFFB-5057-FF46-330F-372706E272CC}"/>
          </ac:picMkLst>
        </pc:picChg>
        <pc:picChg chg="add del mod">
          <ac:chgData name="Michael Mitchell" userId="17dd9d3a-9f6b-4a21-b2ca-36059f4b673b" providerId="ADAL" clId="{67D0FF6F-7264-4371-AB25-5FC73F3BFF9E}" dt="2022-05-18T03:44:10.105" v="443" actId="478"/>
          <ac:picMkLst>
            <pc:docMk/>
            <pc:sldMk cId="0" sldId="258"/>
            <ac:picMk id="2056" creationId="{B3A79B22-1AD3-B386-0082-F611023F129E}"/>
          </ac:picMkLst>
        </pc:picChg>
      </pc:sldChg>
      <pc:sldChg chg="modSp mod">
        <pc:chgData name="Michael Mitchell" userId="17dd9d3a-9f6b-4a21-b2ca-36059f4b673b" providerId="ADAL" clId="{67D0FF6F-7264-4371-AB25-5FC73F3BFF9E}" dt="2022-05-18T04:03:54.707" v="758" actId="14826"/>
        <pc:sldMkLst>
          <pc:docMk/>
          <pc:sldMk cId="0" sldId="263"/>
        </pc:sldMkLst>
        <pc:picChg chg="mod">
          <ac:chgData name="Michael Mitchell" userId="17dd9d3a-9f6b-4a21-b2ca-36059f4b673b" providerId="ADAL" clId="{67D0FF6F-7264-4371-AB25-5FC73F3BFF9E}" dt="2022-05-18T04:03:54.707" v="758" actId="14826"/>
          <ac:picMkLst>
            <pc:docMk/>
            <pc:sldMk cId="0" sldId="263"/>
            <ac:picMk id="3" creationId="{F8CA5C92-AA4E-B7D6-E771-43E6A63A1538}"/>
          </ac:picMkLst>
        </pc:picChg>
      </pc:sldChg>
      <pc:sldChg chg="modSp mod">
        <pc:chgData name="Michael Mitchell" userId="17dd9d3a-9f6b-4a21-b2ca-36059f4b673b" providerId="ADAL" clId="{67D0FF6F-7264-4371-AB25-5FC73F3BFF9E}" dt="2022-05-18T04:03:37.598" v="757" actId="29295"/>
        <pc:sldMkLst>
          <pc:docMk/>
          <pc:sldMk cId="814101911" sldId="264"/>
        </pc:sldMkLst>
        <pc:spChg chg="mod">
          <ac:chgData name="Michael Mitchell" userId="17dd9d3a-9f6b-4a21-b2ca-36059f4b673b" providerId="ADAL" clId="{67D0FF6F-7264-4371-AB25-5FC73F3BFF9E}" dt="2022-05-18T03:30:48.726" v="27" actId="20577"/>
          <ac:spMkLst>
            <pc:docMk/>
            <pc:sldMk cId="814101911" sldId="264"/>
            <ac:spMk id="5" creationId="{7377C2D5-CA73-4136-B5B4-3F1034207F38}"/>
          </ac:spMkLst>
        </pc:spChg>
        <pc:picChg chg="mod">
          <ac:chgData name="Michael Mitchell" userId="17dd9d3a-9f6b-4a21-b2ca-36059f4b673b" providerId="ADAL" clId="{67D0FF6F-7264-4371-AB25-5FC73F3BFF9E}" dt="2022-05-18T04:03:37.598" v="757" actId="29295"/>
          <ac:picMkLst>
            <pc:docMk/>
            <pc:sldMk cId="814101911" sldId="264"/>
            <ac:picMk id="3" creationId="{340FEF38-1CE1-09E8-2869-39E42E6E468D}"/>
          </ac:picMkLst>
        </pc:picChg>
      </pc:sldChg>
      <pc:sldChg chg="modSp mod">
        <pc:chgData name="Michael Mitchell" userId="17dd9d3a-9f6b-4a21-b2ca-36059f4b673b" providerId="ADAL" clId="{67D0FF6F-7264-4371-AB25-5FC73F3BFF9E}" dt="2022-05-18T03:34:38.825" v="70" actId="20577"/>
        <pc:sldMkLst>
          <pc:docMk/>
          <pc:sldMk cId="1921753946" sldId="276"/>
        </pc:sldMkLst>
        <pc:spChg chg="mod">
          <ac:chgData name="Michael Mitchell" userId="17dd9d3a-9f6b-4a21-b2ca-36059f4b673b" providerId="ADAL" clId="{67D0FF6F-7264-4371-AB25-5FC73F3BFF9E}" dt="2022-05-18T03:34:38.825" v="70" actId="20577"/>
          <ac:spMkLst>
            <pc:docMk/>
            <pc:sldMk cId="1921753946" sldId="276"/>
            <ac:spMk id="3" creationId="{AD8CD7A6-B824-4FB2-9E74-1817D34FA483}"/>
          </ac:spMkLst>
        </pc:spChg>
        <pc:picChg chg="mod">
          <ac:chgData name="Michael Mitchell" userId="17dd9d3a-9f6b-4a21-b2ca-36059f4b673b" providerId="ADAL" clId="{67D0FF6F-7264-4371-AB25-5FC73F3BFF9E}" dt="2022-05-18T03:34:30.671" v="58" actId="14826"/>
          <ac:picMkLst>
            <pc:docMk/>
            <pc:sldMk cId="1921753946" sldId="276"/>
            <ac:picMk id="7170" creationId="{EB3EB1F6-6EB4-4513-9432-1294A683D8D7}"/>
          </ac:picMkLst>
        </pc:picChg>
      </pc:sldChg>
      <pc:sldChg chg="del">
        <pc:chgData name="Michael Mitchell" userId="17dd9d3a-9f6b-4a21-b2ca-36059f4b673b" providerId="ADAL" clId="{67D0FF6F-7264-4371-AB25-5FC73F3BFF9E}" dt="2022-05-18T03:41:59.124" v="441" actId="47"/>
        <pc:sldMkLst>
          <pc:docMk/>
          <pc:sldMk cId="1388825396" sldId="280"/>
        </pc:sldMkLst>
      </pc:sldChg>
      <pc:sldChg chg="addSp delSp modSp mod delAnim">
        <pc:chgData name="Michael Mitchell" userId="17dd9d3a-9f6b-4a21-b2ca-36059f4b673b" providerId="ADAL" clId="{67D0FF6F-7264-4371-AB25-5FC73F3BFF9E}" dt="2022-05-18T03:41:49.666" v="440" actId="1076"/>
        <pc:sldMkLst>
          <pc:docMk/>
          <pc:sldMk cId="3213168655" sldId="283"/>
        </pc:sldMkLst>
        <pc:spChg chg="add del">
          <ac:chgData name="Michael Mitchell" userId="17dd9d3a-9f6b-4a21-b2ca-36059f4b673b" providerId="ADAL" clId="{67D0FF6F-7264-4371-AB25-5FC73F3BFF9E}" dt="2022-05-18T03:38:32.994" v="125"/>
          <ac:spMkLst>
            <pc:docMk/>
            <pc:sldMk cId="3213168655" sldId="283"/>
            <ac:spMk id="2" creationId="{CBDC4996-71ED-0A15-CDD3-C790B96FCC4F}"/>
          </ac:spMkLst>
        </pc:spChg>
        <pc:spChg chg="mod">
          <ac:chgData name="Michael Mitchell" userId="17dd9d3a-9f6b-4a21-b2ca-36059f4b673b" providerId="ADAL" clId="{67D0FF6F-7264-4371-AB25-5FC73F3BFF9E}" dt="2022-05-18T03:41:49.666" v="440" actId="1076"/>
          <ac:spMkLst>
            <pc:docMk/>
            <pc:sldMk cId="3213168655" sldId="283"/>
            <ac:spMk id="6" creationId="{2C313119-95B8-2523-116C-F0216A4598D3}"/>
          </ac:spMkLst>
        </pc:spChg>
        <pc:spChg chg="mod">
          <ac:chgData name="Michael Mitchell" userId="17dd9d3a-9f6b-4a21-b2ca-36059f4b673b" providerId="ADAL" clId="{67D0FF6F-7264-4371-AB25-5FC73F3BFF9E}" dt="2022-05-18T03:39:07.256" v="168" actId="20577"/>
          <ac:spMkLst>
            <pc:docMk/>
            <pc:sldMk cId="3213168655" sldId="283"/>
            <ac:spMk id="7" creationId="{153BAFB5-BA85-4503-95A2-022D0488CAC5}"/>
          </ac:spMkLst>
        </pc:spChg>
        <pc:picChg chg="add mod">
          <ac:chgData name="Michael Mitchell" userId="17dd9d3a-9f6b-4a21-b2ca-36059f4b673b" providerId="ADAL" clId="{67D0FF6F-7264-4371-AB25-5FC73F3BFF9E}" dt="2022-05-18T03:41:42.427" v="438" actId="14100"/>
          <ac:picMkLst>
            <pc:docMk/>
            <pc:sldMk cId="3213168655" sldId="283"/>
            <ac:picMk id="3" creationId="{D11CAF56-04F6-332D-CCB3-4F87AB169C30}"/>
          </ac:picMkLst>
        </pc:picChg>
        <pc:picChg chg="del">
          <ac:chgData name="Michael Mitchell" userId="17dd9d3a-9f6b-4a21-b2ca-36059f4b673b" providerId="ADAL" clId="{67D0FF6F-7264-4371-AB25-5FC73F3BFF9E}" dt="2022-05-18T03:38:28.163" v="121" actId="478"/>
          <ac:picMkLst>
            <pc:docMk/>
            <pc:sldMk cId="3213168655" sldId="283"/>
            <ac:picMk id="4" creationId="{84AFD28C-BDCB-592B-14A1-CC8E47919F49}"/>
          </ac:picMkLst>
        </pc:picChg>
      </pc:sldChg>
    </pc:docChg>
  </pc:docChgLst>
  <pc:docChgLst>
    <pc:chgData name="Michael Mitchell" userId="17dd9d3a-9f6b-4a21-b2ca-36059f4b673b" providerId="ADAL" clId="{2BFC0C47-D98D-423F-8111-694935099522}"/>
    <pc:docChg chg="undo custSel addSld delSld modSld">
      <pc:chgData name="Michael Mitchell" userId="17dd9d3a-9f6b-4a21-b2ca-36059f4b673b" providerId="ADAL" clId="{2BFC0C47-D98D-423F-8111-694935099522}" dt="2022-05-18T03:21:55.778" v="312" actId="20577"/>
      <pc:docMkLst>
        <pc:docMk/>
      </pc:docMkLst>
      <pc:sldChg chg="modSp mod">
        <pc:chgData name="Michael Mitchell" userId="17dd9d3a-9f6b-4a21-b2ca-36059f4b673b" providerId="ADAL" clId="{2BFC0C47-D98D-423F-8111-694935099522}" dt="2022-05-18T03:18:05.160" v="207" actId="14826"/>
        <pc:sldMkLst>
          <pc:docMk/>
          <pc:sldMk cId="0" sldId="257"/>
        </pc:sldMkLst>
        <pc:spChg chg="mod">
          <ac:chgData name="Michael Mitchell" userId="17dd9d3a-9f6b-4a21-b2ca-36059f4b673b" providerId="ADAL" clId="{2BFC0C47-D98D-423F-8111-694935099522}" dt="2022-05-18T03:17:46.781" v="206" actId="20577"/>
          <ac:spMkLst>
            <pc:docMk/>
            <pc:sldMk cId="0" sldId="257"/>
            <ac:spMk id="129" creationId="{00000000-0000-0000-0000-000000000000}"/>
          </ac:spMkLst>
        </pc:spChg>
        <pc:picChg chg="mod">
          <ac:chgData name="Michael Mitchell" userId="17dd9d3a-9f6b-4a21-b2ca-36059f4b673b" providerId="ADAL" clId="{2BFC0C47-D98D-423F-8111-694935099522}" dt="2022-05-18T03:18:05.160" v="207" actId="14826"/>
          <ac:picMkLst>
            <pc:docMk/>
            <pc:sldMk cId="0" sldId="257"/>
            <ac:picMk id="1028" creationId="{AEC09418-905F-C91C-8D92-5ADBFF566E42}"/>
          </ac:picMkLst>
        </pc:picChg>
      </pc:sldChg>
      <pc:sldChg chg="addSp delSp modSp mod delAnim">
        <pc:chgData name="Michael Mitchell" userId="17dd9d3a-9f6b-4a21-b2ca-36059f4b673b" providerId="ADAL" clId="{2BFC0C47-D98D-423F-8111-694935099522}" dt="2022-05-18T03:21:38.060" v="310" actId="20577"/>
        <pc:sldMkLst>
          <pc:docMk/>
          <pc:sldMk cId="0" sldId="258"/>
        </pc:sldMkLst>
        <pc:spChg chg="mod">
          <ac:chgData name="Michael Mitchell" userId="17dd9d3a-9f6b-4a21-b2ca-36059f4b673b" providerId="ADAL" clId="{2BFC0C47-D98D-423F-8111-694935099522}" dt="2022-05-18T03:21:38.060" v="310" actId="20577"/>
          <ac:spMkLst>
            <pc:docMk/>
            <pc:sldMk cId="0" sldId="258"/>
            <ac:spMk id="7" creationId="{153BAFB5-BA85-4503-95A2-022D0488CAC5}"/>
          </ac:spMkLst>
        </pc:spChg>
        <pc:spChg chg="mod">
          <ac:chgData name="Michael Mitchell" userId="17dd9d3a-9f6b-4a21-b2ca-36059f4b673b" providerId="ADAL" clId="{2BFC0C47-D98D-423F-8111-694935099522}" dt="2022-05-18T03:14:56.137" v="170" actId="14100"/>
          <ac:spMkLst>
            <pc:docMk/>
            <pc:sldMk cId="0" sldId="258"/>
            <ac:spMk id="135" creationId="{00000000-0000-0000-0000-000000000000}"/>
          </ac:spMkLst>
        </pc:spChg>
        <pc:picChg chg="del">
          <ac:chgData name="Michael Mitchell" userId="17dd9d3a-9f6b-4a21-b2ca-36059f4b673b" providerId="ADAL" clId="{2BFC0C47-D98D-423F-8111-694935099522}" dt="2022-05-18T03:10:42.606" v="22" actId="478"/>
          <ac:picMkLst>
            <pc:docMk/>
            <pc:sldMk cId="0" sldId="258"/>
            <ac:picMk id="2" creationId="{406B85E8-5C0E-050A-4A94-3A3D5B0414DD}"/>
          </ac:picMkLst>
        </pc:picChg>
        <pc:picChg chg="add mod">
          <ac:chgData name="Michael Mitchell" userId="17dd9d3a-9f6b-4a21-b2ca-36059f4b673b" providerId="ADAL" clId="{2BFC0C47-D98D-423F-8111-694935099522}" dt="2022-05-18T03:15:12.728" v="172" actId="1076"/>
          <ac:picMkLst>
            <pc:docMk/>
            <pc:sldMk cId="0" sldId="258"/>
            <ac:picMk id="1026" creationId="{5D1A42FB-6565-D322-30EE-D9A8EBDED56B}"/>
          </ac:picMkLst>
        </pc:picChg>
      </pc:sldChg>
      <pc:sldChg chg="modSp mod">
        <pc:chgData name="Michael Mitchell" userId="17dd9d3a-9f6b-4a21-b2ca-36059f4b673b" providerId="ADAL" clId="{2BFC0C47-D98D-423F-8111-694935099522}" dt="2022-05-18T03:18:31.732" v="208" actId="14826"/>
        <pc:sldMkLst>
          <pc:docMk/>
          <pc:sldMk cId="0" sldId="263"/>
        </pc:sldMkLst>
        <pc:picChg chg="mod">
          <ac:chgData name="Michael Mitchell" userId="17dd9d3a-9f6b-4a21-b2ca-36059f4b673b" providerId="ADAL" clId="{2BFC0C47-D98D-423F-8111-694935099522}" dt="2022-05-18T03:18:31.732" v="208" actId="14826"/>
          <ac:picMkLst>
            <pc:docMk/>
            <pc:sldMk cId="0" sldId="263"/>
            <ac:picMk id="3" creationId="{F8CA5C92-AA4E-B7D6-E771-43E6A63A1538}"/>
          </ac:picMkLst>
        </pc:picChg>
      </pc:sldChg>
      <pc:sldChg chg="modSp mod">
        <pc:chgData name="Michael Mitchell" userId="17dd9d3a-9f6b-4a21-b2ca-36059f4b673b" providerId="ADAL" clId="{2BFC0C47-D98D-423F-8111-694935099522}" dt="2022-05-18T03:21:55.778" v="312" actId="20577"/>
        <pc:sldMkLst>
          <pc:docMk/>
          <pc:sldMk cId="814101911" sldId="264"/>
        </pc:sldMkLst>
        <pc:spChg chg="mod">
          <ac:chgData name="Michael Mitchell" userId="17dd9d3a-9f6b-4a21-b2ca-36059f4b673b" providerId="ADAL" clId="{2BFC0C47-D98D-423F-8111-694935099522}" dt="2022-05-18T03:21:55.778" v="312" actId="20577"/>
          <ac:spMkLst>
            <pc:docMk/>
            <pc:sldMk cId="814101911" sldId="264"/>
            <ac:spMk id="5" creationId="{7377C2D5-CA73-4136-B5B4-3F1034207F38}"/>
          </ac:spMkLst>
        </pc:spChg>
        <pc:picChg chg="mod">
          <ac:chgData name="Michael Mitchell" userId="17dd9d3a-9f6b-4a21-b2ca-36059f4b673b" providerId="ADAL" clId="{2BFC0C47-D98D-423F-8111-694935099522}" dt="2022-05-18T03:19:07.464" v="283" actId="29295"/>
          <ac:picMkLst>
            <pc:docMk/>
            <pc:sldMk cId="814101911" sldId="264"/>
            <ac:picMk id="3" creationId="{340FEF38-1CE1-09E8-2869-39E42E6E468D}"/>
          </ac:picMkLst>
        </pc:picChg>
      </pc:sldChg>
      <pc:sldChg chg="modSp mod">
        <pc:chgData name="Michael Mitchell" userId="17dd9d3a-9f6b-4a21-b2ca-36059f4b673b" providerId="ADAL" clId="{2BFC0C47-D98D-423F-8111-694935099522}" dt="2022-05-18T03:17:01.045" v="193" actId="732"/>
        <pc:sldMkLst>
          <pc:docMk/>
          <pc:sldMk cId="1921753946" sldId="276"/>
        </pc:sldMkLst>
        <pc:spChg chg="mod">
          <ac:chgData name="Michael Mitchell" userId="17dd9d3a-9f6b-4a21-b2ca-36059f4b673b" providerId="ADAL" clId="{2BFC0C47-D98D-423F-8111-694935099522}" dt="2022-05-18T03:16:23.549" v="187" actId="20577"/>
          <ac:spMkLst>
            <pc:docMk/>
            <pc:sldMk cId="1921753946" sldId="276"/>
            <ac:spMk id="3" creationId="{AD8CD7A6-B824-4FB2-9E74-1817D34FA483}"/>
          </ac:spMkLst>
        </pc:spChg>
        <pc:picChg chg="mod">
          <ac:chgData name="Michael Mitchell" userId="17dd9d3a-9f6b-4a21-b2ca-36059f4b673b" providerId="ADAL" clId="{2BFC0C47-D98D-423F-8111-694935099522}" dt="2022-05-18T03:17:01.045" v="193" actId="732"/>
          <ac:picMkLst>
            <pc:docMk/>
            <pc:sldMk cId="1921753946" sldId="276"/>
            <ac:picMk id="7170" creationId="{EB3EB1F6-6EB4-4513-9432-1294A683D8D7}"/>
          </ac:picMkLst>
        </pc:picChg>
      </pc:sldChg>
      <pc:sldChg chg="addSp delSp modSp">
        <pc:chgData name="Michael Mitchell" userId="17dd9d3a-9f6b-4a21-b2ca-36059f4b673b" providerId="ADAL" clId="{2BFC0C47-D98D-423F-8111-694935099522}" dt="2022-05-18T03:21:11.796" v="309" actId="1076"/>
        <pc:sldMkLst>
          <pc:docMk/>
          <pc:sldMk cId="1388825396" sldId="280"/>
        </pc:sldMkLst>
        <pc:picChg chg="del mod">
          <ac:chgData name="Michael Mitchell" userId="17dd9d3a-9f6b-4a21-b2ca-36059f4b673b" providerId="ADAL" clId="{2BFC0C47-D98D-423F-8111-694935099522}" dt="2022-05-18T03:19:44.998" v="286" actId="478"/>
          <ac:picMkLst>
            <pc:docMk/>
            <pc:sldMk cId="1388825396" sldId="280"/>
            <ac:picMk id="2" creationId="{8E2106E3-03DF-CF4D-3CA8-CF6A19D86F5A}"/>
          </ac:picMkLst>
        </pc:picChg>
        <pc:picChg chg="del">
          <ac:chgData name="Michael Mitchell" userId="17dd9d3a-9f6b-4a21-b2ca-36059f4b673b" providerId="ADAL" clId="{2BFC0C47-D98D-423F-8111-694935099522}" dt="2022-05-18T03:19:44.998" v="286" actId="478"/>
          <ac:picMkLst>
            <pc:docMk/>
            <pc:sldMk cId="1388825396" sldId="280"/>
            <ac:picMk id="3" creationId="{7BA7AD22-F94E-9844-D71B-ED0AEAE9638C}"/>
          </ac:picMkLst>
        </pc:picChg>
        <pc:picChg chg="add mod">
          <ac:chgData name="Michael Mitchell" userId="17dd9d3a-9f6b-4a21-b2ca-36059f4b673b" providerId="ADAL" clId="{2BFC0C47-D98D-423F-8111-694935099522}" dt="2022-05-18T03:21:11.796" v="309" actId="1076"/>
          <ac:picMkLst>
            <pc:docMk/>
            <pc:sldMk cId="1388825396" sldId="280"/>
            <ac:picMk id="4" creationId="{D478E0A8-7988-F894-9D97-63D9BDA1F62B}"/>
          </ac:picMkLst>
        </pc:picChg>
        <pc:picChg chg="add mod">
          <ac:chgData name="Michael Mitchell" userId="17dd9d3a-9f6b-4a21-b2ca-36059f4b673b" providerId="ADAL" clId="{2BFC0C47-D98D-423F-8111-694935099522}" dt="2022-05-18T03:20:53.036" v="304" actId="14100"/>
          <ac:picMkLst>
            <pc:docMk/>
            <pc:sldMk cId="1388825396" sldId="280"/>
            <ac:picMk id="2050" creationId="{4267795D-2F10-2CC0-ECEF-AD00FD15CD98}"/>
          </ac:picMkLst>
        </pc:picChg>
        <pc:picChg chg="del mod">
          <ac:chgData name="Michael Mitchell" userId="17dd9d3a-9f6b-4a21-b2ca-36059f4b673b" providerId="ADAL" clId="{2BFC0C47-D98D-423F-8111-694935099522}" dt="2022-05-18T03:19:44.998" v="286" actId="478"/>
          <ac:picMkLst>
            <pc:docMk/>
            <pc:sldMk cId="1388825396" sldId="280"/>
            <ac:picMk id="2052" creationId="{CC9F1DF3-14CB-1CA3-598D-B17A72A3947F}"/>
          </ac:picMkLst>
        </pc:picChg>
        <pc:picChg chg="add mod">
          <ac:chgData name="Michael Mitchell" userId="17dd9d3a-9f6b-4a21-b2ca-36059f4b673b" providerId="ADAL" clId="{2BFC0C47-D98D-423F-8111-694935099522}" dt="2022-05-18T03:21:03.837" v="307" actId="1076"/>
          <ac:picMkLst>
            <pc:docMk/>
            <pc:sldMk cId="1388825396" sldId="280"/>
            <ac:picMk id="2054" creationId="{ADE3167F-0657-A4CC-3935-EF13F487274A}"/>
          </ac:picMkLst>
        </pc:picChg>
      </pc:sldChg>
      <pc:sldChg chg="del">
        <pc:chgData name="Michael Mitchell" userId="17dd9d3a-9f6b-4a21-b2ca-36059f4b673b" providerId="ADAL" clId="{2BFC0C47-D98D-423F-8111-694935099522}" dt="2022-05-18T03:19:40.894" v="284" actId="47"/>
        <pc:sldMkLst>
          <pc:docMk/>
          <pc:sldMk cId="1944504129" sldId="281"/>
        </pc:sldMkLst>
      </pc:sldChg>
      <pc:sldChg chg="addSp delSp modSp del mod delAnim modAnim">
        <pc:chgData name="Michael Mitchell" userId="17dd9d3a-9f6b-4a21-b2ca-36059f4b673b" providerId="ADAL" clId="{2BFC0C47-D98D-423F-8111-694935099522}" dt="2022-05-18T03:14:07.956" v="156" actId="47"/>
        <pc:sldMkLst>
          <pc:docMk/>
          <pc:sldMk cId="745032352" sldId="282"/>
        </pc:sldMkLst>
        <pc:picChg chg="add del mod">
          <ac:chgData name="Michael Mitchell" userId="17dd9d3a-9f6b-4a21-b2ca-36059f4b673b" providerId="ADAL" clId="{2BFC0C47-D98D-423F-8111-694935099522}" dt="2022-05-18T03:13:54.180" v="151" actId="21"/>
          <ac:picMkLst>
            <pc:docMk/>
            <pc:sldMk cId="745032352" sldId="282"/>
            <ac:picMk id="2" creationId="{57408143-1984-52FA-D171-660C4F532FA5}"/>
          </ac:picMkLst>
        </pc:picChg>
        <pc:picChg chg="del mod">
          <ac:chgData name="Michael Mitchell" userId="17dd9d3a-9f6b-4a21-b2ca-36059f4b673b" providerId="ADAL" clId="{2BFC0C47-D98D-423F-8111-694935099522}" dt="2022-05-18T03:12:28.107" v="145" actId="478"/>
          <ac:picMkLst>
            <pc:docMk/>
            <pc:sldMk cId="745032352" sldId="282"/>
            <ac:picMk id="1028" creationId="{CF1A9D21-8B19-6F58-D2D4-BA8FFB2E37FB}"/>
          </ac:picMkLst>
        </pc:picChg>
      </pc:sldChg>
      <pc:sldChg chg="addSp delSp modSp add mod modAnim">
        <pc:chgData name="Michael Mitchell" userId="17dd9d3a-9f6b-4a21-b2ca-36059f4b673b" providerId="ADAL" clId="{2BFC0C47-D98D-423F-8111-694935099522}" dt="2022-05-18T03:14:50.015" v="169" actId="33524"/>
        <pc:sldMkLst>
          <pc:docMk/>
          <pc:sldMk cId="3213168655" sldId="283"/>
        </pc:sldMkLst>
        <pc:spChg chg="add mod">
          <ac:chgData name="Michael Mitchell" userId="17dd9d3a-9f6b-4a21-b2ca-36059f4b673b" providerId="ADAL" clId="{2BFC0C47-D98D-423F-8111-694935099522}" dt="2022-05-18T03:14:50.015" v="169" actId="33524"/>
          <ac:spMkLst>
            <pc:docMk/>
            <pc:sldMk cId="3213168655" sldId="283"/>
            <ac:spMk id="6" creationId="{2C313119-95B8-2523-116C-F0216A4598D3}"/>
          </ac:spMkLst>
        </pc:spChg>
        <pc:spChg chg="mod">
          <ac:chgData name="Michael Mitchell" userId="17dd9d3a-9f6b-4a21-b2ca-36059f4b673b" providerId="ADAL" clId="{2BFC0C47-D98D-423F-8111-694935099522}" dt="2022-05-18T03:14:02.699" v="155" actId="20577"/>
          <ac:spMkLst>
            <pc:docMk/>
            <pc:sldMk cId="3213168655" sldId="283"/>
            <ac:spMk id="7" creationId="{153BAFB5-BA85-4503-95A2-022D0488CAC5}"/>
          </ac:spMkLst>
        </pc:spChg>
        <pc:spChg chg="del">
          <ac:chgData name="Michael Mitchell" userId="17dd9d3a-9f6b-4a21-b2ca-36059f4b673b" providerId="ADAL" clId="{2BFC0C47-D98D-423F-8111-694935099522}" dt="2022-05-18T03:13:51.139" v="150" actId="478"/>
          <ac:spMkLst>
            <pc:docMk/>
            <pc:sldMk cId="3213168655" sldId="283"/>
            <ac:spMk id="135" creationId="{00000000-0000-0000-0000-000000000000}"/>
          </ac:spMkLst>
        </pc:spChg>
        <pc:picChg chg="add mod">
          <ac:chgData name="Michael Mitchell" userId="17dd9d3a-9f6b-4a21-b2ca-36059f4b673b" providerId="ADAL" clId="{2BFC0C47-D98D-423F-8111-694935099522}" dt="2022-05-18T03:14:46.689" v="168" actId="1076"/>
          <ac:picMkLst>
            <pc:docMk/>
            <pc:sldMk cId="3213168655" sldId="283"/>
            <ac:picMk id="4" creationId="{84AFD28C-BDCB-592B-14A1-CC8E47919F49}"/>
          </ac:picMkLst>
        </pc:picChg>
      </pc:sldChg>
    </pc:docChg>
  </pc:docChgLst>
  <pc:docChgLst>
    <pc:chgData name="Michael Mitchell" userId="17dd9d3a-9f6b-4a21-b2ca-36059f4b673b" providerId="ADAL" clId="{3F6CFD72-7096-4FC3-A760-0BB670BD86AD}"/>
    <pc:docChg chg="undo custSel addSld delSld modSld">
      <pc:chgData name="Michael Mitchell" userId="17dd9d3a-9f6b-4a21-b2ca-36059f4b673b" providerId="ADAL" clId="{3F6CFD72-7096-4FC3-A760-0BB670BD86AD}" dt="2022-05-18T02:53:01.730" v="537" actId="1076"/>
      <pc:docMkLst>
        <pc:docMk/>
      </pc:docMkLst>
      <pc:sldChg chg="addSp delSp modSp mod">
        <pc:chgData name="Michael Mitchell" userId="17dd9d3a-9f6b-4a21-b2ca-36059f4b673b" providerId="ADAL" clId="{3F6CFD72-7096-4FC3-A760-0BB670BD86AD}" dt="2022-05-18T02:42:11.139" v="230" actId="20577"/>
        <pc:sldMkLst>
          <pc:docMk/>
          <pc:sldMk cId="0" sldId="257"/>
        </pc:sldMkLst>
        <pc:spChg chg="mod">
          <ac:chgData name="Michael Mitchell" userId="17dd9d3a-9f6b-4a21-b2ca-36059f4b673b" providerId="ADAL" clId="{3F6CFD72-7096-4FC3-A760-0BB670BD86AD}" dt="2022-05-18T02:42:11.139" v="230" actId="20577"/>
          <ac:spMkLst>
            <pc:docMk/>
            <pc:sldMk cId="0" sldId="257"/>
            <ac:spMk id="129" creationId="{00000000-0000-0000-0000-000000000000}"/>
          </ac:spMkLst>
        </pc:spChg>
        <pc:picChg chg="add del mod">
          <ac:chgData name="Michael Mitchell" userId="17dd9d3a-9f6b-4a21-b2ca-36059f4b673b" providerId="ADAL" clId="{3F6CFD72-7096-4FC3-A760-0BB670BD86AD}" dt="2022-05-18T02:42:05.564" v="217" actId="21"/>
          <ac:picMkLst>
            <pc:docMk/>
            <pc:sldMk cId="0" sldId="257"/>
            <ac:picMk id="1026" creationId="{19F9E55B-18D6-79A3-7B67-87D3A2561099}"/>
          </ac:picMkLst>
        </pc:picChg>
        <pc:picChg chg="add mod">
          <ac:chgData name="Michael Mitchell" userId="17dd9d3a-9f6b-4a21-b2ca-36059f4b673b" providerId="ADAL" clId="{3F6CFD72-7096-4FC3-A760-0BB670BD86AD}" dt="2022-05-18T02:42:03.140" v="215" actId="1076"/>
          <ac:picMkLst>
            <pc:docMk/>
            <pc:sldMk cId="0" sldId="257"/>
            <ac:picMk id="1028" creationId="{AEC09418-905F-C91C-8D92-5ADBFF566E42}"/>
          </ac:picMkLst>
        </pc:picChg>
        <pc:picChg chg="del">
          <ac:chgData name="Michael Mitchell" userId="17dd9d3a-9f6b-4a21-b2ca-36059f4b673b" providerId="ADAL" clId="{3F6CFD72-7096-4FC3-A760-0BB670BD86AD}" dt="2022-05-17T10:43:32.904" v="9" actId="478"/>
          <ac:picMkLst>
            <pc:docMk/>
            <pc:sldMk cId="0" sldId="257"/>
            <ac:picMk id="1032" creationId="{0D5C068E-58B8-7EBD-0F6A-18AC0DF07C00}"/>
          </ac:picMkLst>
        </pc:picChg>
        <pc:picChg chg="add del mod">
          <ac:chgData name="Michael Mitchell" userId="17dd9d3a-9f6b-4a21-b2ca-36059f4b673b" providerId="ADAL" clId="{3F6CFD72-7096-4FC3-A760-0BB670BD86AD}" dt="2022-05-18T02:40:41.983" v="206" actId="478"/>
          <ac:picMkLst>
            <pc:docMk/>
            <pc:sldMk cId="0" sldId="257"/>
            <ac:picMk id="1034" creationId="{D5214D41-A378-76C4-BABF-E124B8B13F9B}"/>
          </ac:picMkLst>
        </pc:picChg>
        <pc:picChg chg="add del mod">
          <ac:chgData name="Michael Mitchell" userId="17dd9d3a-9f6b-4a21-b2ca-36059f4b673b" providerId="ADAL" clId="{3F6CFD72-7096-4FC3-A760-0BB670BD86AD}" dt="2022-05-18T02:40:41.983" v="206" actId="478"/>
          <ac:picMkLst>
            <pc:docMk/>
            <pc:sldMk cId="0" sldId="257"/>
            <ac:picMk id="1036" creationId="{82D938E4-D160-EA9D-24A6-3604F78C56D5}"/>
          </ac:picMkLst>
        </pc:picChg>
      </pc:sldChg>
      <pc:sldChg chg="addSp delSp modSp mod delAnim modAnim">
        <pc:chgData name="Michael Mitchell" userId="17dd9d3a-9f6b-4a21-b2ca-36059f4b673b" providerId="ADAL" clId="{3F6CFD72-7096-4FC3-A760-0BB670BD86AD}" dt="2022-05-18T02:47:44.047" v="464" actId="1076"/>
        <pc:sldMkLst>
          <pc:docMk/>
          <pc:sldMk cId="0" sldId="258"/>
        </pc:sldMkLst>
        <pc:spChg chg="mod">
          <ac:chgData name="Michael Mitchell" userId="17dd9d3a-9f6b-4a21-b2ca-36059f4b673b" providerId="ADAL" clId="{3F6CFD72-7096-4FC3-A760-0BB670BD86AD}" dt="2022-05-18T02:44:40.992" v="337" actId="20577"/>
          <ac:spMkLst>
            <pc:docMk/>
            <pc:sldMk cId="0" sldId="258"/>
            <ac:spMk id="7" creationId="{153BAFB5-BA85-4503-95A2-022D0488CAC5}"/>
          </ac:spMkLst>
        </pc:spChg>
        <pc:spChg chg="mod">
          <ac:chgData name="Michael Mitchell" userId="17dd9d3a-9f6b-4a21-b2ca-36059f4b673b" providerId="ADAL" clId="{3F6CFD72-7096-4FC3-A760-0BB670BD86AD}" dt="2022-05-18T02:46:58.413" v="458" actId="20577"/>
          <ac:spMkLst>
            <pc:docMk/>
            <pc:sldMk cId="0" sldId="258"/>
            <ac:spMk id="135" creationId="{00000000-0000-0000-0000-000000000000}"/>
          </ac:spMkLst>
        </pc:spChg>
        <pc:picChg chg="add mod">
          <ac:chgData name="Michael Mitchell" userId="17dd9d3a-9f6b-4a21-b2ca-36059f4b673b" providerId="ADAL" clId="{3F6CFD72-7096-4FC3-A760-0BB670BD86AD}" dt="2022-05-18T02:47:44.047" v="464" actId="1076"/>
          <ac:picMkLst>
            <pc:docMk/>
            <pc:sldMk cId="0" sldId="258"/>
            <ac:picMk id="2" creationId="{406B85E8-5C0E-050A-4A94-3A3D5B0414DD}"/>
          </ac:picMkLst>
        </pc:picChg>
        <pc:picChg chg="del">
          <ac:chgData name="Michael Mitchell" userId="17dd9d3a-9f6b-4a21-b2ca-36059f4b673b" providerId="ADAL" clId="{3F6CFD72-7096-4FC3-A760-0BB670BD86AD}" dt="2022-05-17T10:52:33.926" v="96" actId="478"/>
          <ac:picMkLst>
            <pc:docMk/>
            <pc:sldMk cId="0" sldId="258"/>
            <ac:picMk id="2" creationId="{E1F5DD84-3276-DCA4-5B40-9C2DF0F16BE5}"/>
          </ac:picMkLst>
        </pc:picChg>
        <pc:picChg chg="add del mod">
          <ac:chgData name="Michael Mitchell" userId="17dd9d3a-9f6b-4a21-b2ca-36059f4b673b" providerId="ADAL" clId="{3F6CFD72-7096-4FC3-A760-0BB670BD86AD}" dt="2022-05-18T02:47:09.112" v="459" actId="478"/>
          <ac:picMkLst>
            <pc:docMk/>
            <pc:sldMk cId="0" sldId="258"/>
            <ac:picMk id="4098" creationId="{3873C009-6AE3-C3D9-F197-1B2701D0EAB4}"/>
          </ac:picMkLst>
        </pc:picChg>
      </pc:sldChg>
      <pc:sldChg chg="modSp mod">
        <pc:chgData name="Michael Mitchell" userId="17dd9d3a-9f6b-4a21-b2ca-36059f4b673b" providerId="ADAL" clId="{3F6CFD72-7096-4FC3-A760-0BB670BD86AD}" dt="2022-05-18T02:53:01.730" v="537" actId="1076"/>
        <pc:sldMkLst>
          <pc:docMk/>
          <pc:sldMk cId="0" sldId="263"/>
        </pc:sldMkLst>
        <pc:picChg chg="mod">
          <ac:chgData name="Michael Mitchell" userId="17dd9d3a-9f6b-4a21-b2ca-36059f4b673b" providerId="ADAL" clId="{3F6CFD72-7096-4FC3-A760-0BB670BD86AD}" dt="2022-05-18T02:53:01.730" v="537" actId="1076"/>
          <ac:picMkLst>
            <pc:docMk/>
            <pc:sldMk cId="0" sldId="263"/>
            <ac:picMk id="3" creationId="{F8CA5C92-AA4E-B7D6-E771-43E6A63A1538}"/>
          </ac:picMkLst>
        </pc:picChg>
      </pc:sldChg>
      <pc:sldChg chg="modSp mod setBg">
        <pc:chgData name="Michael Mitchell" userId="17dd9d3a-9f6b-4a21-b2ca-36059f4b673b" providerId="ADAL" clId="{3F6CFD72-7096-4FC3-A760-0BB670BD86AD}" dt="2022-05-18T02:42:41.946" v="302" actId="29295"/>
        <pc:sldMkLst>
          <pc:docMk/>
          <pc:sldMk cId="814101911" sldId="264"/>
        </pc:sldMkLst>
        <pc:spChg chg="mod">
          <ac:chgData name="Michael Mitchell" userId="17dd9d3a-9f6b-4a21-b2ca-36059f4b673b" providerId="ADAL" clId="{3F6CFD72-7096-4FC3-A760-0BB670BD86AD}" dt="2022-05-18T02:39:27.066" v="203" actId="20577"/>
          <ac:spMkLst>
            <pc:docMk/>
            <pc:sldMk cId="814101911" sldId="264"/>
            <ac:spMk id="5" creationId="{7377C2D5-CA73-4136-B5B4-3F1034207F38}"/>
          </ac:spMkLst>
        </pc:spChg>
        <pc:picChg chg="mod">
          <ac:chgData name="Michael Mitchell" userId="17dd9d3a-9f6b-4a21-b2ca-36059f4b673b" providerId="ADAL" clId="{3F6CFD72-7096-4FC3-A760-0BB670BD86AD}" dt="2022-05-18T02:42:41.946" v="302" actId="29295"/>
          <ac:picMkLst>
            <pc:docMk/>
            <pc:sldMk cId="814101911" sldId="264"/>
            <ac:picMk id="3" creationId="{340FEF38-1CE1-09E8-2869-39E42E6E468D}"/>
          </ac:picMkLst>
        </pc:picChg>
      </pc:sldChg>
      <pc:sldChg chg="modSp mod">
        <pc:chgData name="Michael Mitchell" userId="17dd9d3a-9f6b-4a21-b2ca-36059f4b673b" providerId="ADAL" clId="{3F6CFD72-7096-4FC3-A760-0BB670BD86AD}" dt="2022-05-18T02:42:59.377" v="321" actId="20577"/>
        <pc:sldMkLst>
          <pc:docMk/>
          <pc:sldMk cId="1921753946" sldId="276"/>
        </pc:sldMkLst>
        <pc:spChg chg="mod">
          <ac:chgData name="Michael Mitchell" userId="17dd9d3a-9f6b-4a21-b2ca-36059f4b673b" providerId="ADAL" clId="{3F6CFD72-7096-4FC3-A760-0BB670BD86AD}" dt="2022-05-18T02:42:59.377" v="321" actId="20577"/>
          <ac:spMkLst>
            <pc:docMk/>
            <pc:sldMk cId="1921753946" sldId="276"/>
            <ac:spMk id="3" creationId="{AD8CD7A6-B824-4FB2-9E74-1817D34FA483}"/>
          </ac:spMkLst>
        </pc:spChg>
        <pc:picChg chg="mod">
          <ac:chgData name="Michael Mitchell" userId="17dd9d3a-9f6b-4a21-b2ca-36059f4b673b" providerId="ADAL" clId="{3F6CFD72-7096-4FC3-A760-0BB670BD86AD}" dt="2022-05-18T02:42:17.723" v="231" actId="14826"/>
          <ac:picMkLst>
            <pc:docMk/>
            <pc:sldMk cId="1921753946" sldId="276"/>
            <ac:picMk id="7170" creationId="{EB3EB1F6-6EB4-4513-9432-1294A683D8D7}"/>
          </ac:picMkLst>
        </pc:picChg>
      </pc:sldChg>
      <pc:sldChg chg="addSp delSp modSp">
        <pc:chgData name="Michael Mitchell" userId="17dd9d3a-9f6b-4a21-b2ca-36059f4b673b" providerId="ADAL" clId="{3F6CFD72-7096-4FC3-A760-0BB670BD86AD}" dt="2022-05-18T02:51:48.118" v="533" actId="1076"/>
        <pc:sldMkLst>
          <pc:docMk/>
          <pc:sldMk cId="1388825396" sldId="280"/>
        </pc:sldMkLst>
        <pc:picChg chg="add mod">
          <ac:chgData name="Michael Mitchell" userId="17dd9d3a-9f6b-4a21-b2ca-36059f4b673b" providerId="ADAL" clId="{3F6CFD72-7096-4FC3-A760-0BB670BD86AD}" dt="2022-05-18T02:51:48.118" v="533" actId="1076"/>
          <ac:picMkLst>
            <pc:docMk/>
            <pc:sldMk cId="1388825396" sldId="280"/>
            <ac:picMk id="2" creationId="{8E2106E3-03DF-CF4D-3CA8-CF6A19D86F5A}"/>
          </ac:picMkLst>
        </pc:picChg>
        <pc:picChg chg="add mod">
          <ac:chgData name="Michael Mitchell" userId="17dd9d3a-9f6b-4a21-b2ca-36059f4b673b" providerId="ADAL" clId="{3F6CFD72-7096-4FC3-A760-0BB670BD86AD}" dt="2022-05-18T02:50:44.810" v="496" actId="1037"/>
          <ac:picMkLst>
            <pc:docMk/>
            <pc:sldMk cId="1388825396" sldId="280"/>
            <ac:picMk id="3" creationId="{7BA7AD22-F94E-9844-D71B-ED0AEAE9638C}"/>
          </ac:picMkLst>
        </pc:picChg>
        <pc:picChg chg="del mod">
          <ac:chgData name="Michael Mitchell" userId="17dd9d3a-9f6b-4a21-b2ca-36059f4b673b" providerId="ADAL" clId="{3F6CFD72-7096-4FC3-A760-0BB670BD86AD}" dt="2022-05-18T02:48:55.118" v="465" actId="478"/>
          <ac:picMkLst>
            <pc:docMk/>
            <pc:sldMk cId="1388825396" sldId="280"/>
            <ac:picMk id="2050" creationId="{20D64CA6-20F8-3AD1-3E6B-2EE3955DADA3}"/>
          </ac:picMkLst>
        </pc:picChg>
        <pc:picChg chg="add mod">
          <ac:chgData name="Michael Mitchell" userId="17dd9d3a-9f6b-4a21-b2ca-36059f4b673b" providerId="ADAL" clId="{3F6CFD72-7096-4FC3-A760-0BB670BD86AD}" dt="2022-05-18T02:50:44.810" v="496" actId="1037"/>
          <ac:picMkLst>
            <pc:docMk/>
            <pc:sldMk cId="1388825396" sldId="280"/>
            <ac:picMk id="2052" creationId="{CC9F1DF3-14CB-1CA3-598D-B17A72A3947F}"/>
          </ac:picMkLst>
        </pc:picChg>
        <pc:picChg chg="del mod">
          <ac:chgData name="Michael Mitchell" userId="17dd9d3a-9f6b-4a21-b2ca-36059f4b673b" providerId="ADAL" clId="{3F6CFD72-7096-4FC3-A760-0BB670BD86AD}" dt="2022-05-18T02:48:55.118" v="465" actId="478"/>
          <ac:picMkLst>
            <pc:docMk/>
            <pc:sldMk cId="1388825396" sldId="280"/>
            <ac:picMk id="2054" creationId="{5D5BB56A-3FEC-A4B1-B9AE-6472FDA947E6}"/>
          </ac:picMkLst>
        </pc:picChg>
      </pc:sldChg>
      <pc:sldChg chg="addSp delSp modSp">
        <pc:chgData name="Michael Mitchell" userId="17dd9d3a-9f6b-4a21-b2ca-36059f4b673b" providerId="ADAL" clId="{3F6CFD72-7096-4FC3-A760-0BB670BD86AD}" dt="2022-05-18T02:51:35.806" v="532" actId="1037"/>
        <pc:sldMkLst>
          <pc:docMk/>
          <pc:sldMk cId="1944504129" sldId="281"/>
        </pc:sldMkLst>
        <pc:picChg chg="add mod">
          <ac:chgData name="Michael Mitchell" userId="17dd9d3a-9f6b-4a21-b2ca-36059f4b673b" providerId="ADAL" clId="{3F6CFD72-7096-4FC3-A760-0BB670BD86AD}" dt="2022-05-18T02:51:35.806" v="532" actId="1037"/>
          <ac:picMkLst>
            <pc:docMk/>
            <pc:sldMk cId="1944504129" sldId="281"/>
            <ac:picMk id="2" creationId="{E06CA87E-B5F0-46AC-A790-2E1113AE0AAE}"/>
          </ac:picMkLst>
        </pc:picChg>
        <pc:picChg chg="add del mod">
          <ac:chgData name="Michael Mitchell" userId="17dd9d3a-9f6b-4a21-b2ca-36059f4b673b" providerId="ADAL" clId="{3F6CFD72-7096-4FC3-A760-0BB670BD86AD}" dt="2022-05-18T02:48:58.185" v="466" actId="478"/>
          <ac:picMkLst>
            <pc:docMk/>
            <pc:sldMk cId="1944504129" sldId="281"/>
            <ac:picMk id="5" creationId="{670C2AA4-E650-CBFE-2DF5-39A9479EADBA}"/>
          </ac:picMkLst>
        </pc:picChg>
        <pc:picChg chg="del mod">
          <ac:chgData name="Michael Mitchell" userId="17dd9d3a-9f6b-4a21-b2ca-36059f4b673b" providerId="ADAL" clId="{3F6CFD72-7096-4FC3-A760-0BB670BD86AD}" dt="2022-05-18T02:48:58.185" v="466" actId="478"/>
          <ac:picMkLst>
            <pc:docMk/>
            <pc:sldMk cId="1944504129" sldId="281"/>
            <ac:picMk id="3074" creationId="{751C373B-1C75-D40C-221A-EA101F2FFC71}"/>
          </ac:picMkLst>
        </pc:picChg>
        <pc:picChg chg="add mod">
          <ac:chgData name="Michael Mitchell" userId="17dd9d3a-9f6b-4a21-b2ca-36059f4b673b" providerId="ADAL" clId="{3F6CFD72-7096-4FC3-A760-0BB670BD86AD}" dt="2022-05-18T02:51:35.806" v="532" actId="1037"/>
          <ac:picMkLst>
            <pc:docMk/>
            <pc:sldMk cId="1944504129" sldId="281"/>
            <ac:picMk id="3076" creationId="{D07C8553-C267-B0C3-2D4C-5742100CC6BA}"/>
          </ac:picMkLst>
        </pc:picChg>
      </pc:sldChg>
      <pc:sldChg chg="addSp delSp modSp new mod">
        <pc:chgData name="Michael Mitchell" userId="17dd9d3a-9f6b-4a21-b2ca-36059f4b673b" providerId="ADAL" clId="{3F6CFD72-7096-4FC3-A760-0BB670BD86AD}" dt="2022-05-18T02:46:22.395" v="433"/>
        <pc:sldMkLst>
          <pc:docMk/>
          <pc:sldMk cId="745032352" sldId="282"/>
        </pc:sldMkLst>
        <pc:spChg chg="add del mod">
          <ac:chgData name="Michael Mitchell" userId="17dd9d3a-9f6b-4a21-b2ca-36059f4b673b" providerId="ADAL" clId="{3F6CFD72-7096-4FC3-A760-0BB670BD86AD}" dt="2022-05-18T02:46:22.029" v="432" actId="478"/>
          <ac:spMkLst>
            <pc:docMk/>
            <pc:sldMk cId="745032352" sldId="282"/>
            <ac:spMk id="2" creationId="{809852AD-A1D3-9603-F69E-87D34EF363C3}"/>
          </ac:spMkLst>
        </pc:spChg>
        <pc:spChg chg="add del mod">
          <ac:chgData name="Michael Mitchell" userId="17dd9d3a-9f6b-4a21-b2ca-36059f4b673b" providerId="ADAL" clId="{3F6CFD72-7096-4FC3-A760-0BB670BD86AD}" dt="2022-05-18T02:46:22.029" v="432" actId="478"/>
          <ac:spMkLst>
            <pc:docMk/>
            <pc:sldMk cId="745032352" sldId="282"/>
            <ac:spMk id="3" creationId="{2478F159-496D-EEF6-1820-1A4671986BF8}"/>
          </ac:spMkLst>
        </pc:spChg>
        <pc:picChg chg="add del">
          <ac:chgData name="Michael Mitchell" userId="17dd9d3a-9f6b-4a21-b2ca-36059f4b673b" providerId="ADAL" clId="{3F6CFD72-7096-4FC3-A760-0BB670BD86AD}" dt="2022-05-18T02:46:17.309" v="430"/>
          <ac:picMkLst>
            <pc:docMk/>
            <pc:sldMk cId="745032352" sldId="282"/>
            <ac:picMk id="1026" creationId="{EC893630-763F-56C6-45A8-DD399397F808}"/>
          </ac:picMkLst>
        </pc:picChg>
        <pc:picChg chg="add">
          <ac:chgData name="Michael Mitchell" userId="17dd9d3a-9f6b-4a21-b2ca-36059f4b673b" providerId="ADAL" clId="{3F6CFD72-7096-4FC3-A760-0BB670BD86AD}" dt="2022-05-18T02:46:22.395" v="433"/>
          <ac:picMkLst>
            <pc:docMk/>
            <pc:sldMk cId="745032352" sldId="282"/>
            <ac:picMk id="1028" creationId="{CF1A9D21-8B19-6F58-D2D4-BA8FFB2E37FB}"/>
          </ac:picMkLst>
        </pc:picChg>
      </pc:sldChg>
      <pc:sldChg chg="add del">
        <pc:chgData name="Michael Mitchell" userId="17dd9d3a-9f6b-4a21-b2ca-36059f4b673b" providerId="ADAL" clId="{3F6CFD72-7096-4FC3-A760-0BB670BD86AD}" dt="2022-05-18T02:46:05.839" v="425" actId="47"/>
        <pc:sldMkLst>
          <pc:docMk/>
          <pc:sldMk cId="1886735138" sldId="282"/>
        </pc:sldMkLst>
      </pc:sldChg>
      <pc:sldChg chg="del">
        <pc:chgData name="Michael Mitchell" userId="17dd9d3a-9f6b-4a21-b2ca-36059f4b673b" providerId="ADAL" clId="{3F6CFD72-7096-4FC3-A760-0BB670BD86AD}" dt="2022-05-17T10:49:09.088" v="30" actId="47"/>
        <pc:sldMkLst>
          <pc:docMk/>
          <pc:sldMk cId="2613395147" sldId="282"/>
        </pc:sldMkLst>
      </pc:sldChg>
    </pc:docChg>
  </pc:docChgLst>
  <pc:docChgLst>
    <pc:chgData name="Michael Mitchell" userId="17dd9d3a-9f6b-4a21-b2ca-36059f4b673b" providerId="ADAL" clId="{B4849BB7-7B9C-084D-B370-0799F45FD281}"/>
    <pc:docChg chg="modSld">
      <pc:chgData name="Michael Mitchell" userId="17dd9d3a-9f6b-4a21-b2ca-36059f4b673b" providerId="ADAL" clId="{B4849BB7-7B9C-084D-B370-0799F45FD281}" dt="2024-05-23T02:48:42.464" v="8" actId="20577"/>
      <pc:docMkLst>
        <pc:docMk/>
      </pc:docMkLst>
      <pc:sldChg chg="modSp mod">
        <pc:chgData name="Michael Mitchell" userId="17dd9d3a-9f6b-4a21-b2ca-36059f4b673b" providerId="ADAL" clId="{B4849BB7-7B9C-084D-B370-0799F45FD281}" dt="2024-05-23T02:48:42.464" v="8" actId="20577"/>
        <pc:sldMkLst>
          <pc:docMk/>
          <pc:sldMk cId="814101911" sldId="264"/>
        </pc:sldMkLst>
        <pc:spChg chg="mod">
          <ac:chgData name="Michael Mitchell" userId="17dd9d3a-9f6b-4a21-b2ca-36059f4b673b" providerId="ADAL" clId="{B4849BB7-7B9C-084D-B370-0799F45FD281}" dt="2024-05-23T02:48:38.625" v="0"/>
          <ac:spMkLst>
            <pc:docMk/>
            <pc:sldMk cId="814101911" sldId="264"/>
            <ac:spMk id="4" creationId="{89FC7265-123C-45C4-9B26-43F256F3C57D}"/>
          </ac:spMkLst>
        </pc:spChg>
        <pc:spChg chg="mod">
          <ac:chgData name="Michael Mitchell" userId="17dd9d3a-9f6b-4a21-b2ca-36059f4b673b" providerId="ADAL" clId="{B4849BB7-7B9C-084D-B370-0799F45FD281}" dt="2024-05-23T02:48:42.464" v="8" actId="20577"/>
          <ac:spMkLst>
            <pc:docMk/>
            <pc:sldMk cId="814101911" sldId="264"/>
            <ac:spMk id="5" creationId="{7377C2D5-CA73-4136-B5B4-3F1034207F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59488-02CE-4F49-8F00-37292E3AB894}"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9C5C-72B0-4C5B-B9FE-26C90F753BC9}" type="slidenum">
              <a:rPr lang="en-GB" smtClean="0"/>
              <a:t>‹#›</a:t>
            </a:fld>
            <a:endParaRPr lang="en-GB"/>
          </a:p>
        </p:txBody>
      </p:sp>
    </p:spTree>
    <p:extLst>
      <p:ext uri="{BB962C8B-B14F-4D97-AF65-F5344CB8AC3E}">
        <p14:creationId xmlns:p14="http://schemas.microsoft.com/office/powerpoint/2010/main" val="37980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C5F-92E5-4F8C-A90D-74B4C0A6F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2B17F6-267A-497B-A47F-39E7E086B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FE365-768A-4889-B635-0225767E6C33}"/>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840D0167-05E2-470D-8160-C3DACF66A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74C1E-0F13-4EA6-B14B-8E9C95709C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79699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F92-7611-4A5D-8F69-D7E9887984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C96-0FC0-48C3-897F-33382CDAA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92418-0A2B-4828-B195-6777A21B6A3F}"/>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1D6423D3-7E59-4DEA-B808-978BE0F8F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321E-62C9-49E0-AEC8-79E16BB2410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0397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B99FD-A1EF-4419-B6E4-A7E0A7AE3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F4F-7D44-4941-BE7F-7F86AD222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B2DC7-9A89-4FAA-A095-B946A1D18E3C}"/>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141FF321-9235-426E-8918-36FC94B28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4294D-3A03-47D6-AEFA-F2870E889F1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07907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8425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FD26-C47C-45F5-BC07-68514C770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4FBD7-798B-4599-9474-7A683954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24030-81D8-447A-BD84-730BC574AFF8}"/>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C898BEB5-B8A8-4CB1-B57B-CE98629A8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C3ACB-51E1-432A-8FE4-DEFD1E0860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7413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BC3E-E5A0-4D11-A6F4-22BEE38BC2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70F743-FDEE-4993-901D-1B5CB578D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D1E1-E5A2-43A7-9E8B-D326EA7FEDB9}"/>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0B7FF2D1-F431-40FE-8FDC-446B626C3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B25A9-FA13-43B3-8356-4ECA912B777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1346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1A22-EAD6-4DF7-B4BB-11BF0D718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B0B8E7-65C6-4BDE-AFBB-32C8C3122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A6227-0910-4E35-B016-648794C72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FA629D-0C9C-4145-A32D-78B697E5C7C4}"/>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6" name="Footer Placeholder 5">
            <a:extLst>
              <a:ext uri="{FF2B5EF4-FFF2-40B4-BE49-F238E27FC236}">
                <a16:creationId xmlns:a16="http://schemas.microsoft.com/office/drawing/2014/main" id="{8AE55CF9-5D40-4AD0-BAAD-77B7FC616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FE2D3-A91F-429D-8FD5-090EDA7B999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192444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1218-00F7-4835-8F83-A7A532DFF0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872AD-99F7-4AD2-A5EA-951D0935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014D6-AA14-4ED4-866E-B8C1BF59B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6EEB9E-BAD0-4D77-9195-E1CE1A5E0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92E45-A033-41F5-A226-A3971F44C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B78F0-7670-4D23-A19A-606BBB4E10EE}"/>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8" name="Footer Placeholder 7">
            <a:extLst>
              <a:ext uri="{FF2B5EF4-FFF2-40B4-BE49-F238E27FC236}">
                <a16:creationId xmlns:a16="http://schemas.microsoft.com/office/drawing/2014/main" id="{33A134DD-1DE3-4471-8B41-1CB7BDE692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5FE7E-36EA-48E5-9DA4-CEC20E497AC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8911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EB11-30C0-4658-99B1-765FF30FE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646D3-0C67-4533-832E-2453EAA6017F}"/>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4" name="Footer Placeholder 3">
            <a:extLst>
              <a:ext uri="{FF2B5EF4-FFF2-40B4-BE49-F238E27FC236}">
                <a16:creationId xmlns:a16="http://schemas.microsoft.com/office/drawing/2014/main" id="{0BC7BD79-6A10-4FE6-980F-0722AD572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F64A00-0659-4584-871C-A17DADF01504}"/>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5273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CFB18-8260-45D7-B868-E2CBFB397DF2}"/>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3" name="Footer Placeholder 2">
            <a:extLst>
              <a:ext uri="{FF2B5EF4-FFF2-40B4-BE49-F238E27FC236}">
                <a16:creationId xmlns:a16="http://schemas.microsoft.com/office/drawing/2014/main" id="{115BA1DE-7E73-4D32-BD86-53DE34FEB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C552-02B2-48F7-A5AB-853F41BB58B2}"/>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60599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376-5580-4800-8124-0DD906361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757BB-5090-4F1A-B4E4-44F981875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759309-E9C1-4BE9-8518-E3388089A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7521F-19C7-4930-96EE-76278015081C}"/>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6" name="Footer Placeholder 5">
            <a:extLst>
              <a:ext uri="{FF2B5EF4-FFF2-40B4-BE49-F238E27FC236}">
                <a16:creationId xmlns:a16="http://schemas.microsoft.com/office/drawing/2014/main" id="{8B3281C9-20A7-4FF9-A6CE-0BF0660ED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ACBD2-D7F3-4886-BE06-85E9EF3B518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2847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3601-E3A7-48B9-9A47-8383B3D6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F71151-39EB-4850-9B5A-2397602A5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36C90C-F3B7-4C5A-BEAE-C3690D984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0C800-F4F6-4E45-8D12-9857318022AE}"/>
              </a:ext>
            </a:extLst>
          </p:cNvPr>
          <p:cNvSpPr>
            <a:spLocks noGrp="1"/>
          </p:cNvSpPr>
          <p:nvPr>
            <p:ph type="dt" sz="half" idx="10"/>
          </p:nvPr>
        </p:nvSpPr>
        <p:spPr/>
        <p:txBody>
          <a:bodyPr/>
          <a:lstStyle/>
          <a:p>
            <a:fld id="{F8813359-D727-466F-B66C-AED5E10A0001}" type="datetimeFigureOut">
              <a:rPr lang="en-GB" smtClean="0"/>
              <a:t>23/05/2024</a:t>
            </a:fld>
            <a:endParaRPr lang="en-GB"/>
          </a:p>
        </p:txBody>
      </p:sp>
      <p:sp>
        <p:nvSpPr>
          <p:cNvPr id="6" name="Footer Placeholder 5">
            <a:extLst>
              <a:ext uri="{FF2B5EF4-FFF2-40B4-BE49-F238E27FC236}">
                <a16:creationId xmlns:a16="http://schemas.microsoft.com/office/drawing/2014/main" id="{58797B1F-3184-4488-A957-9AB0C9EB3E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BEE51-568B-49BA-B8DF-83D9D8EBBA7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5062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CACB3-8674-4E9F-88FB-D43104263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FF4745-7B86-4155-845B-A828255FA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85AD4-22C4-451C-9F09-117A92C89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13359-D727-466F-B66C-AED5E10A0001}" type="datetimeFigureOut">
              <a:rPr lang="en-GB" smtClean="0"/>
              <a:t>23/05/2024</a:t>
            </a:fld>
            <a:endParaRPr lang="en-GB"/>
          </a:p>
        </p:txBody>
      </p:sp>
      <p:sp>
        <p:nvSpPr>
          <p:cNvPr id="5" name="Footer Placeholder 4">
            <a:extLst>
              <a:ext uri="{FF2B5EF4-FFF2-40B4-BE49-F238E27FC236}">
                <a16:creationId xmlns:a16="http://schemas.microsoft.com/office/drawing/2014/main" id="{C4C6CDE7-41F4-472C-B773-EE81A004E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FD8433-33F6-405C-9196-91623F04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0191-AE0D-4798-916D-21C71657EE42}" type="slidenum">
              <a:rPr lang="en-GB" smtClean="0"/>
              <a:t>‹#›</a:t>
            </a:fld>
            <a:endParaRPr lang="en-GB"/>
          </a:p>
        </p:txBody>
      </p:sp>
    </p:spTree>
    <p:extLst>
      <p:ext uri="{BB962C8B-B14F-4D97-AF65-F5344CB8AC3E}">
        <p14:creationId xmlns:p14="http://schemas.microsoft.com/office/powerpoint/2010/main" val="129682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ideo" Target="https://www.youtube.com/embed/dlyGs5ONEKU?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FEF38-1CE1-09E8-2869-39E42E6E468D}"/>
              </a:ext>
            </a:extLst>
          </p:cNvPr>
          <p:cNvPicPr>
            <a:picLocks noChangeAspect="1"/>
          </p:cNvPicPr>
          <p:nvPr/>
        </p:nvPicPr>
        <p:blipFill rotWithShape="1">
          <a:blip r:embed="rId3">
            <a:alphaModFix amt="31000"/>
            <a:extLst>
              <a:ext uri="{28A0092B-C50C-407E-A947-70E740481C1C}">
                <a14:useLocalDpi xmlns:a14="http://schemas.microsoft.com/office/drawing/2010/main" val="0"/>
              </a:ext>
            </a:extLst>
          </a:blip>
          <a:srcRect t="27302" b="27302"/>
          <a:stretch/>
        </p:blipFill>
        <p:spPr>
          <a:xfrm>
            <a:off x="0" y="-1"/>
            <a:ext cx="12207583" cy="6858001"/>
          </a:xfrm>
          <a:prstGeom prst="rect">
            <a:avLst/>
          </a:prstGeom>
          <a:pattFill prst="pct70">
            <a:fgClr>
              <a:schemeClr val="tx2"/>
            </a:fgClr>
            <a:bgClr>
              <a:schemeClr val="tx2">
                <a:lumMod val="60000"/>
                <a:lumOff val="40000"/>
              </a:schemeClr>
            </a:bgClr>
          </a:pattFill>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0" y="2122750"/>
            <a:ext cx="11251756" cy="2319867"/>
          </a:xfrm>
        </p:spPr>
        <p:txBody>
          <a:bodyPr anchor="ctr">
            <a:noAutofit/>
          </a:bodyPr>
          <a:lstStyle/>
          <a:p>
            <a:r>
              <a:rPr lang="en-US" sz="9600" b="1" dirty="0">
                <a:solidFill>
                  <a:schemeClr val="bg1"/>
                </a:solidFill>
                <a:latin typeface="Kartika" panose="020B0502040204020203" pitchFamily="18" charset="0"/>
                <a:cs typeface="Kartika" panose="020B0502040204020203" pitchFamily="18" charset="0"/>
              </a:rPr>
              <a:t>An Introduction to Photo Editing</a:t>
            </a:r>
            <a:endParaRPr lang="en-US" sz="9600" b="1" dirty="0">
              <a:solidFill>
                <a:schemeClr val="bg1"/>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88952"/>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tx2">
                    <a:lumMod val="20000"/>
                    <a:lumOff val="80000"/>
                  </a:schemeClr>
                </a:solidFill>
                <a:latin typeface="Balloonist" pitchFamily="2" charset="0"/>
              </a:rPr>
              <a:t>End of Year 10: Summer Project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19" y="4869770"/>
            <a:ext cx="110337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chemeClr val="tx2">
                    <a:lumMod val="20000"/>
                    <a:lumOff val="80000"/>
                  </a:schemeClr>
                </a:solidFill>
                <a:latin typeface="Balloonist" pitchFamily="2" charset="0"/>
              </a:rPr>
              <a:t>Editing </a:t>
            </a:r>
            <a:r>
              <a:rPr lang="en-US" altLang="en-US" sz="5400" b="1" dirty="0">
                <a:solidFill>
                  <a:schemeClr val="tx2">
                    <a:lumMod val="20000"/>
                    <a:lumOff val="80000"/>
                  </a:schemeClr>
                </a:solidFill>
                <a:latin typeface="Balloonist" pitchFamily="2" charset="0"/>
              </a:rPr>
              <a:t>in the style of Alex </a:t>
            </a:r>
            <a:r>
              <a:rPr lang="en-US" altLang="en-US" sz="5400" b="1" dirty="0" err="1">
                <a:solidFill>
                  <a:schemeClr val="tx2">
                    <a:lumMod val="20000"/>
                    <a:lumOff val="80000"/>
                  </a:schemeClr>
                </a:solidFill>
                <a:latin typeface="Balloonist" pitchFamily="2" charset="0"/>
              </a:rPr>
              <a:t>Hyner</a:t>
            </a:r>
            <a:endParaRPr lang="en-US" altLang="en-US" sz="5400" b="1" dirty="0">
              <a:solidFill>
                <a:schemeClr val="tx2">
                  <a:lumMod val="20000"/>
                  <a:lumOff val="80000"/>
                </a:schemeClr>
              </a:solidFill>
              <a:latin typeface="Balloonist" pitchFamily="2" charset="0"/>
            </a:endParaRPr>
          </a:p>
          <a:p>
            <a:pPr algn="ctr" eaLnBrk="1" hangingPunct="1">
              <a:spcBef>
                <a:spcPct val="0"/>
              </a:spcBef>
              <a:buFontTx/>
              <a:buNone/>
            </a:pPr>
            <a:endParaRPr lang="en-GB" altLang="en-US" sz="5400" b="1" dirty="0">
              <a:solidFill>
                <a:schemeClr val="accent4">
                  <a:lumMod val="40000"/>
                  <a:lumOff val="60000"/>
                </a:schemeClr>
              </a:solidFill>
              <a:latin typeface="Balloonist" pitchFamily="2" charset="0"/>
            </a:endParaRPr>
          </a:p>
        </p:txBody>
      </p:sp>
    </p:spTree>
    <p:extLst>
      <p:ext uri="{BB962C8B-B14F-4D97-AF65-F5344CB8AC3E}">
        <p14:creationId xmlns:p14="http://schemas.microsoft.com/office/powerpoint/2010/main" val="8141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at can you tell me about this image?"/>
          <p:cNvSpPr txBox="1">
            <a:spLocks noGrp="1"/>
          </p:cNvSpPr>
          <p:nvPr>
            <p:ph type="subTitle" sz="quarter" idx="1"/>
          </p:nvPr>
        </p:nvSpPr>
        <p:spPr>
          <a:xfrm>
            <a:off x="1666035" y="6310526"/>
            <a:ext cx="8859930" cy="431875"/>
          </a:xfrm>
          <a:prstGeom prst="rect">
            <a:avLst/>
          </a:prstGeom>
        </p:spPr>
        <p:txBody>
          <a:bodyPr/>
          <a:lstStyle>
            <a:lvl1pPr>
              <a:defRPr>
                <a:latin typeface="Gill Sans"/>
                <a:ea typeface="Gill Sans"/>
                <a:cs typeface="Gill Sans"/>
                <a:sym typeface="Gill Sans"/>
              </a:defRPr>
            </a:lvl1pPr>
          </a:lstStyle>
          <a:p>
            <a:r>
              <a:rPr lang="en-US" dirty="0"/>
              <a:t>What can you tell me about these images by Alex </a:t>
            </a:r>
            <a:r>
              <a:rPr lang="en-US" dirty="0" err="1"/>
              <a:t>Hyner</a:t>
            </a:r>
            <a:r>
              <a:rPr lang="en-US" dirty="0"/>
              <a:t>?</a:t>
            </a:r>
            <a:endParaRPr dirty="0"/>
          </a:p>
        </p:txBody>
      </p:sp>
      <p:pic>
        <p:nvPicPr>
          <p:cNvPr id="1026" name="Picture 2" descr="r/Art - Jazzy Skies, Alex Hyner (me), Photoshop, 2021">
            <a:extLst>
              <a:ext uri="{FF2B5EF4-FFF2-40B4-BE49-F238E27FC236}">
                <a16:creationId xmlns:a16="http://schemas.microsoft.com/office/drawing/2014/main" id="{CBD38029-4E69-5FE3-86FE-10CF2751A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394" y="319305"/>
            <a:ext cx="3573694" cy="53605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photo description available.">
            <a:extLst>
              <a:ext uri="{FF2B5EF4-FFF2-40B4-BE49-F238E27FC236}">
                <a16:creationId xmlns:a16="http://schemas.microsoft.com/office/drawing/2014/main" id="{AA827C87-A442-29E8-5207-D5D88EB2C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602" y="319306"/>
            <a:ext cx="5519372" cy="5360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A31-FE4F-4EF5-A173-12343C242E15}"/>
              </a:ext>
            </a:extLst>
          </p:cNvPr>
          <p:cNvSpPr>
            <a:spLocks noGrp="1"/>
          </p:cNvSpPr>
          <p:nvPr>
            <p:ph type="title"/>
          </p:nvPr>
        </p:nvSpPr>
        <p:spPr>
          <a:xfrm>
            <a:off x="382655" y="272657"/>
            <a:ext cx="5846560" cy="2429446"/>
          </a:xfrm>
        </p:spPr>
        <p:txBody>
          <a:bodyPr>
            <a:normAutofit/>
          </a:bodyPr>
          <a:lstStyle/>
          <a:p>
            <a:r>
              <a:rPr lang="en-US" sz="6600" dirty="0">
                <a:solidFill>
                  <a:schemeClr val="accent1"/>
                </a:solidFill>
                <a:latin typeface="Bahnschrift" panose="020B0502040204020203" pitchFamily="34" charset="0"/>
                <a:cs typeface="Aharoni" panose="02010803020104030203" pitchFamily="2" charset="-79"/>
              </a:rPr>
              <a:t>Learning Intentions</a:t>
            </a:r>
            <a:endParaRPr lang="en-GB" sz="6600" dirty="0">
              <a:solidFill>
                <a:schemeClr val="accent1"/>
              </a:solidFill>
              <a:latin typeface="Cavolini" panose="03000502040302020204" pitchFamily="66" charset="0"/>
              <a:cs typeface="Cavolini" panose="03000502040302020204" pitchFamily="66" charset="0"/>
            </a:endParaRPr>
          </a:p>
        </p:txBody>
      </p:sp>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82655" y="2781916"/>
            <a:ext cx="5580131" cy="3444223"/>
          </a:xfrm>
        </p:spPr>
        <p:txBody>
          <a:bodyPr>
            <a:normAutofit fontScale="92500"/>
          </a:bodyPr>
          <a:lstStyle/>
          <a:p>
            <a:pPr marL="0" indent="0">
              <a:buNone/>
              <a:defRPr sz="2200">
                <a:solidFill>
                  <a:srgbClr val="FFFFFF"/>
                </a:solidFill>
                <a:latin typeface="Gill Sans"/>
                <a:ea typeface="Gill Sans"/>
                <a:cs typeface="Gill Sans"/>
                <a:sym typeface="Gill Sans"/>
              </a:defRPr>
            </a:pPr>
            <a:r>
              <a:rPr lang="en-US" sz="3000" dirty="0">
                <a:solidFill>
                  <a:schemeClr val="tx2"/>
                </a:solidFill>
              </a:rPr>
              <a:t>AO2: Refine work by exploring ideas, selecting and experimenting with appropriate media, materials, techniques and processes.</a:t>
            </a:r>
          </a:p>
          <a:p>
            <a:pPr marL="0" indent="0">
              <a:buNone/>
              <a:defRPr sz="2200">
                <a:solidFill>
                  <a:srgbClr val="FFFFFF"/>
                </a:solidFill>
                <a:latin typeface="Gill Sans"/>
                <a:ea typeface="Gill Sans"/>
                <a:cs typeface="Gill Sans"/>
                <a:sym typeface="Gill Sans"/>
              </a:defRPr>
            </a:pPr>
            <a:endParaRPr lang="en-US" sz="3000" dirty="0">
              <a:solidFill>
                <a:schemeClr val="tx2"/>
              </a:solidFill>
            </a:endParaRPr>
          </a:p>
          <a:p>
            <a:pPr marL="0" indent="0">
              <a:buNone/>
              <a:defRPr sz="2200">
                <a:solidFill>
                  <a:srgbClr val="FFFFFF"/>
                </a:solidFill>
                <a:latin typeface="Gill Sans"/>
                <a:ea typeface="Gill Sans"/>
                <a:cs typeface="Gill Sans"/>
                <a:sym typeface="Gill Sans"/>
              </a:defRPr>
            </a:pPr>
            <a:r>
              <a:rPr lang="en-US" sz="3000" dirty="0">
                <a:solidFill>
                  <a:schemeClr val="tx2"/>
                </a:solidFill>
              </a:rPr>
              <a:t>To explore a range of photo editing skills using </a:t>
            </a:r>
            <a:r>
              <a:rPr lang="en-US" sz="3000" dirty="0" err="1">
                <a:solidFill>
                  <a:schemeClr val="tx2"/>
                </a:solidFill>
              </a:rPr>
              <a:t>Photopea</a:t>
            </a:r>
            <a:r>
              <a:rPr lang="en-US" sz="3000" dirty="0">
                <a:solidFill>
                  <a:schemeClr val="tx2"/>
                </a:solidFill>
              </a:rPr>
              <a:t> and Photoshop in the style of Alex </a:t>
            </a:r>
            <a:r>
              <a:rPr lang="en-US" sz="3000" dirty="0" err="1">
                <a:solidFill>
                  <a:schemeClr val="tx2"/>
                </a:solidFill>
              </a:rPr>
              <a:t>Hyner</a:t>
            </a:r>
            <a:r>
              <a:rPr lang="en-US" sz="3000" dirty="0">
                <a:solidFill>
                  <a:schemeClr val="tx2"/>
                </a:solidFill>
              </a:rPr>
              <a:t>.</a:t>
            </a:r>
          </a:p>
          <a:p>
            <a:pPr marL="0" indent="0">
              <a:buNone/>
              <a:defRPr sz="2200">
                <a:solidFill>
                  <a:srgbClr val="FFFFFF"/>
                </a:solidFill>
                <a:latin typeface="Gill Sans"/>
                <a:ea typeface="Gill Sans"/>
                <a:cs typeface="Gill Sans"/>
                <a:sym typeface="Gill Sans"/>
              </a:defRPr>
            </a:pPr>
            <a:endParaRPr lang="en-US" dirty="0">
              <a:solidFill>
                <a:schemeClr val="accent5"/>
              </a:solidFill>
            </a:endParaRP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p:blipFill>
        <p:spPr bwMode="auto">
          <a:xfrm>
            <a:off x="6096001" y="0"/>
            <a:ext cx="609600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5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linkachu (Male/33/UK)…"/>
          <p:cNvSpPr txBox="1"/>
          <p:nvPr/>
        </p:nvSpPr>
        <p:spPr>
          <a:xfrm>
            <a:off x="384776" y="1844896"/>
            <a:ext cx="2851584" cy="45195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spAutoFit/>
          </a:bodyPr>
          <a:lstStyle/>
          <a:p>
            <a:pPr algn="l">
              <a:defRPr sz="2500">
                <a:latin typeface="Gill Sans"/>
                <a:ea typeface="Gill Sans"/>
                <a:cs typeface="Gill Sans"/>
                <a:sym typeface="Gill Sans"/>
              </a:defRPr>
            </a:pPr>
            <a:r>
              <a:rPr lang="en-US" sz="1700" dirty="0">
                <a:solidFill>
                  <a:schemeClr val="tx2"/>
                </a:solidFill>
                <a:latin typeface="Bahnschrift SemiLight SemiConde" panose="020B0502040204020203" pitchFamily="34" charset="0"/>
              </a:rPr>
              <a:t>In this task you will learn how to use a </a:t>
            </a:r>
            <a:r>
              <a:rPr lang="en-US" sz="1700" b="1" dirty="0">
                <a:solidFill>
                  <a:schemeClr val="tx2"/>
                </a:solidFill>
                <a:latin typeface="Bahnschrift SemiLight SemiConde" panose="020B0502040204020203" pitchFamily="34" charset="0"/>
              </a:rPr>
              <a:t>selection tool </a:t>
            </a:r>
            <a:r>
              <a:rPr lang="en-US" sz="1700" dirty="0">
                <a:solidFill>
                  <a:schemeClr val="tx2"/>
                </a:solidFill>
                <a:latin typeface="Bahnschrift SemiLight SemiConde" panose="020B0502040204020203" pitchFamily="34" charset="0"/>
              </a:rPr>
              <a:t>and how to </a:t>
            </a:r>
            <a:r>
              <a:rPr lang="en-US" sz="1700" b="1" dirty="0">
                <a:solidFill>
                  <a:schemeClr val="tx2"/>
                </a:solidFill>
                <a:latin typeface="Bahnschrift SemiLight SemiConde" panose="020B0502040204020203" pitchFamily="34" charset="0"/>
              </a:rPr>
              <a:t>blend layers</a:t>
            </a:r>
            <a:r>
              <a:rPr lang="en-US" sz="1700" dirty="0">
                <a:solidFill>
                  <a:schemeClr val="tx2"/>
                </a:solidFill>
                <a:latin typeface="Bahnschrift SemiLight SemiConde" panose="020B0502040204020203" pitchFamily="34" charset="0"/>
              </a:rPr>
              <a:t>.</a:t>
            </a:r>
          </a:p>
          <a:p>
            <a:pPr algn="l">
              <a:defRPr sz="2500">
                <a:latin typeface="Gill Sans"/>
                <a:ea typeface="Gill Sans"/>
                <a:cs typeface="Gill Sans"/>
                <a:sym typeface="Gill Sans"/>
              </a:defRPr>
            </a:pPr>
            <a:endParaRPr lang="en-US" sz="1700" dirty="0">
              <a:solidFill>
                <a:schemeClr val="tx2"/>
              </a:solidFill>
              <a:latin typeface="Bahnschrift SemiLight SemiConde" panose="020B0502040204020203" pitchFamily="34" charset="0"/>
            </a:endParaRPr>
          </a:p>
          <a:p>
            <a:pPr algn="l">
              <a:defRPr sz="2500">
                <a:latin typeface="Gill Sans"/>
                <a:ea typeface="Gill Sans"/>
                <a:cs typeface="Gill Sans"/>
                <a:sym typeface="Gill Sans"/>
              </a:defRPr>
            </a:pPr>
            <a:r>
              <a:rPr lang="en-US" sz="1700" dirty="0">
                <a:solidFill>
                  <a:schemeClr val="tx2"/>
                </a:solidFill>
                <a:latin typeface="Bahnschrift SemiLight SemiConde" panose="020B0502040204020203" pitchFamily="34" charset="0"/>
              </a:rPr>
              <a:t>Try to use your own photographs where possible, but you may need to use google images to find different skies. Make sure you reference your sources if you use online images!!</a:t>
            </a:r>
          </a:p>
          <a:p>
            <a:pPr algn="l">
              <a:defRPr sz="2500">
                <a:latin typeface="Gill Sans"/>
                <a:ea typeface="Gill Sans"/>
                <a:cs typeface="Gill Sans"/>
                <a:sym typeface="Gill Sans"/>
              </a:defRPr>
            </a:pPr>
            <a:endParaRPr lang="en-US" sz="1700" dirty="0">
              <a:solidFill>
                <a:schemeClr val="tx2"/>
              </a:solidFill>
              <a:latin typeface="Bahnschrift SemiLight SemiConde" panose="020B0502040204020203" pitchFamily="34" charset="0"/>
            </a:endParaRPr>
          </a:p>
          <a:p>
            <a:pPr algn="l">
              <a:defRPr sz="2500">
                <a:latin typeface="Gill Sans"/>
                <a:ea typeface="Gill Sans"/>
                <a:cs typeface="Gill Sans"/>
                <a:sym typeface="Gill Sans"/>
              </a:defRPr>
            </a:pPr>
            <a:endParaRPr lang="en-US" sz="1700" dirty="0">
              <a:solidFill>
                <a:schemeClr val="tx2"/>
              </a:solidFill>
              <a:latin typeface="Bahnschrift SemiLight SemiConde" panose="020B0502040204020203" pitchFamily="34" charset="0"/>
            </a:endParaRPr>
          </a:p>
          <a:p>
            <a:pPr>
              <a:defRPr sz="2500">
                <a:latin typeface="Gill Sans"/>
                <a:ea typeface="Gill Sans"/>
                <a:cs typeface="Gill Sans"/>
                <a:sym typeface="Gill Sans"/>
              </a:defRPr>
            </a:pPr>
            <a:r>
              <a:rPr lang="en-US" sz="1700" b="1" dirty="0">
                <a:solidFill>
                  <a:schemeClr val="tx2"/>
                </a:solidFill>
                <a:latin typeface="Bahnschrift SemiLight SemiConde" panose="020B0502040204020203" pitchFamily="34" charset="0"/>
              </a:rPr>
              <a:t>Create a research page in your sketchbook about Alex </a:t>
            </a:r>
            <a:r>
              <a:rPr lang="en-US" sz="1700" b="1" dirty="0" err="1">
                <a:solidFill>
                  <a:schemeClr val="tx2"/>
                </a:solidFill>
                <a:latin typeface="Bahnschrift SemiLight SemiConde" panose="020B0502040204020203" pitchFamily="34" charset="0"/>
              </a:rPr>
              <a:t>Hyner</a:t>
            </a:r>
            <a:r>
              <a:rPr lang="en-US" sz="1700" b="1" dirty="0">
                <a:solidFill>
                  <a:schemeClr val="tx2"/>
                </a:solidFill>
                <a:latin typeface="Bahnschrift SemiLight SemiConde" panose="020B0502040204020203" pitchFamily="34" charset="0"/>
              </a:rPr>
              <a:t> and present your outcome. </a:t>
            </a:r>
          </a:p>
          <a:p>
            <a:pPr algn="l">
              <a:defRPr sz="2500">
                <a:latin typeface="Gill Sans"/>
                <a:ea typeface="Gill Sans"/>
                <a:cs typeface="Gill Sans"/>
                <a:sym typeface="Gill Sans"/>
              </a:defRPr>
            </a:pPr>
            <a:endParaRPr lang="en-US" sz="1700" dirty="0">
              <a:solidFill>
                <a:schemeClr val="tx2"/>
              </a:solidFill>
              <a:latin typeface="Bahnschrift SemiLight SemiConde" panose="020B0502040204020203" pitchFamily="34" charset="0"/>
            </a:endParaRPr>
          </a:p>
          <a:p>
            <a:pPr algn="l">
              <a:defRPr sz="2500">
                <a:latin typeface="Gill Sans"/>
                <a:ea typeface="Gill Sans"/>
                <a:cs typeface="Gill Sans"/>
                <a:sym typeface="Gill Sans"/>
              </a:defRPr>
            </a:pPr>
            <a:endParaRPr lang="en-US" sz="1700" dirty="0">
              <a:solidFill>
                <a:schemeClr val="tx2"/>
              </a:solidFill>
              <a:latin typeface="Bahnschrift SemiLight SemiConde" panose="020B0502040204020203" pitchFamily="34" charset="0"/>
            </a:endParaRPr>
          </a:p>
        </p:txBody>
      </p:sp>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46580" y="385769"/>
            <a:ext cx="10476380" cy="1325563"/>
          </a:xfrm>
        </p:spPr>
        <p:txBody>
          <a:bodyPr>
            <a:normAutofit/>
          </a:bodyPr>
          <a:lstStyle/>
          <a:p>
            <a:r>
              <a:rPr lang="en-US" sz="7200" dirty="0">
                <a:solidFill>
                  <a:schemeClr val="accent1"/>
                </a:solidFill>
                <a:latin typeface="Bahnschrift" panose="020B0502040204020203" pitchFamily="34" charset="0"/>
                <a:cs typeface="Aharoni" panose="02010803020104030203" pitchFamily="2" charset="-79"/>
              </a:rPr>
              <a:t>Alex </a:t>
            </a:r>
            <a:r>
              <a:rPr lang="en-US" sz="7200" dirty="0" err="1">
                <a:solidFill>
                  <a:schemeClr val="accent1"/>
                </a:solidFill>
                <a:latin typeface="Bahnschrift" panose="020B0502040204020203" pitchFamily="34" charset="0"/>
                <a:cs typeface="Aharoni" panose="02010803020104030203" pitchFamily="2" charset="-79"/>
              </a:rPr>
              <a:t>Hyner</a:t>
            </a:r>
            <a:endParaRPr lang="en-GB" sz="7200" dirty="0">
              <a:solidFill>
                <a:schemeClr val="accent1"/>
              </a:solidFill>
              <a:latin typeface="Bahnschrift" panose="020B0502040204020203" pitchFamily="34" charset="0"/>
              <a:cs typeface="Aharoni" panose="02010803020104030203" pitchFamily="2" charset="-79"/>
            </a:endParaRPr>
          </a:p>
        </p:txBody>
      </p:sp>
      <p:pic>
        <p:nvPicPr>
          <p:cNvPr id="2" name="Online Media 1" title="Create Abstract Digital Art like Alex Hyner - Photoshop Tutorial">
            <a:hlinkClick r:id="" action="ppaction://media"/>
            <a:extLst>
              <a:ext uri="{FF2B5EF4-FFF2-40B4-BE49-F238E27FC236}">
                <a16:creationId xmlns:a16="http://schemas.microsoft.com/office/drawing/2014/main" id="{F9243364-3789-1BF7-FC64-F4D3E2BD9D9A}"/>
              </a:ext>
            </a:extLst>
          </p:cNvPr>
          <p:cNvPicPr>
            <a:picLocks noRot="1" noChangeAspect="1"/>
          </p:cNvPicPr>
          <p:nvPr>
            <a:videoFile r:link="rId1"/>
          </p:nvPr>
        </p:nvPicPr>
        <p:blipFill>
          <a:blip r:embed="rId3"/>
          <a:stretch>
            <a:fillRect/>
          </a:stretch>
        </p:blipFill>
        <p:spPr>
          <a:xfrm>
            <a:off x="3575408" y="1793525"/>
            <a:ext cx="8393985" cy="474260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46580" y="385769"/>
            <a:ext cx="10476380" cy="1325563"/>
          </a:xfrm>
        </p:spPr>
        <p:txBody>
          <a:bodyPr>
            <a:normAutofit/>
          </a:bodyPr>
          <a:lstStyle/>
          <a:p>
            <a:r>
              <a:rPr lang="en-US" sz="7200" dirty="0">
                <a:solidFill>
                  <a:schemeClr val="accent1"/>
                </a:solidFill>
                <a:latin typeface="Bahnschrift" panose="020B0502040204020203" pitchFamily="34" charset="0"/>
                <a:cs typeface="Aharoni" panose="02010803020104030203" pitchFamily="2" charset="-79"/>
              </a:rPr>
              <a:t>Going for Gold?</a:t>
            </a:r>
            <a:endParaRPr lang="en-GB" sz="7200" dirty="0">
              <a:solidFill>
                <a:schemeClr val="accent1"/>
              </a:solidFill>
              <a:latin typeface="Bahnschrift" panose="020B0502040204020203" pitchFamily="34" charset="0"/>
              <a:cs typeface="Aharoni" panose="02010803020104030203" pitchFamily="2" charset="-79"/>
            </a:endParaRPr>
          </a:p>
        </p:txBody>
      </p:sp>
      <p:sp>
        <p:nvSpPr>
          <p:cNvPr id="6" name="TextBox 5">
            <a:extLst>
              <a:ext uri="{FF2B5EF4-FFF2-40B4-BE49-F238E27FC236}">
                <a16:creationId xmlns:a16="http://schemas.microsoft.com/office/drawing/2014/main" id="{2C313119-95B8-2523-116C-F0216A4598D3}"/>
              </a:ext>
            </a:extLst>
          </p:cNvPr>
          <p:cNvSpPr txBox="1"/>
          <p:nvPr/>
        </p:nvSpPr>
        <p:spPr>
          <a:xfrm>
            <a:off x="277401" y="1854925"/>
            <a:ext cx="2712379" cy="3524042"/>
          </a:xfrm>
          <a:prstGeom prst="rect">
            <a:avLst/>
          </a:prstGeom>
          <a:noFill/>
        </p:spPr>
        <p:txBody>
          <a:bodyPr wrap="square">
            <a:spAutoFit/>
          </a:bodyPr>
          <a:lstStyle/>
          <a:p>
            <a:pPr algn="l">
              <a:defRPr sz="2500">
                <a:latin typeface="Gill Sans"/>
                <a:ea typeface="Gill Sans"/>
                <a:cs typeface="Gill Sans"/>
                <a:sym typeface="Gill Sans"/>
              </a:defRPr>
            </a:pPr>
            <a:r>
              <a:rPr lang="en-US" sz="1800" dirty="0">
                <a:solidFill>
                  <a:schemeClr val="tx2"/>
                </a:solidFill>
                <a:latin typeface="Bahnschrift SemiLight SemiConde" panose="020B0502040204020203" pitchFamily="34" charset="0"/>
              </a:rPr>
              <a:t>Use the selection tool in Photoshop to cut out parts of different photographs you have taken, then paste them together to create a new photograph.</a:t>
            </a:r>
          </a:p>
          <a:p>
            <a:pPr algn="l">
              <a:defRPr sz="2500">
                <a:latin typeface="Gill Sans"/>
                <a:ea typeface="Gill Sans"/>
                <a:cs typeface="Gill Sans"/>
                <a:sym typeface="Gill Sans"/>
              </a:defRPr>
            </a:pPr>
            <a:endParaRPr lang="en-US" dirty="0">
              <a:solidFill>
                <a:schemeClr val="tx2"/>
              </a:solidFill>
              <a:latin typeface="Bahnschrift SemiLight SemiConde" panose="020B0502040204020203" pitchFamily="34" charset="0"/>
            </a:endParaRPr>
          </a:p>
          <a:p>
            <a:pPr>
              <a:defRPr sz="2500">
                <a:latin typeface="Gill Sans"/>
                <a:ea typeface="Gill Sans"/>
                <a:cs typeface="Gill Sans"/>
                <a:sym typeface="Gill Sans"/>
              </a:defRPr>
            </a:pPr>
            <a:r>
              <a:rPr lang="en-US" sz="1800" b="1" dirty="0">
                <a:solidFill>
                  <a:schemeClr val="tx2"/>
                </a:solidFill>
                <a:latin typeface="Bahnschrift SemiLight SemiConde" panose="020B0502040204020203" pitchFamily="34" charset="0"/>
              </a:rPr>
              <a:t>Present your outcome on a second page in your sketchbook.</a:t>
            </a:r>
          </a:p>
          <a:p>
            <a:pPr algn="l">
              <a:defRPr sz="2500">
                <a:latin typeface="Gill Sans"/>
                <a:ea typeface="Gill Sans"/>
                <a:cs typeface="Gill Sans"/>
                <a:sym typeface="Gill Sans"/>
              </a:defRPr>
            </a:pPr>
            <a:endParaRPr lang="en-US" sz="1800" dirty="0">
              <a:solidFill>
                <a:schemeClr val="tx2"/>
              </a:solidFill>
              <a:latin typeface="Bahnschrift SemiLight SemiConde" panose="020B0502040204020203" pitchFamily="34" charset="0"/>
            </a:endParaRPr>
          </a:p>
          <a:p>
            <a:pPr algn="l">
              <a:defRPr sz="2500">
                <a:latin typeface="Gill Sans"/>
                <a:ea typeface="Gill Sans"/>
                <a:cs typeface="Gill Sans"/>
                <a:sym typeface="Gill Sans"/>
              </a:defRPr>
            </a:pPr>
            <a:endParaRPr lang="en-US" sz="1800" dirty="0">
              <a:solidFill>
                <a:schemeClr val="tx2"/>
              </a:solidFill>
              <a:latin typeface="Bahnschrift SemiLight SemiConde" panose="020B0502040204020203" pitchFamily="34" charset="0"/>
            </a:endParaRPr>
          </a:p>
        </p:txBody>
      </p:sp>
      <p:pic>
        <p:nvPicPr>
          <p:cNvPr id="3" name="Picture 2">
            <a:extLst>
              <a:ext uri="{FF2B5EF4-FFF2-40B4-BE49-F238E27FC236}">
                <a16:creationId xmlns:a16="http://schemas.microsoft.com/office/drawing/2014/main" id="{D11CAF56-04F6-332D-CCB3-4F87AB169C30}"/>
              </a:ext>
            </a:extLst>
          </p:cNvPr>
          <p:cNvPicPr>
            <a:picLocks noChangeAspect="1"/>
          </p:cNvPicPr>
          <p:nvPr/>
        </p:nvPicPr>
        <p:blipFill>
          <a:blip r:embed="rId2"/>
          <a:stretch>
            <a:fillRect/>
          </a:stretch>
        </p:blipFill>
        <p:spPr>
          <a:xfrm>
            <a:off x="3141718" y="1854925"/>
            <a:ext cx="8772881" cy="4617306"/>
          </a:xfrm>
          <a:prstGeom prst="rect">
            <a:avLst/>
          </a:prstGeom>
        </p:spPr>
      </p:pic>
    </p:spTree>
    <p:extLst>
      <p:ext uri="{BB962C8B-B14F-4D97-AF65-F5344CB8AC3E}">
        <p14:creationId xmlns:p14="http://schemas.microsoft.com/office/powerpoint/2010/main" val="32131686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604417" y="3895247"/>
            <a:ext cx="4676499" cy="9339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chemeClr val="accent1"/>
                </a:solidFill>
                <a:latin typeface="Bahnschrift SemiLight SemiConde" panose="020B0502040204020203" pitchFamily="34" charset="0"/>
              </a:rPr>
              <a:t>What evidence do you now have in your sketchbook to meet AO2?</a:t>
            </a:r>
            <a:endParaRPr sz="2800" dirty="0">
              <a:solidFill>
                <a:schemeClr val="accent1"/>
              </a:solidFill>
              <a:latin typeface="Bahnschrift SemiLight SemiConde" panose="020B0502040204020203" pitchFamily="34" charset="0"/>
            </a:endParaRP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tx2"/>
                </a:solidFill>
                <a:latin typeface="Bahnschrift" panose="020B0502040204020203" pitchFamily="34" charset="0"/>
                <a:cs typeface="Aharoni" panose="02010803020104030203" pitchFamily="2" charset="-79"/>
              </a:rPr>
              <a:t>EXIT</a:t>
            </a:r>
            <a:endParaRPr lang="en-GB" sz="3600" dirty="0">
              <a:solidFill>
                <a:schemeClr val="tx2"/>
              </a:solidFill>
              <a:latin typeface="Bahnschrift" panose="020B0502040204020203" pitchFamily="34" charset="0"/>
              <a:cs typeface="Aharoni" panose="02010803020104030203" pitchFamily="2" charset="-79"/>
            </a:endParaRPr>
          </a:p>
        </p:txBody>
      </p:sp>
      <p:pic>
        <p:nvPicPr>
          <p:cNvPr id="3" name="Picture 2">
            <a:extLst>
              <a:ext uri="{FF2B5EF4-FFF2-40B4-BE49-F238E27FC236}">
                <a16:creationId xmlns:a16="http://schemas.microsoft.com/office/drawing/2014/main" id="{F8CA5C92-AA4E-B7D6-E771-43E6A63A15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57691" y="655609"/>
            <a:ext cx="4317221" cy="53425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EF2FF3-6503-4490-BA7E-94374B3E1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60c25-18cb-48a6-b025-57389eb80028"/>
    <ds:schemaRef ds:uri="7e98cdcf-79cd-4b6a-8b12-36fc03f98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05F218-F5EB-42F0-91F9-A8D5DB42B0DA}">
  <ds:schemaRefs>
    <ds:schemaRef ds:uri="http://purl.org/dc/dcmitype/"/>
    <ds:schemaRef ds:uri="23760c25-18cb-48a6-b025-57389eb80028"/>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http://schemas.microsoft.com/office/2006/metadata/properties"/>
    <ds:schemaRef ds:uri="http://schemas.openxmlformats.org/package/2006/metadata/core-properties"/>
    <ds:schemaRef ds:uri="7e98cdcf-79cd-4b6a-8b12-36fc03f9898a"/>
  </ds:schemaRefs>
</ds:datastoreItem>
</file>

<file path=customXml/itemProps3.xml><?xml version="1.0" encoding="utf-8"?>
<ds:datastoreItem xmlns:ds="http://schemas.openxmlformats.org/officeDocument/2006/customXml" ds:itemID="{D0FE236C-CFAA-4666-A74E-76DBA1C87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TotalTime>
  <Words>199</Words>
  <Application>Microsoft Macintosh PowerPoint</Application>
  <PresentationFormat>Widescreen</PresentationFormat>
  <Paragraphs>22</Paragraphs>
  <Slides>6</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Bahnschrift</vt:lpstr>
      <vt:lpstr>Bahnschrift SemiLight SemiConde</vt:lpstr>
      <vt:lpstr>Balloonist</vt:lpstr>
      <vt:lpstr>Calibri</vt:lpstr>
      <vt:lpstr>Calibri Light</vt:lpstr>
      <vt:lpstr>Cavolini</vt:lpstr>
      <vt:lpstr>Kartika</vt:lpstr>
      <vt:lpstr>Office Theme</vt:lpstr>
      <vt:lpstr>An Introduction to Photo Editing</vt:lpstr>
      <vt:lpstr>PowerPoint Presentation</vt:lpstr>
      <vt:lpstr>Learning Intentions</vt:lpstr>
      <vt:lpstr>Alex Hyner</vt:lpstr>
      <vt:lpstr>Going for Gold?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ALIVE</dc:title>
  <dc:creator>Michael Mitchell</dc:creator>
  <cp:lastModifiedBy>Michael Mitchell</cp:lastModifiedBy>
  <cp:revision>4</cp:revision>
  <dcterms:created xsi:type="dcterms:W3CDTF">2021-06-27T04:19:55Z</dcterms:created>
  <dcterms:modified xsi:type="dcterms:W3CDTF">2024-05-23T02:48:44Z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MediaServiceImageTags">
    <vt:lpwstr/>
  </property>
</Properties>
</file>