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nia Al Bataineh" userId="9e927eeb-db82-4aa5-ab3d-37ff2b293de8" providerId="ADAL" clId="{8FE4DEB1-7205-476F-AC36-67F1C98EFC43}"/>
    <pc:docChg chg="modSld">
      <pc:chgData name="Rania Al Bataineh" userId="9e927eeb-db82-4aa5-ab3d-37ff2b293de8" providerId="ADAL" clId="{8FE4DEB1-7205-476F-AC36-67F1C98EFC43}" dt="2023-05-14T10:11:40.871" v="1" actId="14100"/>
      <pc:docMkLst>
        <pc:docMk/>
      </pc:docMkLst>
      <pc:sldChg chg="modSp mod">
        <pc:chgData name="Rania Al Bataineh" userId="9e927eeb-db82-4aa5-ab3d-37ff2b293de8" providerId="ADAL" clId="{8FE4DEB1-7205-476F-AC36-67F1C98EFC43}" dt="2023-05-14T10:11:40.871" v="1" actId="14100"/>
        <pc:sldMkLst>
          <pc:docMk/>
          <pc:sldMk cId="3152025079" sldId="256"/>
        </pc:sldMkLst>
        <pc:spChg chg="mod">
          <ac:chgData name="Rania Al Bataineh" userId="9e927eeb-db82-4aa5-ab3d-37ff2b293de8" providerId="ADAL" clId="{8FE4DEB1-7205-476F-AC36-67F1C98EFC43}" dt="2023-05-14T10:11:40.871" v="1" actId="14100"/>
          <ac:spMkLst>
            <pc:docMk/>
            <pc:sldMk cId="3152025079" sldId="256"/>
            <ac:spMk id="3" creationId="{B4EA3B4F-8E08-7B6C-CC93-6C8B992301A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C3A53-175D-21B0-F8B6-74218653AF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E"/>
          </a:p>
        </p:txBody>
      </p:sp>
      <p:sp>
        <p:nvSpPr>
          <p:cNvPr id="3" name="Subtitle 2">
            <a:extLst>
              <a:ext uri="{FF2B5EF4-FFF2-40B4-BE49-F238E27FC236}">
                <a16:creationId xmlns:a16="http://schemas.microsoft.com/office/drawing/2014/main" id="{237D2E11-9A81-A41A-6802-780C451938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E"/>
          </a:p>
        </p:txBody>
      </p:sp>
      <p:sp>
        <p:nvSpPr>
          <p:cNvPr id="4" name="Date Placeholder 3">
            <a:extLst>
              <a:ext uri="{FF2B5EF4-FFF2-40B4-BE49-F238E27FC236}">
                <a16:creationId xmlns:a16="http://schemas.microsoft.com/office/drawing/2014/main" id="{AD92C6E9-E121-3357-586F-308F9211CC23}"/>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5" name="Footer Placeholder 4">
            <a:extLst>
              <a:ext uri="{FF2B5EF4-FFF2-40B4-BE49-F238E27FC236}">
                <a16:creationId xmlns:a16="http://schemas.microsoft.com/office/drawing/2014/main" id="{E2D93C46-A76E-408F-555C-69EAAC5B7AA2}"/>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F988658F-5499-BD6A-072C-325071D7FD5E}"/>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289654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A6E3-0EB1-7A77-D57B-616F430F6C13}"/>
              </a:ext>
            </a:extLst>
          </p:cNvPr>
          <p:cNvSpPr>
            <a:spLocks noGrp="1"/>
          </p:cNvSpPr>
          <p:nvPr>
            <p:ph type="title"/>
          </p:nvPr>
        </p:nvSpPr>
        <p:spPr/>
        <p:txBody>
          <a:bodyPr/>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4030EF6C-8DF8-0CCB-78F8-69E622DD7D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823C6342-3635-4FA1-50D4-C1BCE02405E6}"/>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5" name="Footer Placeholder 4">
            <a:extLst>
              <a:ext uri="{FF2B5EF4-FFF2-40B4-BE49-F238E27FC236}">
                <a16:creationId xmlns:a16="http://schemas.microsoft.com/office/drawing/2014/main" id="{B64E4939-BE53-C93C-1739-55BE0DAA2A82}"/>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E1214048-643A-C684-1FC4-A13C9814D962}"/>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3627681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545DFD-D31A-5959-038E-4D8F10EFEB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E"/>
          </a:p>
        </p:txBody>
      </p:sp>
      <p:sp>
        <p:nvSpPr>
          <p:cNvPr id="3" name="Vertical Text Placeholder 2">
            <a:extLst>
              <a:ext uri="{FF2B5EF4-FFF2-40B4-BE49-F238E27FC236}">
                <a16:creationId xmlns:a16="http://schemas.microsoft.com/office/drawing/2014/main" id="{156E2557-C270-798A-B232-06F54E65F1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DAF80EDE-44FE-BA90-8702-1651DA390115}"/>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5" name="Footer Placeholder 4">
            <a:extLst>
              <a:ext uri="{FF2B5EF4-FFF2-40B4-BE49-F238E27FC236}">
                <a16:creationId xmlns:a16="http://schemas.microsoft.com/office/drawing/2014/main" id="{C45E8C13-5CD9-F696-9E0B-C4E4F30BDD33}"/>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0782B3F2-ABB4-26B1-C2E7-EE704C1F32F8}"/>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428297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CEF8-7EAF-0F21-7D3B-6C10B87FC739}"/>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0C7A8316-EE24-1C0D-D71A-E348FF1776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A189CB92-020A-96A3-B6D0-46E2C261A3B0}"/>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5" name="Footer Placeholder 4">
            <a:extLst>
              <a:ext uri="{FF2B5EF4-FFF2-40B4-BE49-F238E27FC236}">
                <a16:creationId xmlns:a16="http://schemas.microsoft.com/office/drawing/2014/main" id="{6E486EFF-D6A7-7A1C-0144-1A15182C403C}"/>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106A93E8-90F8-6E26-E711-B1F9A510418C}"/>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3777874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CE53D-3DC2-9C48-4593-765E1CD110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E"/>
          </a:p>
        </p:txBody>
      </p:sp>
      <p:sp>
        <p:nvSpPr>
          <p:cNvPr id="3" name="Text Placeholder 2">
            <a:extLst>
              <a:ext uri="{FF2B5EF4-FFF2-40B4-BE49-F238E27FC236}">
                <a16:creationId xmlns:a16="http://schemas.microsoft.com/office/drawing/2014/main" id="{6B3741A6-C3A2-2998-EDE8-04554CF1C9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923E5D-2C35-9C71-F058-80AB31870D45}"/>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5" name="Footer Placeholder 4">
            <a:extLst>
              <a:ext uri="{FF2B5EF4-FFF2-40B4-BE49-F238E27FC236}">
                <a16:creationId xmlns:a16="http://schemas.microsoft.com/office/drawing/2014/main" id="{5EA9881F-3F52-B543-80D7-1B23B5C002C0}"/>
              </a:ext>
            </a:extLst>
          </p:cNvPr>
          <p:cNvSpPr>
            <a:spLocks noGrp="1"/>
          </p:cNvSpPr>
          <p:nvPr>
            <p:ph type="ftr" sz="quarter" idx="11"/>
          </p:nvPr>
        </p:nvSpPr>
        <p:spPr/>
        <p:txBody>
          <a:bodyPr/>
          <a:lstStyle/>
          <a:p>
            <a:endParaRPr lang="en-AE"/>
          </a:p>
        </p:txBody>
      </p:sp>
      <p:sp>
        <p:nvSpPr>
          <p:cNvPr id="6" name="Slide Number Placeholder 5">
            <a:extLst>
              <a:ext uri="{FF2B5EF4-FFF2-40B4-BE49-F238E27FC236}">
                <a16:creationId xmlns:a16="http://schemas.microsoft.com/office/drawing/2014/main" id="{86747863-BDF6-6EB3-B70A-253A32E6550A}"/>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3375814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DCC8-E1E4-810C-E2B0-9E4B277581BC}"/>
              </a:ext>
            </a:extLst>
          </p:cNvPr>
          <p:cNvSpPr>
            <a:spLocks noGrp="1"/>
          </p:cNvSpPr>
          <p:nvPr>
            <p:ph type="title"/>
          </p:nvPr>
        </p:nvSpPr>
        <p:spPr/>
        <p:txBody>
          <a:bodyPr/>
          <a:lstStyle/>
          <a:p>
            <a:r>
              <a:rPr lang="en-US"/>
              <a:t>Click to edit Master title style</a:t>
            </a:r>
            <a:endParaRPr lang="en-AE"/>
          </a:p>
        </p:txBody>
      </p:sp>
      <p:sp>
        <p:nvSpPr>
          <p:cNvPr id="3" name="Content Placeholder 2">
            <a:extLst>
              <a:ext uri="{FF2B5EF4-FFF2-40B4-BE49-F238E27FC236}">
                <a16:creationId xmlns:a16="http://schemas.microsoft.com/office/drawing/2014/main" id="{BC571779-4A69-DC86-5A71-E99C330B7D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Content Placeholder 3">
            <a:extLst>
              <a:ext uri="{FF2B5EF4-FFF2-40B4-BE49-F238E27FC236}">
                <a16:creationId xmlns:a16="http://schemas.microsoft.com/office/drawing/2014/main" id="{60A5CBDB-6994-385B-2505-DCD28244AA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Date Placeholder 4">
            <a:extLst>
              <a:ext uri="{FF2B5EF4-FFF2-40B4-BE49-F238E27FC236}">
                <a16:creationId xmlns:a16="http://schemas.microsoft.com/office/drawing/2014/main" id="{4B658CFF-771F-EA1F-81A5-E05716AA30E7}"/>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6" name="Footer Placeholder 5">
            <a:extLst>
              <a:ext uri="{FF2B5EF4-FFF2-40B4-BE49-F238E27FC236}">
                <a16:creationId xmlns:a16="http://schemas.microsoft.com/office/drawing/2014/main" id="{0585F3F5-7662-76ED-7A1D-416AAFFA2068}"/>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63899C12-F49D-9326-B9A4-62399DA7CAAF}"/>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947791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4D6A-F527-F664-6A0F-4BA733B898E3}"/>
              </a:ext>
            </a:extLst>
          </p:cNvPr>
          <p:cNvSpPr>
            <a:spLocks noGrp="1"/>
          </p:cNvSpPr>
          <p:nvPr>
            <p:ph type="title"/>
          </p:nvPr>
        </p:nvSpPr>
        <p:spPr>
          <a:xfrm>
            <a:off x="839788" y="365125"/>
            <a:ext cx="10515600" cy="1325563"/>
          </a:xfrm>
        </p:spPr>
        <p:txBody>
          <a:bodyPr/>
          <a:lstStyle/>
          <a:p>
            <a:r>
              <a:rPr lang="en-US"/>
              <a:t>Click to edit Master title style</a:t>
            </a:r>
            <a:endParaRPr lang="en-AE"/>
          </a:p>
        </p:txBody>
      </p:sp>
      <p:sp>
        <p:nvSpPr>
          <p:cNvPr id="3" name="Text Placeholder 2">
            <a:extLst>
              <a:ext uri="{FF2B5EF4-FFF2-40B4-BE49-F238E27FC236}">
                <a16:creationId xmlns:a16="http://schemas.microsoft.com/office/drawing/2014/main" id="{666DFEFB-27A1-4B21-FB8A-73DC61A2F2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38E151-75F5-DFAF-D049-D67DD21240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5" name="Text Placeholder 4">
            <a:extLst>
              <a:ext uri="{FF2B5EF4-FFF2-40B4-BE49-F238E27FC236}">
                <a16:creationId xmlns:a16="http://schemas.microsoft.com/office/drawing/2014/main" id="{C6283BA5-CEC8-535D-7F07-FA7C842D9D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39E804-EBAE-2754-6D9B-58E501A7FD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7" name="Date Placeholder 6">
            <a:extLst>
              <a:ext uri="{FF2B5EF4-FFF2-40B4-BE49-F238E27FC236}">
                <a16:creationId xmlns:a16="http://schemas.microsoft.com/office/drawing/2014/main" id="{4F6642C2-E97D-9041-708F-DB94270A78EC}"/>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8" name="Footer Placeholder 7">
            <a:extLst>
              <a:ext uri="{FF2B5EF4-FFF2-40B4-BE49-F238E27FC236}">
                <a16:creationId xmlns:a16="http://schemas.microsoft.com/office/drawing/2014/main" id="{FCE528F0-BC12-672E-DBDB-380517BABF0E}"/>
              </a:ext>
            </a:extLst>
          </p:cNvPr>
          <p:cNvSpPr>
            <a:spLocks noGrp="1"/>
          </p:cNvSpPr>
          <p:nvPr>
            <p:ph type="ftr" sz="quarter" idx="11"/>
          </p:nvPr>
        </p:nvSpPr>
        <p:spPr/>
        <p:txBody>
          <a:bodyPr/>
          <a:lstStyle/>
          <a:p>
            <a:endParaRPr lang="en-AE"/>
          </a:p>
        </p:txBody>
      </p:sp>
      <p:sp>
        <p:nvSpPr>
          <p:cNvPr id="9" name="Slide Number Placeholder 8">
            <a:extLst>
              <a:ext uri="{FF2B5EF4-FFF2-40B4-BE49-F238E27FC236}">
                <a16:creationId xmlns:a16="http://schemas.microsoft.com/office/drawing/2014/main" id="{DCAF3476-28AB-96CF-7722-0BB9B724EB57}"/>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81872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5F1CD-6181-6EF0-F64C-F4798A97B463}"/>
              </a:ext>
            </a:extLst>
          </p:cNvPr>
          <p:cNvSpPr>
            <a:spLocks noGrp="1"/>
          </p:cNvSpPr>
          <p:nvPr>
            <p:ph type="title"/>
          </p:nvPr>
        </p:nvSpPr>
        <p:spPr/>
        <p:txBody>
          <a:bodyPr/>
          <a:lstStyle/>
          <a:p>
            <a:r>
              <a:rPr lang="en-US"/>
              <a:t>Click to edit Master title style</a:t>
            </a:r>
            <a:endParaRPr lang="en-AE"/>
          </a:p>
        </p:txBody>
      </p:sp>
      <p:sp>
        <p:nvSpPr>
          <p:cNvPr id="3" name="Date Placeholder 2">
            <a:extLst>
              <a:ext uri="{FF2B5EF4-FFF2-40B4-BE49-F238E27FC236}">
                <a16:creationId xmlns:a16="http://schemas.microsoft.com/office/drawing/2014/main" id="{80CEDE8D-ECF1-B8FF-E1AF-D6C20C9C81ED}"/>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4" name="Footer Placeholder 3">
            <a:extLst>
              <a:ext uri="{FF2B5EF4-FFF2-40B4-BE49-F238E27FC236}">
                <a16:creationId xmlns:a16="http://schemas.microsoft.com/office/drawing/2014/main" id="{94BB5691-A554-264D-BA06-0F7FB7836189}"/>
              </a:ext>
            </a:extLst>
          </p:cNvPr>
          <p:cNvSpPr>
            <a:spLocks noGrp="1"/>
          </p:cNvSpPr>
          <p:nvPr>
            <p:ph type="ftr" sz="quarter" idx="11"/>
          </p:nvPr>
        </p:nvSpPr>
        <p:spPr/>
        <p:txBody>
          <a:bodyPr/>
          <a:lstStyle/>
          <a:p>
            <a:endParaRPr lang="en-AE"/>
          </a:p>
        </p:txBody>
      </p:sp>
      <p:sp>
        <p:nvSpPr>
          <p:cNvPr id="5" name="Slide Number Placeholder 4">
            <a:extLst>
              <a:ext uri="{FF2B5EF4-FFF2-40B4-BE49-F238E27FC236}">
                <a16:creationId xmlns:a16="http://schemas.microsoft.com/office/drawing/2014/main" id="{0849E640-ACAE-5B24-D9FA-557F8B0F29E9}"/>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3270188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B2C773-D3A5-DD80-ACC6-C37DD9D5D337}"/>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3" name="Footer Placeholder 2">
            <a:extLst>
              <a:ext uri="{FF2B5EF4-FFF2-40B4-BE49-F238E27FC236}">
                <a16:creationId xmlns:a16="http://schemas.microsoft.com/office/drawing/2014/main" id="{20E04671-31F7-1D43-9338-223732A38968}"/>
              </a:ext>
            </a:extLst>
          </p:cNvPr>
          <p:cNvSpPr>
            <a:spLocks noGrp="1"/>
          </p:cNvSpPr>
          <p:nvPr>
            <p:ph type="ftr" sz="quarter" idx="11"/>
          </p:nvPr>
        </p:nvSpPr>
        <p:spPr/>
        <p:txBody>
          <a:bodyPr/>
          <a:lstStyle/>
          <a:p>
            <a:endParaRPr lang="en-AE"/>
          </a:p>
        </p:txBody>
      </p:sp>
      <p:sp>
        <p:nvSpPr>
          <p:cNvPr id="4" name="Slide Number Placeholder 3">
            <a:extLst>
              <a:ext uri="{FF2B5EF4-FFF2-40B4-BE49-F238E27FC236}">
                <a16:creationId xmlns:a16="http://schemas.microsoft.com/office/drawing/2014/main" id="{BB6FAE89-7E7C-5A6D-CE68-DF702E2BCB27}"/>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4129741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CDD21-AF74-D5C7-2D4A-59C054C08C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Content Placeholder 2">
            <a:extLst>
              <a:ext uri="{FF2B5EF4-FFF2-40B4-BE49-F238E27FC236}">
                <a16:creationId xmlns:a16="http://schemas.microsoft.com/office/drawing/2014/main" id="{62DC1804-0693-9E1F-37CA-BA79135959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Text Placeholder 3">
            <a:extLst>
              <a:ext uri="{FF2B5EF4-FFF2-40B4-BE49-F238E27FC236}">
                <a16:creationId xmlns:a16="http://schemas.microsoft.com/office/drawing/2014/main" id="{EBFDEB24-B2D3-1CD6-AA18-AF3E49321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A33BA8-5A8F-A257-A88C-66674E1224E2}"/>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6" name="Footer Placeholder 5">
            <a:extLst>
              <a:ext uri="{FF2B5EF4-FFF2-40B4-BE49-F238E27FC236}">
                <a16:creationId xmlns:a16="http://schemas.microsoft.com/office/drawing/2014/main" id="{810CCFB4-DEDA-A6B3-C13B-3D9B6618B7EC}"/>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6A53068F-778F-C2E8-BB98-48793FCFED31}"/>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3360567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6433C-83C8-B4DF-D3BC-E32DCE088E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E"/>
          </a:p>
        </p:txBody>
      </p:sp>
      <p:sp>
        <p:nvSpPr>
          <p:cNvPr id="3" name="Picture Placeholder 2">
            <a:extLst>
              <a:ext uri="{FF2B5EF4-FFF2-40B4-BE49-F238E27FC236}">
                <a16:creationId xmlns:a16="http://schemas.microsoft.com/office/drawing/2014/main" id="{269CA1DD-61FE-D3E5-59CA-08BE2FB2A7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E"/>
          </a:p>
        </p:txBody>
      </p:sp>
      <p:sp>
        <p:nvSpPr>
          <p:cNvPr id="4" name="Text Placeholder 3">
            <a:extLst>
              <a:ext uri="{FF2B5EF4-FFF2-40B4-BE49-F238E27FC236}">
                <a16:creationId xmlns:a16="http://schemas.microsoft.com/office/drawing/2014/main" id="{428489A3-2722-0188-791C-07D4140A3A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C8F045-1F59-766D-9067-32B3254F0654}"/>
              </a:ext>
            </a:extLst>
          </p:cNvPr>
          <p:cNvSpPr>
            <a:spLocks noGrp="1"/>
          </p:cNvSpPr>
          <p:nvPr>
            <p:ph type="dt" sz="half" idx="10"/>
          </p:nvPr>
        </p:nvSpPr>
        <p:spPr/>
        <p:txBody>
          <a:bodyPr/>
          <a:lstStyle/>
          <a:p>
            <a:fld id="{06C8AB6C-C5C5-4DB9-807A-A11FE1F044A2}" type="datetimeFigureOut">
              <a:rPr lang="en-AE" smtClean="0"/>
              <a:t>14/05/2023</a:t>
            </a:fld>
            <a:endParaRPr lang="en-AE"/>
          </a:p>
        </p:txBody>
      </p:sp>
      <p:sp>
        <p:nvSpPr>
          <p:cNvPr id="6" name="Footer Placeholder 5">
            <a:extLst>
              <a:ext uri="{FF2B5EF4-FFF2-40B4-BE49-F238E27FC236}">
                <a16:creationId xmlns:a16="http://schemas.microsoft.com/office/drawing/2014/main" id="{5BD32F68-2700-9D2C-6050-54ABD9173633}"/>
              </a:ext>
            </a:extLst>
          </p:cNvPr>
          <p:cNvSpPr>
            <a:spLocks noGrp="1"/>
          </p:cNvSpPr>
          <p:nvPr>
            <p:ph type="ftr" sz="quarter" idx="11"/>
          </p:nvPr>
        </p:nvSpPr>
        <p:spPr/>
        <p:txBody>
          <a:bodyPr/>
          <a:lstStyle/>
          <a:p>
            <a:endParaRPr lang="en-AE"/>
          </a:p>
        </p:txBody>
      </p:sp>
      <p:sp>
        <p:nvSpPr>
          <p:cNvPr id="7" name="Slide Number Placeholder 6">
            <a:extLst>
              <a:ext uri="{FF2B5EF4-FFF2-40B4-BE49-F238E27FC236}">
                <a16:creationId xmlns:a16="http://schemas.microsoft.com/office/drawing/2014/main" id="{4A2E5EFD-9827-FFFB-7205-20B51CECB52B}"/>
              </a:ext>
            </a:extLst>
          </p:cNvPr>
          <p:cNvSpPr>
            <a:spLocks noGrp="1"/>
          </p:cNvSpPr>
          <p:nvPr>
            <p:ph type="sldNum" sz="quarter" idx="12"/>
          </p:nvPr>
        </p:nvSpPr>
        <p:spPr/>
        <p:txBody>
          <a:bodyPr/>
          <a:lstStyle/>
          <a:p>
            <a:fld id="{AC16F135-7811-4018-AD40-C82075371472}" type="slidenum">
              <a:rPr lang="en-AE" smtClean="0"/>
              <a:t>‹#›</a:t>
            </a:fld>
            <a:endParaRPr lang="en-AE"/>
          </a:p>
        </p:txBody>
      </p:sp>
    </p:spTree>
    <p:extLst>
      <p:ext uri="{BB962C8B-B14F-4D97-AF65-F5344CB8AC3E}">
        <p14:creationId xmlns:p14="http://schemas.microsoft.com/office/powerpoint/2010/main" val="365296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77CD13-F306-3D35-E8D1-41B5C898E7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E"/>
          </a:p>
        </p:txBody>
      </p:sp>
      <p:sp>
        <p:nvSpPr>
          <p:cNvPr id="3" name="Text Placeholder 2">
            <a:extLst>
              <a:ext uri="{FF2B5EF4-FFF2-40B4-BE49-F238E27FC236}">
                <a16:creationId xmlns:a16="http://schemas.microsoft.com/office/drawing/2014/main" id="{5D772F43-F19A-74A7-4841-5B55438E2E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4" name="Date Placeholder 3">
            <a:extLst>
              <a:ext uri="{FF2B5EF4-FFF2-40B4-BE49-F238E27FC236}">
                <a16:creationId xmlns:a16="http://schemas.microsoft.com/office/drawing/2014/main" id="{C4634263-7208-1709-451C-DCF69BEB25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8AB6C-C5C5-4DB9-807A-A11FE1F044A2}" type="datetimeFigureOut">
              <a:rPr lang="en-AE" smtClean="0"/>
              <a:t>14/05/2023</a:t>
            </a:fld>
            <a:endParaRPr lang="en-AE"/>
          </a:p>
        </p:txBody>
      </p:sp>
      <p:sp>
        <p:nvSpPr>
          <p:cNvPr id="5" name="Footer Placeholder 4">
            <a:extLst>
              <a:ext uri="{FF2B5EF4-FFF2-40B4-BE49-F238E27FC236}">
                <a16:creationId xmlns:a16="http://schemas.microsoft.com/office/drawing/2014/main" id="{99B10E6A-C1B7-7EA1-5840-A7F346C895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E"/>
          </a:p>
        </p:txBody>
      </p:sp>
      <p:sp>
        <p:nvSpPr>
          <p:cNvPr id="6" name="Slide Number Placeholder 5">
            <a:extLst>
              <a:ext uri="{FF2B5EF4-FFF2-40B4-BE49-F238E27FC236}">
                <a16:creationId xmlns:a16="http://schemas.microsoft.com/office/drawing/2014/main" id="{22258101-E750-D468-9361-5CBE538A56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6F135-7811-4018-AD40-C82075371472}" type="slidenum">
              <a:rPr lang="en-AE" smtClean="0"/>
              <a:t>‹#›</a:t>
            </a:fld>
            <a:endParaRPr lang="en-AE"/>
          </a:p>
        </p:txBody>
      </p:sp>
    </p:spTree>
    <p:extLst>
      <p:ext uri="{BB962C8B-B14F-4D97-AF65-F5344CB8AC3E}">
        <p14:creationId xmlns:p14="http://schemas.microsoft.com/office/powerpoint/2010/main" val="3941371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4EA3B4F-8E08-7B6C-CC93-6C8B992301A5}"/>
              </a:ext>
            </a:extLst>
          </p:cNvPr>
          <p:cNvSpPr>
            <a:spLocks noGrp="1"/>
          </p:cNvSpPr>
          <p:nvPr>
            <p:ph type="subTitle" idx="1"/>
          </p:nvPr>
        </p:nvSpPr>
        <p:spPr>
          <a:xfrm>
            <a:off x="208722" y="168966"/>
            <a:ext cx="11065565" cy="6848060"/>
          </a:xfrm>
        </p:spPr>
        <p:txBody>
          <a:bodyPr>
            <a:normAutofit/>
          </a:bodyPr>
          <a:lstStyle/>
          <a:p>
            <a:pPr algn="r" rtl="1"/>
            <a:r>
              <a:rPr lang="ar-AE" sz="1800" b="1" i="0" u="none" strike="noStrike" baseline="0" dirty="0">
                <a:solidFill>
                  <a:srgbClr val="45F981"/>
                </a:solidFill>
                <a:latin typeface="Al-Jazeera-Arabic-Bold"/>
              </a:rPr>
              <a:t>الإمارات والعالمية  ( الهوية الوطنية)</a:t>
            </a:r>
          </a:p>
          <a:p>
            <a:pPr algn="r" rtl="1"/>
            <a:r>
              <a:rPr lang="ar-AE" sz="1800" b="1" i="0" u="none" strike="noStrike" baseline="0" dirty="0">
                <a:solidFill>
                  <a:srgbClr val="45F981"/>
                </a:solidFill>
                <a:latin typeface="Al-Jazeera-Arabic-Bold"/>
              </a:rPr>
              <a:t>الشَّراكةُ القتصاديّةُ بينَ دولةِ الإماراتِ العربيّةِ المتّحدةِ</a:t>
            </a:r>
            <a:r>
              <a:rPr lang="en-US" sz="1800" b="1" i="0" u="none" strike="noStrike" baseline="0" dirty="0">
                <a:solidFill>
                  <a:srgbClr val="45F981"/>
                </a:solidFill>
                <a:latin typeface="Al-Jazeera-Arabic-Bold"/>
              </a:rPr>
              <a:t> </a:t>
            </a:r>
            <a:r>
              <a:rPr lang="ar-AE" sz="1800" b="1" i="0" u="none" strike="noStrike" baseline="0" dirty="0">
                <a:solidFill>
                  <a:srgbClr val="45F981"/>
                </a:solidFill>
                <a:latin typeface="Al-Jazeera-Arabic-Bold"/>
              </a:rPr>
              <a:t>والول</a:t>
            </a:r>
            <a:r>
              <a:rPr lang="ar-AE" sz="1800" b="1" dirty="0">
                <a:solidFill>
                  <a:srgbClr val="45F981"/>
                </a:solidFill>
                <a:latin typeface="Al-Jazeera-Arabic-Bold"/>
              </a:rPr>
              <a:t>ا</a:t>
            </a:r>
            <a:r>
              <a:rPr lang="ar-AE" sz="1800" b="1" i="0" u="none" strike="noStrike" baseline="0" dirty="0">
                <a:solidFill>
                  <a:srgbClr val="45F981"/>
                </a:solidFill>
                <a:latin typeface="Al-Jazeera-Arabic-Bold"/>
              </a:rPr>
              <a:t>ياتِ المتّحدةِ الأمريكيّةِ:</a:t>
            </a:r>
          </a:p>
          <a:p>
            <a:pPr algn="r" rtl="1"/>
            <a:r>
              <a:rPr lang="ar-AE" sz="1800" b="0" i="0" u="none" strike="noStrike" baseline="0" dirty="0">
                <a:solidFill>
                  <a:srgbClr val="000000"/>
                </a:solidFill>
                <a:latin typeface="Dubai-Regular"/>
              </a:rPr>
              <a:t>تتميّزُ العلاقاتُ الإماراتيّةُ الأمريكيّةُ بأنّها علاقاتٌ إستراتيجيّةٌ ومتجذّرةٌ</a:t>
            </a:r>
            <a:r>
              <a:rPr lang="en-US" sz="1800" b="0" i="0" u="none" strike="noStrike" baseline="0" dirty="0">
                <a:solidFill>
                  <a:srgbClr val="000000"/>
                </a:solidFill>
                <a:latin typeface="Dubai-Regular"/>
              </a:rPr>
              <a:t> </a:t>
            </a:r>
            <a:r>
              <a:rPr lang="ar-AE" sz="1800" b="0" i="0" u="none" strike="noStrike" baseline="0" dirty="0">
                <a:solidFill>
                  <a:srgbClr val="000000"/>
                </a:solidFill>
                <a:latin typeface="Dubai-Regular"/>
              </a:rPr>
              <a:t>مُنذُ تأسيسِ الدّولةِ، وهي مستمرّةٌ منذُ عامِ 1971 م، حيثُ كانَت الولاياتِ</a:t>
            </a:r>
          </a:p>
          <a:p>
            <a:pPr algn="r" rtl="1"/>
            <a:r>
              <a:rPr lang="ar-AE" sz="1800" b="0" i="0" u="none" strike="noStrike" baseline="0" dirty="0">
                <a:solidFill>
                  <a:srgbClr val="000000"/>
                </a:solidFill>
                <a:latin typeface="Dubai-Regular"/>
              </a:rPr>
              <a:t>المتّحدةِ الأمريكيّةِ ثالثَ دولةٍ تقيمُ علاقاتٍ دبلوماسيّةً رسميّةً معَ دولةِ</a:t>
            </a:r>
            <a:r>
              <a:rPr lang="en-US" sz="1800" b="0" i="0" u="none" strike="noStrike" baseline="0" dirty="0">
                <a:solidFill>
                  <a:srgbClr val="000000"/>
                </a:solidFill>
                <a:latin typeface="Dubai-Regular"/>
              </a:rPr>
              <a:t> </a:t>
            </a:r>
            <a:r>
              <a:rPr lang="ar-AE" sz="1800" b="0" i="0" u="none" strike="noStrike" baseline="0" dirty="0">
                <a:solidFill>
                  <a:srgbClr val="000000"/>
                </a:solidFill>
                <a:latin typeface="Dubai-Regular"/>
              </a:rPr>
              <a:t>الإماراتِ العربيّةِ المتّحدةِ.</a:t>
            </a:r>
          </a:p>
          <a:p>
            <a:pPr algn="r" rtl="1"/>
            <a:r>
              <a:rPr lang="ar-AE" sz="1800" b="1" i="0" u="none" strike="noStrike" baseline="0" dirty="0">
                <a:solidFill>
                  <a:srgbClr val="45F981"/>
                </a:solidFill>
                <a:latin typeface="Al-Jazeera-Arabic-Bold"/>
              </a:rPr>
              <a:t>الشَّراكةُ التّجاريّةُ بينَ دولةِ الإماراتِ العربيّةِ المتّحدةِ والولياتِ المتّحدةِ الأمريكيّةِ:</a:t>
            </a:r>
          </a:p>
          <a:p>
            <a:pPr algn="r" rtl="1"/>
            <a:r>
              <a:rPr lang="ar-AE" sz="1800" b="0" i="0" u="none" strike="noStrike" baseline="0" dirty="0">
                <a:solidFill>
                  <a:srgbClr val="000000"/>
                </a:solidFill>
                <a:latin typeface="Dubai-Regular"/>
              </a:rPr>
              <a:t>تتميّزُ العلاقاتُ التِّجاريّةُ والاقتصاديّةُ المُتبادلةُ بينَ الولاياتِ المتّحدةِ الأمريكيّةِ ودولةِ الإماراتِ العربيّةِ المتّحدةِ بأنَّها علاقاتٌ وطيدةٌ أخذَتْ مَنحىً إستراتيجيًّا ليسَ بسببِ عراقتِها وَتنامي حَجْمِ التَّبادلاتِ التّجاريّةِ بينَ البلدينِ فحسبُ، بَلْ بسببِ شموليّتِها وتنوّعِها لِتطالَ الكثيرَ مِن المجالاتِ الحيويّةِ لاقتصادِ الدّولةِ، كالطَّيرانِ والطّاقةِ، والبِنى التَّحتيّةِ، والعلاقاتِ الثّقافيّةِ، والعِلميّةِ، ولاسيّما في مجالِ التّعليمِ العالي والبحثِ العِلميِّ والتّدريبِ</a:t>
            </a:r>
          </a:p>
          <a:p>
            <a:pPr algn="r" rtl="1"/>
            <a:r>
              <a:rPr lang="ar-AE" sz="1800" b="1" i="0" u="none" strike="noStrike" baseline="0" dirty="0">
                <a:highlight>
                  <a:srgbClr val="FFFF00"/>
                </a:highlight>
                <a:latin typeface="Dubai-Bold"/>
              </a:rPr>
              <a:t>شراكةٌ في المجالِ الصِّحيِّ:</a:t>
            </a:r>
          </a:p>
          <a:p>
            <a:pPr algn="r" rtl="1"/>
            <a:r>
              <a:rPr lang="ar-AE" sz="1800" b="0" i="0" u="none" strike="noStrike" baseline="0" dirty="0">
                <a:latin typeface="Dubai-Regular"/>
              </a:rPr>
              <a:t>)كليفلاند كلينك أبوظبي(، هو مُستشفىً متعدّدُ التَّخصّصاتِ، يقعُ في جزيرةِ )الماريه( في أبوظبي بدولةِ الإماراتِ</a:t>
            </a:r>
          </a:p>
          <a:p>
            <a:pPr algn="r" rtl="1"/>
            <a:r>
              <a:rPr lang="ar-AE" sz="1800" b="0" i="0" u="none" strike="noStrike" baseline="0" dirty="0">
                <a:latin typeface="Dubai-Regular"/>
              </a:rPr>
              <a:t>العربيّةِ المتّحدةِ.وهو امتدادٌ فريدٌ مِنْ نوعِهِ لنموذجِ الرّعايةِ الصّحيّةِ المُعتمدِ في )كليفلاند كلينك( في الولاياتِ المتّحدةِ الأمريكيّةِ، وقد تمّ تصميمُهُ خصّيصًا لتلبيةِ مجموعةٍ من احتياجاتِ الرّعايةِ الحرجةِ في دولةِ الإماراتِ العربيّةِ المتّحدةِ.</a:t>
            </a:r>
          </a:p>
          <a:p>
            <a:pPr algn="r" rtl="1"/>
            <a:r>
              <a:rPr lang="ar-AE" sz="1800" b="1" i="0" u="none" strike="noStrike" baseline="0" dirty="0">
                <a:latin typeface="Dubai-Bold"/>
              </a:rPr>
              <a:t>شراكةٌ تَعليميّةٌ:</a:t>
            </a:r>
          </a:p>
          <a:p>
            <a:pPr algn="r" rtl="1"/>
            <a:r>
              <a:rPr lang="en-US" sz="1800" b="1" i="0" u="none" strike="noStrike" baseline="0" dirty="0">
                <a:highlight>
                  <a:srgbClr val="FFFF00"/>
                </a:highlight>
                <a:latin typeface="Dubai-Bold"/>
              </a:rPr>
              <a:t>NYU ABU DHABI </a:t>
            </a:r>
            <a:r>
              <a:rPr lang="ar-AE" sz="1800" b="1" i="0" u="none" strike="noStrike" baseline="0" dirty="0">
                <a:highlight>
                  <a:srgbClr val="FFFF00"/>
                </a:highlight>
                <a:latin typeface="Dubai-Bold"/>
              </a:rPr>
              <a:t>جامعةُ (نيويورك) أبوظبي</a:t>
            </a:r>
          </a:p>
          <a:p>
            <a:pPr algn="r" rtl="1"/>
            <a:r>
              <a:rPr lang="ar-AE" sz="1800" b="0" i="0" u="none" strike="noStrike" baseline="0" dirty="0">
                <a:latin typeface="Dubai-Regular"/>
              </a:rPr>
              <a:t>تأسَّسَتْ جامعةُ )نيويورك( أبوظبي، الّتي رحَّبَتْ بأولى دفعاتِها الطُّلابيّةِ في عامِ 2010 م بالشَّراكةِ بينَ جامعةِ )نيويورك( وإمارةِ أبوظبي، وكانَتْ نتاجًا للتّفاهمِ المشتركِ بينَ الطّرفينِ حولَ الأدوارِوالتّحدّياتِ الرّئيسةِ الّتي تواجهُ قطاعَ التّعليمِ العالي في القرنِ الحادي والعشرينَ.</a:t>
            </a:r>
          </a:p>
          <a:p>
            <a:pPr algn="r" rtl="1"/>
            <a:endParaRPr lang="ar-AE" sz="1800" dirty="0">
              <a:latin typeface="Dubai-Regular"/>
            </a:endParaRPr>
          </a:p>
          <a:p>
            <a:pPr algn="r" rtl="1"/>
            <a:endParaRPr lang="en-AE" dirty="0"/>
          </a:p>
        </p:txBody>
      </p:sp>
    </p:spTree>
    <p:extLst>
      <p:ext uri="{BB962C8B-B14F-4D97-AF65-F5344CB8AC3E}">
        <p14:creationId xmlns:p14="http://schemas.microsoft.com/office/powerpoint/2010/main" val="3152025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243</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Al-Jazeera-Arabic-Bold</vt:lpstr>
      <vt:lpstr>Arial</vt:lpstr>
      <vt:lpstr>Calibri</vt:lpstr>
      <vt:lpstr>Calibri Light</vt:lpstr>
      <vt:lpstr>Dubai-Bold</vt:lpstr>
      <vt:lpstr>Dubai-Regular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Rania Al Bataineh</dc:creator>
  <cp:lastModifiedBy>Rania Al Bataineh</cp:lastModifiedBy>
  <cp:revision>1</cp:revision>
  <dcterms:created xsi:type="dcterms:W3CDTF">2023-05-14T10:06:40Z</dcterms:created>
  <dcterms:modified xsi:type="dcterms:W3CDTF">2023-05-14T10:11:43Z</dcterms:modified>
</cp:coreProperties>
</file>