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1477B-E8F0-4936-BF79-A07EA2CB2D51}" v="195" dt="2024-09-06T09:44:38.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p:scale>
          <a:sx n="53" d="100"/>
          <a:sy n="53" d="100"/>
        </p:scale>
        <p:origin x="8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ta Ciras" userId="e08ae8fa32ecbd6c" providerId="LiveId" clId="{F541477B-E8F0-4936-BF79-A07EA2CB2D51}"/>
    <pc:docChg chg="undo custSel addSld delSld modSld">
      <pc:chgData name="Ankita Ciras" userId="e08ae8fa32ecbd6c" providerId="LiveId" clId="{F541477B-E8F0-4936-BF79-A07EA2CB2D51}" dt="2024-09-06T09:44:38.872" v="3499" actId="478"/>
      <pc:docMkLst>
        <pc:docMk/>
      </pc:docMkLst>
      <pc:sldChg chg="del">
        <pc:chgData name="Ankita Ciras" userId="e08ae8fa32ecbd6c" providerId="LiveId" clId="{F541477B-E8F0-4936-BF79-A07EA2CB2D51}" dt="2024-08-30T07:20:34.583" v="1" actId="2696"/>
        <pc:sldMkLst>
          <pc:docMk/>
          <pc:sldMk cId="1217969179" sldId="256"/>
        </pc:sldMkLst>
      </pc:sldChg>
      <pc:sldChg chg="addSp delSp modSp new mod">
        <pc:chgData name="Ankita Ciras" userId="e08ae8fa32ecbd6c" providerId="LiveId" clId="{F541477B-E8F0-4936-BF79-A07EA2CB2D51}" dt="2024-09-06T09:34:32.971" v="2860" actId="207"/>
        <pc:sldMkLst>
          <pc:docMk/>
          <pc:sldMk cId="1252704233" sldId="257"/>
        </pc:sldMkLst>
        <pc:spChg chg="mod ord">
          <ac:chgData name="Ankita Ciras" userId="e08ae8fa32ecbd6c" providerId="LiveId" clId="{F541477B-E8F0-4936-BF79-A07EA2CB2D51}" dt="2024-09-06T06:58:52.731" v="1394" actId="255"/>
          <ac:spMkLst>
            <pc:docMk/>
            <pc:sldMk cId="1252704233" sldId="257"/>
            <ac:spMk id="2" creationId="{3303FEE0-E486-D7E4-9921-D1A6A0CBE05A}"/>
          </ac:spMkLst>
        </pc:spChg>
        <pc:spChg chg="del mod">
          <ac:chgData name="Ankita Ciras" userId="e08ae8fa32ecbd6c" providerId="LiveId" clId="{F541477B-E8F0-4936-BF79-A07EA2CB2D51}" dt="2024-08-30T07:24:00.077" v="33"/>
          <ac:spMkLst>
            <pc:docMk/>
            <pc:sldMk cId="1252704233" sldId="257"/>
            <ac:spMk id="3" creationId="{F1C22D63-50A8-FD93-2A83-22D30062939B}"/>
          </ac:spMkLst>
        </pc:spChg>
        <pc:spChg chg="add mod ord">
          <ac:chgData name="Ankita Ciras" userId="e08ae8fa32ecbd6c" providerId="LiveId" clId="{F541477B-E8F0-4936-BF79-A07EA2CB2D51}" dt="2024-09-06T07:10:14.760" v="1678" actId="167"/>
          <ac:spMkLst>
            <pc:docMk/>
            <pc:sldMk cId="1252704233" sldId="257"/>
            <ac:spMk id="4" creationId="{6F73BB09-9D12-0983-EE64-49CBFCFB8156}"/>
          </ac:spMkLst>
        </pc:spChg>
        <pc:spChg chg="add mod ord">
          <ac:chgData name="Ankita Ciras" userId="e08ae8fa32ecbd6c" providerId="LiveId" clId="{F541477B-E8F0-4936-BF79-A07EA2CB2D51}" dt="2024-08-30T12:38:09.201" v="1179" actId="1076"/>
          <ac:spMkLst>
            <pc:docMk/>
            <pc:sldMk cId="1252704233" sldId="257"/>
            <ac:spMk id="5" creationId="{69D37FD5-293F-C6ED-3608-61030F6719C8}"/>
          </ac:spMkLst>
        </pc:spChg>
        <pc:spChg chg="add mod">
          <ac:chgData name="Ankita Ciras" userId="e08ae8fa32ecbd6c" providerId="LiveId" clId="{F541477B-E8F0-4936-BF79-A07EA2CB2D51}" dt="2024-09-06T07:02:04.474" v="1465" actId="1076"/>
          <ac:spMkLst>
            <pc:docMk/>
            <pc:sldMk cId="1252704233" sldId="257"/>
            <ac:spMk id="6" creationId="{2E7B261F-11F2-A6BF-C53D-D17B4DF4E084}"/>
          </ac:spMkLst>
        </pc:spChg>
        <pc:spChg chg="add mod ord">
          <ac:chgData name="Ankita Ciras" userId="e08ae8fa32ecbd6c" providerId="LiveId" clId="{F541477B-E8F0-4936-BF79-A07EA2CB2D51}" dt="2024-09-06T09:34:32.971" v="2860" actId="207"/>
          <ac:spMkLst>
            <pc:docMk/>
            <pc:sldMk cId="1252704233" sldId="257"/>
            <ac:spMk id="7" creationId="{6ECA53A8-6939-5EDF-560E-3CD4123A3CBD}"/>
          </ac:spMkLst>
        </pc:spChg>
        <pc:spChg chg="add mod ord">
          <ac:chgData name="Ankita Ciras" userId="e08ae8fa32ecbd6c" providerId="LiveId" clId="{F541477B-E8F0-4936-BF79-A07EA2CB2D51}" dt="2024-08-31T11:07:04.710" v="1382" actId="1076"/>
          <ac:spMkLst>
            <pc:docMk/>
            <pc:sldMk cId="1252704233" sldId="257"/>
            <ac:spMk id="8" creationId="{A8A44A73-EFF5-0E28-7FCF-5BF06AFF60E9}"/>
          </ac:spMkLst>
        </pc:spChg>
        <pc:spChg chg="add del mod">
          <ac:chgData name="Ankita Ciras" userId="e08ae8fa32ecbd6c" providerId="LiveId" clId="{F541477B-E8F0-4936-BF79-A07EA2CB2D51}" dt="2024-08-30T12:28:30.213" v="1092" actId="478"/>
          <ac:spMkLst>
            <pc:docMk/>
            <pc:sldMk cId="1252704233" sldId="257"/>
            <ac:spMk id="8" creationId="{BD9B55B5-1269-6431-946C-DF0C4E08AF55}"/>
          </ac:spMkLst>
        </pc:spChg>
        <pc:spChg chg="add del mod">
          <ac:chgData name="Ankita Ciras" userId="e08ae8fa32ecbd6c" providerId="LiveId" clId="{F541477B-E8F0-4936-BF79-A07EA2CB2D51}" dt="2024-08-30T07:48:52.896" v="715" actId="478"/>
          <ac:spMkLst>
            <pc:docMk/>
            <pc:sldMk cId="1252704233" sldId="257"/>
            <ac:spMk id="8" creationId="{D3FA22E5-BD93-8226-BF90-4497413876D0}"/>
          </ac:spMkLst>
        </pc:spChg>
        <pc:spChg chg="add mod">
          <ac:chgData name="Ankita Ciras" userId="e08ae8fa32ecbd6c" providerId="LiveId" clId="{F541477B-E8F0-4936-BF79-A07EA2CB2D51}" dt="2024-08-30T12:40:41.799" v="1223" actId="1076"/>
          <ac:spMkLst>
            <pc:docMk/>
            <pc:sldMk cId="1252704233" sldId="257"/>
            <ac:spMk id="9" creationId="{8054B950-F743-6FF0-F884-8AD0648896C9}"/>
          </ac:spMkLst>
        </pc:spChg>
        <pc:spChg chg="add del mod">
          <ac:chgData name="Ankita Ciras" userId="e08ae8fa32ecbd6c" providerId="LiveId" clId="{F541477B-E8F0-4936-BF79-A07EA2CB2D51}" dt="2024-09-06T07:11:11.002" v="1686" actId="1076"/>
          <ac:spMkLst>
            <pc:docMk/>
            <pc:sldMk cId="1252704233" sldId="257"/>
            <ac:spMk id="10" creationId="{A32728A0-6861-C057-5F90-05545052EEBE}"/>
          </ac:spMkLst>
        </pc:spChg>
        <pc:spChg chg="add mod">
          <ac:chgData name="Ankita Ciras" userId="e08ae8fa32ecbd6c" providerId="LiveId" clId="{F541477B-E8F0-4936-BF79-A07EA2CB2D51}" dt="2024-09-06T07:11:57.144" v="1693" actId="1076"/>
          <ac:spMkLst>
            <pc:docMk/>
            <pc:sldMk cId="1252704233" sldId="257"/>
            <ac:spMk id="11" creationId="{D11C18A2-423C-E84F-A032-40F047CCCA40}"/>
          </ac:spMkLst>
        </pc:spChg>
        <pc:spChg chg="add mod">
          <ac:chgData name="Ankita Ciras" userId="e08ae8fa32ecbd6c" providerId="LiveId" clId="{F541477B-E8F0-4936-BF79-A07EA2CB2D51}" dt="2024-08-30T12:40:47.162" v="1225" actId="14100"/>
          <ac:spMkLst>
            <pc:docMk/>
            <pc:sldMk cId="1252704233" sldId="257"/>
            <ac:spMk id="12" creationId="{9BB8E20F-CFF5-5FF9-111A-0C1C6BFDEF24}"/>
          </ac:spMkLst>
        </pc:spChg>
        <pc:spChg chg="add del mod">
          <ac:chgData name="Ankita Ciras" userId="e08ae8fa32ecbd6c" providerId="LiveId" clId="{F541477B-E8F0-4936-BF79-A07EA2CB2D51}" dt="2024-08-30T12:41:40.742" v="1233" actId="14100"/>
          <ac:spMkLst>
            <pc:docMk/>
            <pc:sldMk cId="1252704233" sldId="257"/>
            <ac:spMk id="13" creationId="{AEA4010D-E1E1-3B14-CED1-FCFCBD8522D0}"/>
          </ac:spMkLst>
        </pc:spChg>
        <pc:spChg chg="add del">
          <ac:chgData name="Ankita Ciras" userId="e08ae8fa32ecbd6c" providerId="LiveId" clId="{F541477B-E8F0-4936-BF79-A07EA2CB2D51}" dt="2024-08-30T12:41:53.893" v="1236" actId="478"/>
          <ac:spMkLst>
            <pc:docMk/>
            <pc:sldMk cId="1252704233" sldId="257"/>
            <ac:spMk id="14" creationId="{E35E522F-28FF-ED37-9F09-4558A0854758}"/>
          </ac:spMkLst>
        </pc:spChg>
        <pc:spChg chg="add mod ord">
          <ac:chgData name="Ankita Ciras" userId="e08ae8fa32ecbd6c" providerId="LiveId" clId="{F541477B-E8F0-4936-BF79-A07EA2CB2D51}" dt="2024-09-06T07:10:38.517" v="1681" actId="207"/>
          <ac:spMkLst>
            <pc:docMk/>
            <pc:sldMk cId="1252704233" sldId="257"/>
            <ac:spMk id="15" creationId="{35B267AB-954B-0AFA-ADB0-F76B1DF762A1}"/>
          </ac:spMkLst>
        </pc:spChg>
        <pc:spChg chg="add mod ord">
          <ac:chgData name="Ankita Ciras" userId="e08ae8fa32ecbd6c" providerId="LiveId" clId="{F541477B-E8F0-4936-BF79-A07EA2CB2D51}" dt="2024-09-06T07:11:04.367" v="1685" actId="207"/>
          <ac:spMkLst>
            <pc:docMk/>
            <pc:sldMk cId="1252704233" sldId="257"/>
            <ac:spMk id="17" creationId="{91C77140-0523-6C59-569B-8C2BF927BC0F}"/>
          </ac:spMkLst>
        </pc:spChg>
        <pc:spChg chg="add mod ord">
          <ac:chgData name="Ankita Ciras" userId="e08ae8fa32ecbd6c" providerId="LiveId" clId="{F541477B-E8F0-4936-BF79-A07EA2CB2D51}" dt="2024-09-06T07:11:52.887" v="1692" actId="14100"/>
          <ac:spMkLst>
            <pc:docMk/>
            <pc:sldMk cId="1252704233" sldId="257"/>
            <ac:spMk id="18" creationId="{21C1EEAF-B76C-7E2F-1372-62FA9590F6FA}"/>
          </ac:spMkLst>
        </pc:spChg>
        <pc:picChg chg="add mod">
          <ac:chgData name="Ankita Ciras" userId="e08ae8fa32ecbd6c" providerId="LiveId" clId="{F541477B-E8F0-4936-BF79-A07EA2CB2D51}" dt="2024-08-30T12:31:28.730" v="1131" actId="1076"/>
          <ac:picMkLst>
            <pc:docMk/>
            <pc:sldMk cId="1252704233" sldId="257"/>
            <ac:picMk id="3" creationId="{4AE94194-BB6A-5DC0-E877-6C7115725CF0}"/>
          </ac:picMkLst>
        </pc:picChg>
        <pc:picChg chg="add mod modCrop">
          <ac:chgData name="Ankita Ciras" userId="e08ae8fa32ecbd6c" providerId="LiveId" clId="{F541477B-E8F0-4936-BF79-A07EA2CB2D51}" dt="2024-08-31T11:00:42.011" v="1275" actId="14100"/>
          <ac:picMkLst>
            <pc:docMk/>
            <pc:sldMk cId="1252704233" sldId="257"/>
            <ac:picMk id="16" creationId="{BC11BDE3-B0EC-2397-65A8-A139DADA1175}"/>
          </ac:picMkLst>
        </pc:picChg>
        <pc:picChg chg="add mod">
          <ac:chgData name="Ankita Ciras" userId="e08ae8fa32ecbd6c" providerId="LiveId" clId="{F541477B-E8F0-4936-BF79-A07EA2CB2D51}" dt="2024-09-06T07:10:20.491" v="1679" actId="167"/>
          <ac:picMkLst>
            <pc:docMk/>
            <pc:sldMk cId="1252704233" sldId="257"/>
            <ac:picMk id="1026" creationId="{B53507C6-3800-0622-C64F-543D26BBF149}"/>
          </ac:picMkLst>
        </pc:picChg>
        <pc:picChg chg="add mod">
          <ac:chgData name="Ankita Ciras" userId="e08ae8fa32ecbd6c" providerId="LiveId" clId="{F541477B-E8F0-4936-BF79-A07EA2CB2D51}" dt="2024-08-30T12:33:19.243" v="1151" actId="1076"/>
          <ac:picMkLst>
            <pc:docMk/>
            <pc:sldMk cId="1252704233" sldId="257"/>
            <ac:picMk id="1028" creationId="{968CF0AD-3F8C-602D-2354-84983B27AB09}"/>
          </ac:picMkLst>
        </pc:picChg>
      </pc:sldChg>
      <pc:sldChg chg="addSp delSp modSp new mod">
        <pc:chgData name="Ankita Ciras" userId="e08ae8fa32ecbd6c" providerId="LiveId" clId="{F541477B-E8F0-4936-BF79-A07EA2CB2D51}" dt="2024-09-06T09:44:38.872" v="3499" actId="478"/>
        <pc:sldMkLst>
          <pc:docMk/>
          <pc:sldMk cId="878479298" sldId="258"/>
        </pc:sldMkLst>
        <pc:spChg chg="add mod">
          <ac:chgData name="Ankita Ciras" userId="e08ae8fa32ecbd6c" providerId="LiveId" clId="{F541477B-E8F0-4936-BF79-A07EA2CB2D51}" dt="2024-09-06T09:44:08.414" v="3496" actId="1076"/>
          <ac:spMkLst>
            <pc:docMk/>
            <pc:sldMk cId="878479298" sldId="258"/>
            <ac:spMk id="2" creationId="{0EA5B659-F40C-BB3F-47BC-E9B927F4CE77}"/>
          </ac:spMkLst>
        </pc:spChg>
        <pc:spChg chg="del">
          <ac:chgData name="Ankita Ciras" userId="e08ae8fa32ecbd6c" providerId="LiveId" clId="{F541477B-E8F0-4936-BF79-A07EA2CB2D51}" dt="2024-09-06T07:12:35.957" v="1695" actId="478"/>
          <ac:spMkLst>
            <pc:docMk/>
            <pc:sldMk cId="878479298" sldId="258"/>
            <ac:spMk id="2" creationId="{D4096652-2014-D355-5F8B-A63101D72828}"/>
          </ac:spMkLst>
        </pc:spChg>
        <pc:spChg chg="add mod ord">
          <ac:chgData name="Ankita Ciras" userId="e08ae8fa32ecbd6c" providerId="LiveId" clId="{F541477B-E8F0-4936-BF79-A07EA2CB2D51}" dt="2024-09-06T09:43:53.680" v="3494" actId="1076"/>
          <ac:spMkLst>
            <pc:docMk/>
            <pc:sldMk cId="878479298" sldId="258"/>
            <ac:spMk id="3" creationId="{C313B09D-EF23-502C-D45C-6CD4FC69FAF0}"/>
          </ac:spMkLst>
        </pc:spChg>
        <pc:spChg chg="del">
          <ac:chgData name="Ankita Ciras" userId="e08ae8fa32ecbd6c" providerId="LiveId" clId="{F541477B-E8F0-4936-BF79-A07EA2CB2D51}" dt="2024-09-06T07:12:40.078" v="1696" actId="478"/>
          <ac:spMkLst>
            <pc:docMk/>
            <pc:sldMk cId="878479298" sldId="258"/>
            <ac:spMk id="3" creationId="{F9EAF7FD-DC74-DC65-FE53-C2830D56FAFB}"/>
          </ac:spMkLst>
        </pc:spChg>
        <pc:spChg chg="add del mod ord">
          <ac:chgData name="Ankita Ciras" userId="e08ae8fa32ecbd6c" providerId="LiveId" clId="{F541477B-E8F0-4936-BF79-A07EA2CB2D51}" dt="2024-09-06T07:32:34.221" v="1926" actId="1076"/>
          <ac:spMkLst>
            <pc:docMk/>
            <pc:sldMk cId="878479298" sldId="258"/>
            <ac:spMk id="5" creationId="{22947A95-BF9C-35E5-F2E8-9C38244B9757}"/>
          </ac:spMkLst>
        </pc:spChg>
        <pc:spChg chg="add mod ord">
          <ac:chgData name="Ankita Ciras" userId="e08ae8fa32ecbd6c" providerId="LiveId" clId="{F541477B-E8F0-4936-BF79-A07EA2CB2D51}" dt="2024-09-06T09:43:36.389" v="3492" actId="207"/>
          <ac:spMkLst>
            <pc:docMk/>
            <pc:sldMk cId="878479298" sldId="258"/>
            <ac:spMk id="6" creationId="{1912E8C4-24A2-9093-51AE-B183650F1965}"/>
          </ac:spMkLst>
        </pc:spChg>
        <pc:spChg chg="add del mod">
          <ac:chgData name="Ankita Ciras" userId="e08ae8fa32ecbd6c" providerId="LiveId" clId="{F541477B-E8F0-4936-BF79-A07EA2CB2D51}" dt="2024-09-06T07:30:04.585" v="1849" actId="478"/>
          <ac:spMkLst>
            <pc:docMk/>
            <pc:sldMk cId="878479298" sldId="258"/>
            <ac:spMk id="7" creationId="{2CEC8325-8EE1-B968-8CBF-0285334CEC58}"/>
          </ac:spMkLst>
        </pc:spChg>
        <pc:spChg chg="add del mod">
          <ac:chgData name="Ankita Ciras" userId="e08ae8fa32ecbd6c" providerId="LiveId" clId="{F541477B-E8F0-4936-BF79-A07EA2CB2D51}" dt="2024-09-06T07:31:14.876" v="1855" actId="478"/>
          <ac:spMkLst>
            <pc:docMk/>
            <pc:sldMk cId="878479298" sldId="258"/>
            <ac:spMk id="8" creationId="{6DC6C0C1-8F15-19B2-97ED-5CC73BDD45A6}"/>
          </ac:spMkLst>
        </pc:spChg>
        <pc:spChg chg="add mod ord">
          <ac:chgData name="Ankita Ciras" userId="e08ae8fa32ecbd6c" providerId="LiveId" clId="{F541477B-E8F0-4936-BF79-A07EA2CB2D51}" dt="2024-09-06T09:42:14.048" v="3295" actId="167"/>
          <ac:spMkLst>
            <pc:docMk/>
            <pc:sldMk cId="878479298" sldId="258"/>
            <ac:spMk id="9" creationId="{7EBE456C-9011-FA0B-197A-FD1B22D41202}"/>
          </ac:spMkLst>
        </pc:spChg>
        <pc:spChg chg="add mod">
          <ac:chgData name="Ankita Ciras" userId="e08ae8fa32ecbd6c" providerId="LiveId" clId="{F541477B-E8F0-4936-BF79-A07EA2CB2D51}" dt="2024-09-06T07:57:21.791" v="2793" actId="1076"/>
          <ac:spMkLst>
            <pc:docMk/>
            <pc:sldMk cId="878479298" sldId="258"/>
            <ac:spMk id="10" creationId="{FFEF1279-CA6E-2453-2D5A-438B3C1EBC91}"/>
          </ac:spMkLst>
        </pc:spChg>
        <pc:spChg chg="add mod ord">
          <ac:chgData name="Ankita Ciras" userId="e08ae8fa32ecbd6c" providerId="LiveId" clId="{F541477B-E8F0-4936-BF79-A07EA2CB2D51}" dt="2024-09-06T07:58:01.268" v="2836" actId="1076"/>
          <ac:spMkLst>
            <pc:docMk/>
            <pc:sldMk cId="878479298" sldId="258"/>
            <ac:spMk id="11" creationId="{6052FC3E-9362-A378-8B0D-3F9F7530103B}"/>
          </ac:spMkLst>
        </pc:spChg>
        <pc:picChg chg="add mod">
          <ac:chgData name="Ankita Ciras" userId="e08ae8fa32ecbd6c" providerId="LiveId" clId="{F541477B-E8F0-4936-BF79-A07EA2CB2D51}" dt="2024-09-06T09:38:33.229" v="2898" actId="1076"/>
          <ac:picMkLst>
            <pc:docMk/>
            <pc:sldMk cId="878479298" sldId="258"/>
            <ac:picMk id="1026" creationId="{5CB01311-6981-4695-6F50-30CE112FB0E3}"/>
          </ac:picMkLst>
        </pc:picChg>
        <pc:picChg chg="add del mod">
          <ac:chgData name="Ankita Ciras" userId="e08ae8fa32ecbd6c" providerId="LiveId" clId="{F541477B-E8F0-4936-BF79-A07EA2CB2D51}" dt="2024-09-06T07:35:52.470" v="1963" actId="478"/>
          <ac:picMkLst>
            <pc:docMk/>
            <pc:sldMk cId="878479298" sldId="258"/>
            <ac:picMk id="1026" creationId="{62647EFE-3DBE-159C-5FB7-6BA7F0BAF8F7}"/>
          </ac:picMkLst>
        </pc:picChg>
        <pc:picChg chg="add del mod">
          <ac:chgData name="Ankita Ciras" userId="e08ae8fa32ecbd6c" providerId="LiveId" clId="{F541477B-E8F0-4936-BF79-A07EA2CB2D51}" dt="2024-09-06T09:44:35.753" v="3498" actId="478"/>
          <ac:picMkLst>
            <pc:docMk/>
            <pc:sldMk cId="878479298" sldId="258"/>
            <ac:picMk id="1028" creationId="{4842065B-D26D-EDCC-E0A6-54509573D233}"/>
          </ac:picMkLst>
        </pc:picChg>
        <pc:picChg chg="add mod">
          <ac:chgData name="Ankita Ciras" userId="e08ae8fa32ecbd6c" providerId="LiveId" clId="{F541477B-E8F0-4936-BF79-A07EA2CB2D51}" dt="2024-09-06T07:38:11.936" v="1978" actId="1076"/>
          <ac:picMkLst>
            <pc:docMk/>
            <pc:sldMk cId="878479298" sldId="258"/>
            <ac:picMk id="1030" creationId="{89270E88-906F-1A98-3D82-F5ECD7E0D78C}"/>
          </ac:picMkLst>
        </pc:picChg>
        <pc:picChg chg="add mod">
          <ac:chgData name="Ankita Ciras" userId="e08ae8fa32ecbd6c" providerId="LiveId" clId="{F541477B-E8F0-4936-BF79-A07EA2CB2D51}" dt="2024-09-06T09:43:16.559" v="3345" actId="167"/>
          <ac:picMkLst>
            <pc:docMk/>
            <pc:sldMk cId="878479298" sldId="258"/>
            <ac:picMk id="1032" creationId="{B37C0703-2969-8BC1-B7FD-7FAE9F28A580}"/>
          </ac:picMkLst>
        </pc:picChg>
        <pc:picChg chg="add del mod">
          <ac:chgData name="Ankita Ciras" userId="e08ae8fa32ecbd6c" providerId="LiveId" clId="{F541477B-E8F0-4936-BF79-A07EA2CB2D51}" dt="2024-09-06T09:44:38.872" v="3499" actId="478"/>
          <ac:picMkLst>
            <pc:docMk/>
            <pc:sldMk cId="878479298" sldId="258"/>
            <ac:picMk id="1034" creationId="{3E00958B-B977-9199-B90F-CDD8B3745781}"/>
          </ac:picMkLst>
        </pc:picChg>
      </pc:sldChg>
      <pc:sldChg chg="new del">
        <pc:chgData name="Ankita Ciras" userId="e08ae8fa32ecbd6c" providerId="LiveId" clId="{F541477B-E8F0-4936-BF79-A07EA2CB2D51}" dt="2024-09-06T07:56:23.556" v="2784" actId="2696"/>
        <pc:sldMkLst>
          <pc:docMk/>
          <pc:sldMk cId="3154554128"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627B-69D8-414A-9EE0-077FEDC8E60E}" type="datetimeFigureOut">
              <a:rPr lang="en-GB" smtClean="0"/>
              <a:t>06/09/2024</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F4A6D-7FEC-4019-A45A-AC353344B900}" type="slidenum">
              <a:rPr lang="en-GB" smtClean="0"/>
              <a:t>‹#›</a:t>
            </a:fld>
            <a:endParaRPr lang="en-GB"/>
          </a:p>
        </p:txBody>
      </p:sp>
    </p:spTree>
    <p:extLst>
      <p:ext uri="{BB962C8B-B14F-4D97-AF65-F5344CB8AC3E}">
        <p14:creationId xmlns:p14="http://schemas.microsoft.com/office/powerpoint/2010/main" val="199779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EF4A6D-7FEC-4019-A45A-AC353344B900}" type="slidenum">
              <a:rPr lang="en-GB" smtClean="0"/>
              <a:t>2</a:t>
            </a:fld>
            <a:endParaRPr lang="en-GB"/>
          </a:p>
        </p:txBody>
      </p:sp>
    </p:spTree>
    <p:extLst>
      <p:ext uri="{BB962C8B-B14F-4D97-AF65-F5344CB8AC3E}">
        <p14:creationId xmlns:p14="http://schemas.microsoft.com/office/powerpoint/2010/main" val="327528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CB4542-54DE-4436-96F1-21832CE21A96}"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420586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CB4542-54DE-4436-96F1-21832CE21A96}"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2196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CB4542-54DE-4436-96F1-21832CE21A96}"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220885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CB4542-54DE-4436-96F1-21832CE21A96}"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122005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B4542-54DE-4436-96F1-21832CE21A96}"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201442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CB4542-54DE-4436-96F1-21832CE21A96}"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209126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CB4542-54DE-4436-96F1-21832CE21A96}" type="datetimeFigureOut">
              <a:rPr lang="en-GB" smtClean="0"/>
              <a:t>06/09/2024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219229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CB4542-54DE-4436-96F1-21832CE21A96}" type="datetimeFigureOut">
              <a:rPr lang="en-GB" smtClean="0"/>
              <a:t>06/09/2024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180524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B4542-54DE-4436-96F1-21832CE21A96}" type="datetimeFigureOut">
              <a:rPr lang="en-GB" smtClean="0"/>
              <a:t>06/09/2024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241463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CB4542-54DE-4436-96F1-21832CE21A96}"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32499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CB4542-54DE-4436-96F1-21832CE21A96}"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0A0F0-48B1-4106-82E3-11104E624C62}" type="slidenum">
              <a:rPr lang="en-GB" smtClean="0"/>
              <a:t>‹#›</a:t>
            </a:fld>
            <a:endParaRPr lang="en-GB"/>
          </a:p>
        </p:txBody>
      </p:sp>
    </p:spTree>
    <p:extLst>
      <p:ext uri="{BB962C8B-B14F-4D97-AF65-F5344CB8AC3E}">
        <p14:creationId xmlns:p14="http://schemas.microsoft.com/office/powerpoint/2010/main" val="363461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C7CB4542-54DE-4436-96F1-21832CE21A96}" type="datetimeFigureOut">
              <a:rPr lang="en-GB" smtClean="0"/>
              <a:t>06/09/2024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B7A0A0F0-48B1-4106-82E3-11104E624C62}" type="slidenum">
              <a:rPr lang="en-GB" smtClean="0"/>
              <a:t>‹#›</a:t>
            </a:fld>
            <a:endParaRPr lang="en-GB"/>
          </a:p>
        </p:txBody>
      </p:sp>
    </p:spTree>
    <p:extLst>
      <p:ext uri="{BB962C8B-B14F-4D97-AF65-F5344CB8AC3E}">
        <p14:creationId xmlns:p14="http://schemas.microsoft.com/office/powerpoint/2010/main" val="242847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epard Fairey: Exploring incarnations of power | by Verisart | Verisart |  Medium">
            <a:extLst>
              <a:ext uri="{FF2B5EF4-FFF2-40B4-BE49-F238E27FC236}">
                <a16:creationId xmlns:a16="http://schemas.microsoft.com/office/drawing/2014/main" id="{B53507C6-3800-0622-C64F-543D26BBF1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219" t="4456" r="20401" b="7674"/>
          <a:stretch/>
        </p:blipFill>
        <p:spPr bwMode="auto">
          <a:xfrm>
            <a:off x="0" y="0"/>
            <a:ext cx="6858000" cy="9906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73BB09-9D12-0983-EE64-49CBFCFB8156}"/>
              </a:ext>
            </a:extLst>
          </p:cNvPr>
          <p:cNvSpPr/>
          <p:nvPr/>
        </p:nvSpPr>
        <p:spPr>
          <a:xfrm>
            <a:off x="0" y="-54547"/>
            <a:ext cx="6858000" cy="9970524"/>
          </a:xfrm>
          <a:prstGeom prst="rect">
            <a:avLst/>
          </a:prstGeom>
          <a:solidFill>
            <a:schemeClr val="bg1">
              <a:alpha val="3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21C1EEAF-B76C-7E2F-1372-62FA9590F6FA}"/>
              </a:ext>
            </a:extLst>
          </p:cNvPr>
          <p:cNvSpPr/>
          <p:nvPr/>
        </p:nvSpPr>
        <p:spPr>
          <a:xfrm>
            <a:off x="3325355" y="7524616"/>
            <a:ext cx="3470905" cy="2140083"/>
          </a:xfrm>
          <a:prstGeom prst="roundRect">
            <a:avLst/>
          </a:prstGeom>
          <a:solidFill>
            <a:schemeClr val="accent2">
              <a:lumMod val="40000"/>
              <a:lumOff val="6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1C77140-0523-6C59-569B-8C2BF927BC0F}"/>
              </a:ext>
            </a:extLst>
          </p:cNvPr>
          <p:cNvSpPr/>
          <p:nvPr/>
        </p:nvSpPr>
        <p:spPr>
          <a:xfrm>
            <a:off x="140342" y="3479808"/>
            <a:ext cx="3766251" cy="2536135"/>
          </a:xfrm>
          <a:prstGeom prst="roundRect">
            <a:avLst/>
          </a:prstGeom>
          <a:solidFill>
            <a:schemeClr val="accent2">
              <a:lumMod val="40000"/>
              <a:lumOff val="60000"/>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35B267AB-954B-0AFA-ADB0-F76B1DF762A1}"/>
              </a:ext>
            </a:extLst>
          </p:cNvPr>
          <p:cNvSpPr/>
          <p:nvPr/>
        </p:nvSpPr>
        <p:spPr>
          <a:xfrm>
            <a:off x="4099418" y="789381"/>
            <a:ext cx="2594266" cy="2561118"/>
          </a:xfrm>
          <a:prstGeom prst="roundRect">
            <a:avLst/>
          </a:prstGeom>
          <a:solidFill>
            <a:schemeClr val="accent2">
              <a:lumMod val="40000"/>
              <a:lumOff val="60000"/>
              <a:alpha val="4980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A44A73-EFF5-0E28-7FCF-5BF06AFF60E9}"/>
              </a:ext>
            </a:extLst>
          </p:cNvPr>
          <p:cNvSpPr/>
          <p:nvPr/>
        </p:nvSpPr>
        <p:spPr>
          <a:xfrm>
            <a:off x="548144" y="6296795"/>
            <a:ext cx="2685916" cy="3619182"/>
          </a:xfrm>
          <a:prstGeom prst="rect">
            <a:avLst/>
          </a:prstGeom>
          <a:solidFill>
            <a:srgbClr val="002060">
              <a:alpha val="7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ECA53A8-6939-5EDF-560E-3CD4123A3CBD}"/>
              </a:ext>
            </a:extLst>
          </p:cNvPr>
          <p:cNvSpPr/>
          <p:nvPr/>
        </p:nvSpPr>
        <p:spPr>
          <a:xfrm>
            <a:off x="3964721" y="3644206"/>
            <a:ext cx="2496339" cy="3784773"/>
          </a:xfrm>
          <a:prstGeom prst="rect">
            <a:avLst/>
          </a:prstGeom>
          <a:solidFill>
            <a:schemeClr val="accent2">
              <a:lumMod val="75000"/>
              <a:alpha val="5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9D37FD5-293F-C6ED-3608-61030F6719C8}"/>
              </a:ext>
            </a:extLst>
          </p:cNvPr>
          <p:cNvSpPr/>
          <p:nvPr/>
        </p:nvSpPr>
        <p:spPr>
          <a:xfrm>
            <a:off x="326618" y="1002321"/>
            <a:ext cx="3591106" cy="2361063"/>
          </a:xfrm>
          <a:prstGeom prst="rect">
            <a:avLst/>
          </a:prstGeom>
          <a:solidFill>
            <a:schemeClr val="accent1">
              <a:lumMod val="40000"/>
              <a:lumOff val="60000"/>
              <a:alpha val="4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303FEE0-E486-D7E4-9921-D1A6A0CBE05A}"/>
              </a:ext>
            </a:extLst>
          </p:cNvPr>
          <p:cNvSpPr>
            <a:spLocks noGrp="1"/>
          </p:cNvSpPr>
          <p:nvPr>
            <p:ph type="title"/>
          </p:nvPr>
        </p:nvSpPr>
        <p:spPr>
          <a:xfrm>
            <a:off x="-353066" y="-54547"/>
            <a:ext cx="12180108" cy="745629"/>
          </a:xfrm>
        </p:spPr>
        <p:txBody>
          <a:bodyPr>
            <a:noAutofit/>
          </a:bodyPr>
          <a:lstStyle/>
          <a:p>
            <a:r>
              <a:rPr lang="en-GB" sz="3000" b="1" u="sng" dirty="0">
                <a:latin typeface="Engravers MT" panose="02090707080505020304" pitchFamily="18" charset="0"/>
              </a:rPr>
              <a:t>SHEPARD FAIREY SHEPARD FAIREY</a:t>
            </a:r>
          </a:p>
        </p:txBody>
      </p:sp>
      <p:pic>
        <p:nvPicPr>
          <p:cNvPr id="1028" name="Picture 4" descr="Hope' artist Shepard Fairey on the 2020 presidential election and  disrupting the status quo | CNN">
            <a:extLst>
              <a:ext uri="{FF2B5EF4-FFF2-40B4-BE49-F238E27FC236}">
                <a16:creationId xmlns:a16="http://schemas.microsoft.com/office/drawing/2014/main" id="{968CF0AD-3F8C-602D-2354-84983B27A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6" y="802266"/>
            <a:ext cx="3591106" cy="232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7B261F-11F2-A6BF-C53D-D17B4DF4E084}"/>
              </a:ext>
            </a:extLst>
          </p:cNvPr>
          <p:cNvSpPr txBox="1"/>
          <p:nvPr/>
        </p:nvSpPr>
        <p:spPr>
          <a:xfrm>
            <a:off x="4197346" y="899181"/>
            <a:ext cx="2496338" cy="1846659"/>
          </a:xfrm>
          <a:prstGeom prst="rect">
            <a:avLst/>
          </a:prstGeom>
          <a:noFill/>
        </p:spPr>
        <p:txBody>
          <a:bodyPr wrap="square" rtlCol="0">
            <a:spAutoFit/>
          </a:bodyPr>
          <a:lstStyle/>
          <a:p>
            <a:r>
              <a:rPr lang="en-GB" sz="1600" b="1" u="sng" dirty="0">
                <a:latin typeface="Engravers MT" panose="02090707080505020304" pitchFamily="18" charset="0"/>
                <a:ea typeface="Cascadia Code Light" panose="020B0609020000020004" pitchFamily="49" charset="0"/>
                <a:cs typeface="Cascadia Code Light" panose="020B0609020000020004" pitchFamily="49" charset="0"/>
              </a:rPr>
              <a:t>W</a:t>
            </a:r>
            <a:r>
              <a:rPr lang="en-GB" sz="1600" b="1" i="0" u="sng" dirty="0">
                <a:effectLst/>
                <a:latin typeface="Engravers MT" panose="02090707080505020304" pitchFamily="18" charset="0"/>
                <a:ea typeface="Cascadia Code Light" panose="020B0609020000020004" pitchFamily="49" charset="0"/>
                <a:cs typeface="Cascadia Code Light" panose="020B0609020000020004" pitchFamily="49" charset="0"/>
              </a:rPr>
              <a:t>ho </a:t>
            </a:r>
            <a:r>
              <a:rPr lang="en-GB" sz="1600" b="1" u="sng" dirty="0">
                <a:latin typeface="Engravers MT" panose="02090707080505020304" pitchFamily="18" charset="0"/>
                <a:ea typeface="Cascadia Code Light" panose="020B0609020000020004" pitchFamily="49" charset="0"/>
                <a:cs typeface="Cascadia Code Light" panose="020B0609020000020004" pitchFamily="49" charset="0"/>
              </a:rPr>
              <a:t>i</a:t>
            </a:r>
            <a:r>
              <a:rPr lang="en-GB" sz="1600" b="1" i="0" u="sng" dirty="0">
                <a:effectLst/>
                <a:latin typeface="Engravers MT" panose="02090707080505020304" pitchFamily="18" charset="0"/>
                <a:ea typeface="Cascadia Code Light" panose="020B0609020000020004" pitchFamily="49" charset="0"/>
                <a:cs typeface="Cascadia Code Light" panose="020B0609020000020004" pitchFamily="49" charset="0"/>
              </a:rPr>
              <a:t>s he?</a:t>
            </a:r>
          </a:p>
          <a:p>
            <a:r>
              <a:rPr lang="en-GB" sz="1400" b="1" dirty="0">
                <a:latin typeface="Arial" panose="020B0604020202020204" pitchFamily="34" charset="0"/>
              </a:rPr>
              <a:t>Shepard Fairey” is a very famous graphic artist, muralist, and overall artist. He was born on February 15, 1970 in Charleston, South Carolina in the United States. </a:t>
            </a:r>
          </a:p>
        </p:txBody>
      </p:sp>
      <p:sp>
        <p:nvSpPr>
          <p:cNvPr id="10" name="TextBox 9">
            <a:extLst>
              <a:ext uri="{FF2B5EF4-FFF2-40B4-BE49-F238E27FC236}">
                <a16:creationId xmlns:a16="http://schemas.microsoft.com/office/drawing/2014/main" id="{A32728A0-6861-C057-5F90-05545052EEBE}"/>
              </a:ext>
            </a:extLst>
          </p:cNvPr>
          <p:cNvSpPr txBox="1"/>
          <p:nvPr/>
        </p:nvSpPr>
        <p:spPr>
          <a:xfrm>
            <a:off x="185101" y="3498187"/>
            <a:ext cx="3870729" cy="2492990"/>
          </a:xfrm>
          <a:prstGeom prst="rect">
            <a:avLst/>
          </a:prstGeom>
          <a:noFill/>
        </p:spPr>
        <p:txBody>
          <a:bodyPr wrap="square">
            <a:spAutoFit/>
          </a:bodyPr>
          <a:lstStyle/>
          <a:p>
            <a:r>
              <a:rPr lang="en-GB" sz="1600" b="1" u="sng" dirty="0">
                <a:latin typeface="Engravers MT" panose="02090707080505020304" pitchFamily="18" charset="0"/>
              </a:rPr>
              <a:t>School</a:t>
            </a:r>
          </a:p>
          <a:p>
            <a:r>
              <a:rPr lang="en-GB" sz="1400" b="1" dirty="0">
                <a:latin typeface="Arial" panose="020B0604020202020204" pitchFamily="34" charset="0"/>
              </a:rPr>
              <a:t>He attended School in Charleston and transferred to high school at arts academy in California from which he graduated in 1988. Fairey became involved with art in 1984, when he started to place his drawings on skateboards and T-shirts. He then moved to Rhode Island in 1988 to attend the Rhode Island School of Design (</a:t>
            </a:r>
            <a:r>
              <a:rPr lang="en-GB" sz="1400" b="1" dirty="0" err="1">
                <a:latin typeface="Arial" panose="020B0604020202020204" pitchFamily="34" charset="0"/>
              </a:rPr>
              <a:t>risd</a:t>
            </a:r>
            <a:r>
              <a:rPr lang="en-GB" sz="1400" b="1" dirty="0">
                <a:latin typeface="Arial" panose="020B0604020202020204" pitchFamily="34" charset="0"/>
              </a:rPr>
              <a:t>). In 1992, he earned a degree in illustration from </a:t>
            </a:r>
            <a:r>
              <a:rPr lang="en-GB" sz="1400" b="1" dirty="0" err="1">
                <a:latin typeface="Arial" panose="020B0604020202020204" pitchFamily="34" charset="0"/>
              </a:rPr>
              <a:t>risd</a:t>
            </a:r>
            <a:r>
              <a:rPr lang="en-GB" sz="1400" b="1" dirty="0">
                <a:latin typeface="Arial" panose="020B0604020202020204" pitchFamily="34" charset="0"/>
              </a:rPr>
              <a:t>. </a:t>
            </a:r>
          </a:p>
        </p:txBody>
      </p:sp>
      <p:sp>
        <p:nvSpPr>
          <p:cNvPr id="11" name="TextBox 10">
            <a:extLst>
              <a:ext uri="{FF2B5EF4-FFF2-40B4-BE49-F238E27FC236}">
                <a16:creationId xmlns:a16="http://schemas.microsoft.com/office/drawing/2014/main" id="{D11C18A2-423C-E84F-A032-40F047CCCA40}"/>
              </a:ext>
            </a:extLst>
          </p:cNvPr>
          <p:cNvSpPr txBox="1"/>
          <p:nvPr/>
        </p:nvSpPr>
        <p:spPr>
          <a:xfrm>
            <a:off x="3381346" y="7577954"/>
            <a:ext cx="3567949" cy="2277547"/>
          </a:xfrm>
          <a:prstGeom prst="rect">
            <a:avLst/>
          </a:prstGeom>
          <a:noFill/>
        </p:spPr>
        <p:txBody>
          <a:bodyPr wrap="square" rtlCol="0">
            <a:spAutoFit/>
          </a:bodyPr>
          <a:lstStyle/>
          <a:p>
            <a:r>
              <a:rPr lang="en-GB" sz="1600" b="1" u="sng" dirty="0">
                <a:latin typeface="Engravers MT" panose="02090707080505020304" pitchFamily="18" charset="0"/>
              </a:rPr>
              <a:t>Meaning of his work</a:t>
            </a:r>
          </a:p>
          <a:p>
            <a:r>
              <a:rPr lang="en-GB" sz="1400" b="1" dirty="0">
                <a:latin typeface="Arial" panose="020B0604020202020204" pitchFamily="34" charset="0"/>
              </a:rPr>
              <a:t>Much of Fairey's Street Art is intended to stimulate curiosity and make people think about their surroundings, placing their own interpretation on the work based on its context and their personal thoughts and experiences. This in turn helps to initiate conversations about social, political, and legal constructs.</a:t>
            </a:r>
          </a:p>
          <a:p>
            <a:r>
              <a:rPr lang="en-GB" sz="1400" b="1" dirty="0">
                <a:latin typeface="Arial" panose="020B0604020202020204" pitchFamily="34" charset="0"/>
              </a:rPr>
              <a:t> </a:t>
            </a:r>
          </a:p>
        </p:txBody>
      </p:sp>
      <p:pic>
        <p:nvPicPr>
          <p:cNvPr id="3" name="Picture 2" descr="Is Shepard Fairey a Street Artist or Fine Artist?">
            <a:extLst>
              <a:ext uri="{FF2B5EF4-FFF2-40B4-BE49-F238E27FC236}">
                <a16:creationId xmlns:a16="http://schemas.microsoft.com/office/drawing/2014/main" id="{4AE94194-BB6A-5DC0-E877-6C7115725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191" y="3406155"/>
            <a:ext cx="2496339" cy="3784772"/>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Obey Giant - The Art of Shepard Fairey">
            <a:extLst>
              <a:ext uri="{FF2B5EF4-FFF2-40B4-BE49-F238E27FC236}">
                <a16:creationId xmlns:a16="http://schemas.microsoft.com/office/drawing/2014/main" id="{8054B950-F743-6FF0-F884-8AD0648896C9}"/>
              </a:ext>
            </a:extLst>
          </p:cNvPr>
          <p:cNvSpPr>
            <a:spLocks noChangeAspect="1" noChangeArrowheads="1"/>
          </p:cNvSpPr>
          <p:nvPr/>
        </p:nvSpPr>
        <p:spPr bwMode="auto">
          <a:xfrm>
            <a:off x="3038585" y="48129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Obey Giant - The Art of Shepard Fairey">
            <a:extLst>
              <a:ext uri="{FF2B5EF4-FFF2-40B4-BE49-F238E27FC236}">
                <a16:creationId xmlns:a16="http://schemas.microsoft.com/office/drawing/2014/main" id="{9BB8E20F-CFF5-5FF9-111A-0C1C6BFDEF24}"/>
              </a:ext>
            </a:extLst>
          </p:cNvPr>
          <p:cNvSpPr>
            <a:spLocks noChangeAspect="1" noChangeArrowheads="1"/>
          </p:cNvSpPr>
          <p:nvPr/>
        </p:nvSpPr>
        <p:spPr bwMode="auto">
          <a:xfrm>
            <a:off x="3276599" y="4800599"/>
            <a:ext cx="2642937" cy="26429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8" descr="Obey Giant - The Art of Shepard Fairey">
            <a:extLst>
              <a:ext uri="{FF2B5EF4-FFF2-40B4-BE49-F238E27FC236}">
                <a16:creationId xmlns:a16="http://schemas.microsoft.com/office/drawing/2014/main" id="{AEA4010D-E1E1-3B14-CED1-FCFCBD8522D0}"/>
              </a:ext>
            </a:extLst>
          </p:cNvPr>
          <p:cNvSpPr>
            <a:spLocks noChangeAspect="1" noChangeArrowheads="1"/>
          </p:cNvSpPr>
          <p:nvPr/>
        </p:nvSpPr>
        <p:spPr bwMode="auto">
          <a:xfrm>
            <a:off x="3192791" y="4800599"/>
            <a:ext cx="388608" cy="3886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10" descr="Obey Giant - The Art of Shepard Fairey">
            <a:extLst>
              <a:ext uri="{FF2B5EF4-FFF2-40B4-BE49-F238E27FC236}">
                <a16:creationId xmlns:a16="http://schemas.microsoft.com/office/drawing/2014/main" id="{E35E522F-28FF-ED37-9F09-4558A0854758}"/>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BC11BDE3-B0EC-2397-65A8-A139DADA1175}"/>
              </a:ext>
            </a:extLst>
          </p:cNvPr>
          <p:cNvPicPr>
            <a:picLocks noChangeAspect="1"/>
          </p:cNvPicPr>
          <p:nvPr/>
        </p:nvPicPr>
        <p:blipFill>
          <a:blip r:embed="rId5"/>
          <a:srcRect l="8300" t="3666" r="4856" b="3202"/>
          <a:stretch/>
        </p:blipFill>
        <p:spPr>
          <a:xfrm>
            <a:off x="97044" y="5991177"/>
            <a:ext cx="2893111" cy="3813223"/>
          </a:xfrm>
          <a:prstGeom prst="rect">
            <a:avLst/>
          </a:prstGeom>
        </p:spPr>
      </p:pic>
    </p:spTree>
    <p:extLst>
      <p:ext uri="{BB962C8B-B14F-4D97-AF65-F5344CB8AC3E}">
        <p14:creationId xmlns:p14="http://schemas.microsoft.com/office/powerpoint/2010/main" val="125270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hepard Fairey | Only the Finest Poison (2023) | Available for Sale | Artsy">
            <a:extLst>
              <a:ext uri="{FF2B5EF4-FFF2-40B4-BE49-F238E27FC236}">
                <a16:creationId xmlns:a16="http://schemas.microsoft.com/office/drawing/2014/main" id="{B37C0703-2969-8BC1-B7FD-7FAE9F28A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1" t="5113" r="8519" b="6227"/>
          <a:stretch/>
        </p:blipFill>
        <p:spPr bwMode="auto">
          <a:xfrm>
            <a:off x="0" y="-1"/>
            <a:ext cx="6858000" cy="990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912E8C4-24A2-9093-51AE-B183650F1965}"/>
              </a:ext>
            </a:extLst>
          </p:cNvPr>
          <p:cNvSpPr/>
          <p:nvPr/>
        </p:nvSpPr>
        <p:spPr>
          <a:xfrm>
            <a:off x="0" y="-1"/>
            <a:ext cx="6858000" cy="9906000"/>
          </a:xfrm>
          <a:prstGeom prst="rect">
            <a:avLst/>
          </a:prstGeom>
          <a:solidFill>
            <a:schemeClr val="bg1">
              <a:alpha val="4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C313B09D-EF23-502C-D45C-6CD4FC69FAF0}"/>
              </a:ext>
            </a:extLst>
          </p:cNvPr>
          <p:cNvSpPr/>
          <p:nvPr/>
        </p:nvSpPr>
        <p:spPr>
          <a:xfrm>
            <a:off x="4140621" y="317311"/>
            <a:ext cx="2542561" cy="4086247"/>
          </a:xfrm>
          <a:prstGeom prst="roundRect">
            <a:avLst/>
          </a:prstGeom>
          <a:solidFill>
            <a:schemeClr val="accent1">
              <a:lumMod val="60000"/>
              <a:lumOff val="40000"/>
              <a:alpha val="5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EBE456C-9011-FA0B-197A-FD1B22D41202}"/>
              </a:ext>
            </a:extLst>
          </p:cNvPr>
          <p:cNvSpPr/>
          <p:nvPr/>
        </p:nvSpPr>
        <p:spPr>
          <a:xfrm>
            <a:off x="169757" y="317311"/>
            <a:ext cx="3714983" cy="2650768"/>
          </a:xfrm>
          <a:prstGeom prst="roundRect">
            <a:avLst/>
          </a:prstGeom>
          <a:solidFill>
            <a:schemeClr val="tx2">
              <a:lumMod val="50000"/>
              <a:lumOff val="50000"/>
              <a:alpha val="4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hepard Fairey | We The People | Buy at Composition Gallery">
            <a:extLst>
              <a:ext uri="{FF2B5EF4-FFF2-40B4-BE49-F238E27FC236}">
                <a16:creationId xmlns:a16="http://schemas.microsoft.com/office/drawing/2014/main" id="{5CB01311-6981-4695-6F50-30CE112FB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98" y="3033176"/>
            <a:ext cx="2425333" cy="32337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6052FC3E-9362-A378-8B0D-3F9F7530103B}"/>
              </a:ext>
            </a:extLst>
          </p:cNvPr>
          <p:cNvSpPr/>
          <p:nvPr/>
        </p:nvSpPr>
        <p:spPr>
          <a:xfrm>
            <a:off x="169757" y="4931181"/>
            <a:ext cx="2723149" cy="4543167"/>
          </a:xfrm>
          <a:prstGeom prst="roundRect">
            <a:avLst/>
          </a:prstGeom>
          <a:solidFill>
            <a:schemeClr val="accent1">
              <a:alpha val="6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2947A95-BF9C-35E5-F2E8-9C38244B9757}"/>
              </a:ext>
            </a:extLst>
          </p:cNvPr>
          <p:cNvSpPr txBox="1"/>
          <p:nvPr/>
        </p:nvSpPr>
        <p:spPr>
          <a:xfrm>
            <a:off x="305708" y="277534"/>
            <a:ext cx="3443083" cy="2523768"/>
          </a:xfrm>
          <a:prstGeom prst="rect">
            <a:avLst/>
          </a:prstGeom>
          <a:noFill/>
        </p:spPr>
        <p:txBody>
          <a:bodyPr wrap="square">
            <a:spAutoFit/>
          </a:bodyPr>
          <a:lstStyle/>
          <a:p>
            <a:r>
              <a:rPr lang="en-GB" sz="1600" b="1" u="sng" dirty="0">
                <a:latin typeface="Engravers MT" panose="02090707080505020304" pitchFamily="18" charset="0"/>
              </a:rPr>
              <a:t>How does Shepard Fairey do his work?</a:t>
            </a:r>
          </a:p>
          <a:p>
            <a:r>
              <a:rPr lang="en-GB" sz="1400" b="1" dirty="0">
                <a:latin typeface="Arial" panose="020B0604020202020204" pitchFamily="34" charset="0"/>
              </a:rPr>
              <a:t>Fairey builds up layers within much of his work, using paper, glues, spray-paints. He makes use of templates, which are used to effectively mask areas when using spray-paint. Fairey's work is often political: he makes comments on world leaders, world events, and our place/meaning in society.</a:t>
            </a:r>
          </a:p>
        </p:txBody>
      </p:sp>
      <p:pic>
        <p:nvPicPr>
          <p:cNvPr id="1030" name="Picture 6" descr="Spoofing Shepard Fairey » ISO50 Blog – The Blog of Scott Hansen (Tycho /  ISO50)">
            <a:extLst>
              <a:ext uri="{FF2B5EF4-FFF2-40B4-BE49-F238E27FC236}">
                <a16:creationId xmlns:a16="http://schemas.microsoft.com/office/drawing/2014/main" id="{89270E88-906F-1A98-3D82-F5ECD7E0D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652" y="4650066"/>
            <a:ext cx="3300905" cy="5105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EF1279-CA6E-2453-2D5A-438B3C1EBC91}"/>
              </a:ext>
            </a:extLst>
          </p:cNvPr>
          <p:cNvSpPr txBox="1"/>
          <p:nvPr/>
        </p:nvSpPr>
        <p:spPr>
          <a:xfrm>
            <a:off x="305708" y="4986774"/>
            <a:ext cx="2638332" cy="4431983"/>
          </a:xfrm>
          <a:prstGeom prst="rect">
            <a:avLst/>
          </a:prstGeom>
          <a:noFill/>
        </p:spPr>
        <p:txBody>
          <a:bodyPr wrap="square" rtlCol="0">
            <a:spAutoFit/>
          </a:bodyPr>
          <a:lstStyle/>
          <a:p>
            <a:r>
              <a:rPr lang="en-GB" sz="1600" b="1" u="sng" dirty="0">
                <a:latin typeface="Engravers MT" panose="02090707080505020304" pitchFamily="18" charset="0"/>
              </a:rPr>
              <a:t>ANALYSIS</a:t>
            </a:r>
          </a:p>
          <a:p>
            <a:r>
              <a:rPr lang="en-GB" sz="1400" b="1" dirty="0">
                <a:latin typeface="Arial" panose="020B0604020202020204" pitchFamily="34" charset="0"/>
              </a:rPr>
              <a:t>Shepard Fairey uses tone  to create depth in this piece of artwork, Fairey’s use of colour choices show a range of shadows within the face and hair. His work often uses a colour palette of red, blue and white to represent America by using the colours of the flag. The use of white space within this artwork gives a plain, calm background. The use of line and pattern in this piece shows details for the whole face. The form of colours and shades used gives the viewer an effect of warmth and a feeling of America.</a:t>
            </a:r>
          </a:p>
        </p:txBody>
      </p:sp>
      <p:sp>
        <p:nvSpPr>
          <p:cNvPr id="2" name="TextBox 1">
            <a:extLst>
              <a:ext uri="{FF2B5EF4-FFF2-40B4-BE49-F238E27FC236}">
                <a16:creationId xmlns:a16="http://schemas.microsoft.com/office/drawing/2014/main" id="{0EA5B659-F40C-BB3F-47BC-E9B927F4CE77}"/>
              </a:ext>
            </a:extLst>
          </p:cNvPr>
          <p:cNvSpPr txBox="1"/>
          <p:nvPr/>
        </p:nvSpPr>
        <p:spPr>
          <a:xfrm>
            <a:off x="4349921" y="539929"/>
            <a:ext cx="2123959" cy="3570208"/>
          </a:xfrm>
          <a:prstGeom prst="rect">
            <a:avLst/>
          </a:prstGeom>
          <a:noFill/>
        </p:spPr>
        <p:txBody>
          <a:bodyPr wrap="square" rtlCol="0">
            <a:spAutoFit/>
          </a:bodyPr>
          <a:lstStyle/>
          <a:p>
            <a:r>
              <a:rPr lang="en-GB" sz="1600" b="1" u="sng" dirty="0">
                <a:latin typeface="Engravers MT" panose="02090707080505020304" pitchFamily="18" charset="0"/>
              </a:rPr>
              <a:t>My opinion</a:t>
            </a:r>
          </a:p>
          <a:p>
            <a:r>
              <a:rPr lang="en-GB" sz="1400" b="1" dirty="0">
                <a:latin typeface="Arial" panose="020B0604020202020204" pitchFamily="34" charset="0"/>
              </a:rPr>
              <a:t>I really enjoy Shepard Fairey’s work because it has so much detail of such little aspects like where to place all of those little lines, colour and tone. It </a:t>
            </a:r>
            <a:r>
              <a:rPr lang="en-GB" sz="1400" b="1" dirty="0" err="1">
                <a:latin typeface="Arial" panose="020B0604020202020204" pitchFamily="34" charset="0"/>
              </a:rPr>
              <a:t>it</a:t>
            </a:r>
            <a:r>
              <a:rPr lang="en-GB" sz="1400" b="1" dirty="0">
                <a:latin typeface="Arial" panose="020B0604020202020204" pitchFamily="34" charset="0"/>
              </a:rPr>
              <a:t> a beauty to my eye especially because the colours stand out and his idea of trying to send a message really inspires me. Personally I love Fairey’s artwork.</a:t>
            </a:r>
          </a:p>
        </p:txBody>
      </p:sp>
    </p:spTree>
    <p:extLst>
      <p:ext uri="{BB962C8B-B14F-4D97-AF65-F5344CB8AC3E}">
        <p14:creationId xmlns:p14="http://schemas.microsoft.com/office/powerpoint/2010/main" val="878479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409</Words>
  <Application>Microsoft Office PowerPoint</Application>
  <PresentationFormat>A4 Paper (210x297 mm)</PresentationFormat>
  <Paragraphs>15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Engravers MT</vt:lpstr>
      <vt:lpstr>Office Theme</vt:lpstr>
      <vt:lpstr>SHEPARD FAIREY SHEPARD FAIREY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Ankita Ciras</dc:creator>
  <cp:lastModifiedBy>Ankita Ciras</cp:lastModifiedBy>
  <cp:revision>1</cp:revision>
  <dcterms:created xsi:type="dcterms:W3CDTF">2024-08-30T07:19:59Z</dcterms:created>
  <dcterms:modified xsi:type="dcterms:W3CDTF">2024-09-06T09:44:45Z</dcterms:modified>
</cp:coreProperties>
</file>