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15" d="100"/>
          <a:sy n="115" d="100"/>
        </p:scale>
        <p:origin x="1016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7FD8-DD7F-6B66-479B-D79A3B069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3B10A-32FB-C12C-DD67-4CF8109BB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88E12-1DB0-4E69-8CE9-15E8ED72B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FBD71-7D36-7277-7DFE-A40C85C45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23F7D-D881-AB55-C38F-6757989F7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42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2ED04-4F2F-0272-40D5-FC9B90C4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B27BCB-4D77-B120-53A5-4A867D015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354A2-7DE5-39C5-A41A-76B9A91CB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C38EF-AC9C-0DF2-9D81-241C4C16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BE85E-B075-44DE-41D9-99F948978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031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AA7E3A-2A31-4B11-1885-E1B954D42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34082-4635-0A47-73C7-768E729071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46ADC-B71F-F581-2BF3-EE844F42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70D6E-ED27-AC3E-7E42-41E7B2B0E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65B2C-DB6A-5130-C6A4-66C19C16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1638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6EBD-71C7-44BA-3D2A-A27060FAF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B8510-480D-0107-5E0E-E7C3F9AB0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01EAB-72AE-C7B7-3AF5-4B47B6EF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80A8F-2977-C080-F651-9CC12B73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B4B34-9EE6-1AB7-CAB5-2B69D14EC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635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0549-1693-9BF4-2668-0483CA00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92E088-A448-B9DD-2609-41B2869FF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D48AD-CE46-4497-D414-A9825FC08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BF2FF-63E7-8ADF-7A20-F926E696E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B10BC-4F46-78F9-577C-101D9476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20487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1AAD-53F1-6964-F94B-150A4DD2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CD99D-9951-7EA2-8312-59E8C4BA0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154CC-9F41-0AF7-FAF5-9EB4488A5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54F8BC-BF99-CD8C-FC18-4C2789653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97903-F5E8-765C-A782-C4DA38A70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2D6F1-CC2F-0B89-CE66-A03A95870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5337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0BDAA-4FC7-47E1-DCFE-17A0AD8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F10A4-A217-9624-DC0D-C44549CAF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6266C-9A94-2E92-D012-FB9323212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C05429-BEFA-178E-3E95-40491B3B2B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22434-9FD6-48D6-57B7-A9B6C952EC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A85364-6AC3-551D-72F2-3E0DCEA3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EEE82-6E1F-20CE-3BD4-C0AD463A6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A54E9-93C8-380C-868E-F6AB7952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3955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D725C-751D-C066-DED6-F99180CDB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5AD1A-4BE8-6D0E-0C50-07B35398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704A1-5BE2-63C7-070F-DDFA9F3F8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71F24-E8F4-82B9-FE23-FB3B9028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7565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EF047-59B7-D833-BCEA-737FB3FA2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D5250-1FE3-B86E-D107-84D6E6F8F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A3BB9-1B11-89E6-CF13-B4684AB9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302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7609-3A77-AC5C-408E-F90C1ED9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8A9C5-63AD-A564-2488-4D953D73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14CE4-37D1-440F-8BE8-C948494A3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B79E9-3EC1-0ABF-6BF2-1055704C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6FF2B7-3CBD-877F-34CE-A7E822DB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D34BC-DACE-29C7-8183-6914B468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62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C9353-6B56-1A6A-6DFF-C6359CCE4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C03BA-DB09-AB4B-0BC4-DE73147FD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8EDE1D-FA55-8474-AE12-50A7710CA3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4961B-2E6A-DB00-7BCF-31BBB7CD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B947A-B732-4695-73AC-9BE025FE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CDA82-4709-019E-850E-B942C14F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334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BC69F6-ACFD-40B6-C1ED-600F632F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0956-33B2-95DE-0D8E-08DDF255A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7070A-3EF5-A54F-9492-22AD0BFDF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4EA63E-F819-5D4B-A54F-2D516CEB2183}" type="datetimeFigureOut">
              <a:rPr lang="en-AE" smtClean="0"/>
              <a:t>09/09/2024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A030C-FCB9-4105-8EFD-0B51CE53D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1C55D-E73B-41A5-3ADC-34112C813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BFFC91-E5BE-0649-B216-CBF5AD9CDB8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4180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1BD38CF7-9DD7-EB90-2941-3670C208D437}"/>
              </a:ext>
            </a:extLst>
          </p:cNvPr>
          <p:cNvGrpSpPr/>
          <p:nvPr/>
        </p:nvGrpSpPr>
        <p:grpSpPr>
          <a:xfrm>
            <a:off x="3082371" y="415371"/>
            <a:ext cx="6027257" cy="6027257"/>
            <a:chOff x="2370509" y="714492"/>
            <a:chExt cx="5429016" cy="54290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A9F1147-61AE-27AE-ED64-BD823C2D3D2F}"/>
                </a:ext>
              </a:extLst>
            </p:cNvPr>
            <p:cNvSpPr/>
            <p:nvPr/>
          </p:nvSpPr>
          <p:spPr>
            <a:xfrm>
              <a:off x="2370509" y="714492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66F33A6-67B0-1ED2-5F30-909300ECBE20}"/>
                </a:ext>
              </a:extLst>
            </p:cNvPr>
            <p:cNvSpPr/>
            <p:nvPr/>
          </p:nvSpPr>
          <p:spPr>
            <a:xfrm>
              <a:off x="2370509" y="2071746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4A46905-6E2E-5CA8-4533-3AA291E39539}"/>
                </a:ext>
              </a:extLst>
            </p:cNvPr>
            <p:cNvSpPr/>
            <p:nvPr/>
          </p:nvSpPr>
          <p:spPr>
            <a:xfrm>
              <a:off x="2370509" y="3429000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4BFB0B3-17B5-6E9E-E058-9ECA0323F6F9}"/>
                </a:ext>
              </a:extLst>
            </p:cNvPr>
            <p:cNvSpPr/>
            <p:nvPr/>
          </p:nvSpPr>
          <p:spPr>
            <a:xfrm>
              <a:off x="2370509" y="4786254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92609C-AFDF-B4AC-0F6C-062666BACEAA}"/>
                </a:ext>
              </a:extLst>
            </p:cNvPr>
            <p:cNvSpPr/>
            <p:nvPr/>
          </p:nvSpPr>
          <p:spPr>
            <a:xfrm>
              <a:off x="3727763" y="714492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EA76D9E-CB14-1E93-07EE-54D794C1A30C}"/>
                </a:ext>
              </a:extLst>
            </p:cNvPr>
            <p:cNvSpPr/>
            <p:nvPr/>
          </p:nvSpPr>
          <p:spPr>
            <a:xfrm>
              <a:off x="3727763" y="2071746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A8098E6-D975-1540-CD51-50C8060CD576}"/>
                </a:ext>
              </a:extLst>
            </p:cNvPr>
            <p:cNvSpPr/>
            <p:nvPr/>
          </p:nvSpPr>
          <p:spPr>
            <a:xfrm>
              <a:off x="3727763" y="3429000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7595CE-9CFA-169B-9816-4A742D230AD0}"/>
                </a:ext>
              </a:extLst>
            </p:cNvPr>
            <p:cNvSpPr/>
            <p:nvPr/>
          </p:nvSpPr>
          <p:spPr>
            <a:xfrm>
              <a:off x="3727763" y="4786254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76839AB-1417-F5FA-61C6-CC9CC28A9515}"/>
                </a:ext>
              </a:extLst>
            </p:cNvPr>
            <p:cNvSpPr/>
            <p:nvPr/>
          </p:nvSpPr>
          <p:spPr>
            <a:xfrm>
              <a:off x="5085017" y="714492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CD95B7F-8F0E-A009-2727-A6A55C85865A}"/>
                </a:ext>
              </a:extLst>
            </p:cNvPr>
            <p:cNvSpPr/>
            <p:nvPr/>
          </p:nvSpPr>
          <p:spPr>
            <a:xfrm>
              <a:off x="5085017" y="2071746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72F47D-51F1-7EBA-B669-653A1080CE9F}"/>
                </a:ext>
              </a:extLst>
            </p:cNvPr>
            <p:cNvSpPr/>
            <p:nvPr/>
          </p:nvSpPr>
          <p:spPr>
            <a:xfrm>
              <a:off x="5085017" y="3429000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8B18D6D-3DE2-D07A-5D46-4B6DEB9B0C43}"/>
                </a:ext>
              </a:extLst>
            </p:cNvPr>
            <p:cNvSpPr/>
            <p:nvPr/>
          </p:nvSpPr>
          <p:spPr>
            <a:xfrm>
              <a:off x="5085017" y="4786254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5D5C265-56D1-1F17-F08E-C5B9E0222F01}"/>
                </a:ext>
              </a:extLst>
            </p:cNvPr>
            <p:cNvSpPr/>
            <p:nvPr/>
          </p:nvSpPr>
          <p:spPr>
            <a:xfrm>
              <a:off x="6442271" y="714492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F161D8-69CC-8225-7F2C-99207FC24EAE}"/>
                </a:ext>
              </a:extLst>
            </p:cNvPr>
            <p:cNvSpPr/>
            <p:nvPr/>
          </p:nvSpPr>
          <p:spPr>
            <a:xfrm>
              <a:off x="6442271" y="2071746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5A7960E-5F42-6147-169F-42A0FB9011E7}"/>
                </a:ext>
              </a:extLst>
            </p:cNvPr>
            <p:cNvSpPr/>
            <p:nvPr/>
          </p:nvSpPr>
          <p:spPr>
            <a:xfrm>
              <a:off x="6442271" y="3429000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36C98DD-8AC4-DA7A-8112-380447CD93BB}"/>
                </a:ext>
              </a:extLst>
            </p:cNvPr>
            <p:cNvSpPr/>
            <p:nvPr/>
          </p:nvSpPr>
          <p:spPr>
            <a:xfrm>
              <a:off x="6442271" y="4786254"/>
              <a:ext cx="1357254" cy="1357254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</p:grpSp>
    </p:spTree>
    <p:extLst>
      <p:ext uri="{BB962C8B-B14F-4D97-AF65-F5344CB8AC3E}">
        <p14:creationId xmlns:p14="http://schemas.microsoft.com/office/powerpoint/2010/main" val="237767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Mitchell</dc:creator>
  <cp:lastModifiedBy>Michael Mitchell</cp:lastModifiedBy>
  <cp:revision>1</cp:revision>
  <dcterms:created xsi:type="dcterms:W3CDTF">2024-09-09T09:08:34Z</dcterms:created>
  <dcterms:modified xsi:type="dcterms:W3CDTF">2024-09-09T09:11:52Z</dcterms:modified>
</cp:coreProperties>
</file>