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61"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69" d="100"/>
          <a:sy n="69"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35B19-4D53-4B5C-8413-98BE1AEF9A36}"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86641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35B19-4D53-4B5C-8413-98BE1AEF9A36}"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142133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35B19-4D53-4B5C-8413-98BE1AEF9A36}"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222248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35B19-4D53-4B5C-8413-98BE1AEF9A36}"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285623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35B19-4D53-4B5C-8413-98BE1AEF9A36}" type="datetimeFigureOut">
              <a:rPr lang="en-GB" smtClean="0"/>
              <a:t>20/08/2024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261284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35B19-4D53-4B5C-8413-98BE1AEF9A36}"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104648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35B19-4D53-4B5C-8413-98BE1AEF9A36}" type="datetimeFigureOut">
              <a:rPr lang="en-GB" smtClean="0"/>
              <a:t>20/08/2024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360646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35B19-4D53-4B5C-8413-98BE1AEF9A36}" type="datetimeFigureOut">
              <a:rPr lang="en-GB" smtClean="0"/>
              <a:t>20/08/2024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9198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35B19-4D53-4B5C-8413-98BE1AEF9A36}" type="datetimeFigureOut">
              <a:rPr lang="en-GB" smtClean="0"/>
              <a:t>20/08/2024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167425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35B19-4D53-4B5C-8413-98BE1AEF9A36}"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221152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35B19-4D53-4B5C-8413-98BE1AEF9A36}" type="datetimeFigureOut">
              <a:rPr lang="en-GB" smtClean="0"/>
              <a:t>20/08/2024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B5742-30C0-42C4-AB2F-DBA8DEA06659}" type="slidenum">
              <a:rPr lang="en-GB" smtClean="0"/>
              <a:t>‹#›</a:t>
            </a:fld>
            <a:endParaRPr lang="en-GB"/>
          </a:p>
        </p:txBody>
      </p:sp>
    </p:spTree>
    <p:extLst>
      <p:ext uri="{BB962C8B-B14F-4D97-AF65-F5344CB8AC3E}">
        <p14:creationId xmlns:p14="http://schemas.microsoft.com/office/powerpoint/2010/main" val="161787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35B19-4D53-4B5C-8413-98BE1AEF9A36}" type="datetimeFigureOut">
              <a:rPr lang="en-GB" smtClean="0"/>
              <a:t>20/08/2024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B5742-30C0-42C4-AB2F-DBA8DEA06659}" type="slidenum">
              <a:rPr lang="en-GB" smtClean="0"/>
              <a:t>‹#›</a:t>
            </a:fld>
            <a:endParaRPr lang="en-GB"/>
          </a:p>
        </p:txBody>
      </p:sp>
    </p:spTree>
    <p:extLst>
      <p:ext uri="{BB962C8B-B14F-4D97-AF65-F5344CB8AC3E}">
        <p14:creationId xmlns:p14="http://schemas.microsoft.com/office/powerpoint/2010/main" val="1115904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880" y="846199"/>
            <a:ext cx="8229600" cy="2304257"/>
          </a:xfrm>
        </p:spPr>
        <p:txBody>
          <a:bodyPr>
            <a:normAutofit fontScale="92500" lnSpcReduction="10000"/>
          </a:bodyPr>
          <a:lstStyle/>
          <a:p>
            <a:endParaRPr lang="en-GB" dirty="0"/>
          </a:p>
          <a:p>
            <a:r>
              <a:rPr lang="en-US" sz="2400" dirty="0"/>
              <a:t>What does it mean to observe? </a:t>
            </a:r>
          </a:p>
          <a:p>
            <a:r>
              <a:rPr lang="en-US" sz="2400" dirty="0"/>
              <a:t>When you observe something, you look at it very closely. </a:t>
            </a:r>
          </a:p>
          <a:p>
            <a:r>
              <a:rPr lang="en-US" sz="2400" dirty="0"/>
              <a:t>How can we be good observers? </a:t>
            </a:r>
          </a:p>
          <a:p>
            <a:r>
              <a:rPr lang="en-US" sz="2400" dirty="0"/>
              <a:t>We can look at something very closely. We want to notice all the details. </a:t>
            </a:r>
          </a:p>
          <a:p>
            <a:endParaRPr lang="en-US" dirty="0"/>
          </a:p>
        </p:txBody>
      </p:sp>
      <p:sp>
        <p:nvSpPr>
          <p:cNvPr id="4" name="Rectangle 3"/>
          <p:cNvSpPr/>
          <p:nvPr/>
        </p:nvSpPr>
        <p:spPr>
          <a:xfrm>
            <a:off x="2709949" y="-352881"/>
            <a:ext cx="6434051" cy="1754326"/>
          </a:xfrm>
          <a:prstGeom prst="rect">
            <a:avLst/>
          </a:prstGeom>
        </p:spPr>
        <p:txBody>
          <a:bodyPr wrap="square">
            <a:spAutoFit/>
          </a:bodyPr>
          <a:lstStyle/>
          <a:p>
            <a:pPr algn="ctr"/>
            <a:endParaRPr lang="en-US" sz="3600" dirty="0"/>
          </a:p>
          <a:p>
            <a:pPr algn="ctr"/>
            <a:r>
              <a:rPr lang="en-US" sz="3600" dirty="0"/>
              <a:t>Still Life - What is observational drawing?</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7299" y="3186532"/>
            <a:ext cx="2911624" cy="155701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6534" y="4349536"/>
            <a:ext cx="2685781" cy="193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6200000">
            <a:off x="-387798" y="5021596"/>
            <a:ext cx="2420888" cy="307777"/>
          </a:xfrm>
          <a:prstGeom prst="rect">
            <a:avLst/>
          </a:prstGeom>
          <a:noFill/>
        </p:spPr>
        <p:txBody>
          <a:bodyPr vert="horz" wrap="square" rtlCol="0">
            <a:spAutoFit/>
          </a:bodyPr>
          <a:lstStyle/>
          <a:p>
            <a:r>
              <a:rPr lang="en-GB" sz="1400" dirty="0" err="1"/>
              <a:t>fineliner</a:t>
            </a:r>
            <a:r>
              <a:rPr lang="en-GB" sz="1400" dirty="0"/>
              <a:t> pen</a:t>
            </a:r>
          </a:p>
        </p:txBody>
      </p:sp>
      <p:sp>
        <p:nvSpPr>
          <p:cNvPr id="7" name="TextBox 6"/>
          <p:cNvSpPr txBox="1"/>
          <p:nvPr/>
        </p:nvSpPr>
        <p:spPr>
          <a:xfrm>
            <a:off x="8204031" y="2866809"/>
            <a:ext cx="3271664" cy="276999"/>
          </a:xfrm>
          <a:prstGeom prst="rect">
            <a:avLst/>
          </a:prstGeom>
          <a:noFill/>
        </p:spPr>
        <p:txBody>
          <a:bodyPr wrap="square" rtlCol="0">
            <a:spAutoFit/>
          </a:bodyPr>
          <a:lstStyle/>
          <a:p>
            <a:r>
              <a:rPr lang="en-GB" sz="1200" dirty="0"/>
              <a:t>Pencil</a:t>
            </a:r>
          </a:p>
        </p:txBody>
      </p:sp>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567" y="3519468"/>
            <a:ext cx="2246833" cy="224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29428" y="5766301"/>
            <a:ext cx="2016224" cy="276999"/>
          </a:xfrm>
          <a:prstGeom prst="rect">
            <a:avLst/>
          </a:prstGeom>
          <a:noFill/>
        </p:spPr>
        <p:txBody>
          <a:bodyPr wrap="square" rtlCol="0">
            <a:spAutoFit/>
          </a:bodyPr>
          <a:lstStyle/>
          <a:p>
            <a:r>
              <a:rPr lang="en-GB" sz="1200" dirty="0"/>
              <a:t>Fine Liner drawing</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36526" y="484237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5400000">
            <a:off x="8138423" y="5708246"/>
            <a:ext cx="1656184" cy="307777"/>
          </a:xfrm>
          <a:prstGeom prst="rect">
            <a:avLst/>
          </a:prstGeom>
          <a:noFill/>
        </p:spPr>
        <p:txBody>
          <a:bodyPr wrap="square" rtlCol="0">
            <a:spAutoFit/>
          </a:bodyPr>
          <a:lstStyle/>
          <a:p>
            <a:r>
              <a:rPr lang="en-GB" sz="1400" dirty="0"/>
              <a:t>Biro</a:t>
            </a:r>
          </a:p>
        </p:txBody>
      </p:sp>
    </p:spTree>
    <p:extLst>
      <p:ext uri="{BB962C8B-B14F-4D97-AF65-F5344CB8AC3E}">
        <p14:creationId xmlns:p14="http://schemas.microsoft.com/office/powerpoint/2010/main" val="231815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1" y="2133600"/>
            <a:ext cx="260945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2209800" y="304801"/>
            <a:ext cx="7543800" cy="457200"/>
          </a:xfrm>
        </p:spPr>
        <p:txBody>
          <a:bodyPr>
            <a:normAutofit fontScale="90000"/>
          </a:bodyPr>
          <a:lstStyle/>
          <a:p>
            <a:r>
              <a:rPr lang="en-GB" sz="2800" u="sng" dirty="0"/>
              <a:t>Draw what you see, </a:t>
            </a:r>
            <a:br>
              <a:rPr lang="en-GB" sz="2800" u="sng" dirty="0"/>
            </a:br>
            <a:r>
              <a:rPr lang="en-GB" sz="2800" u="sng" dirty="0"/>
              <a:t>not what you know!</a:t>
            </a:r>
          </a:p>
        </p:txBody>
      </p:sp>
      <p:pic>
        <p:nvPicPr>
          <p:cNvPr id="5" name="Picture 4"/>
          <p:cNvPicPr>
            <a:picLocks noChangeAspect="1"/>
          </p:cNvPicPr>
          <p:nvPr/>
        </p:nvPicPr>
        <p:blipFill>
          <a:blip r:embed="rId3"/>
          <a:stretch>
            <a:fillRect/>
          </a:stretch>
        </p:blipFill>
        <p:spPr>
          <a:xfrm>
            <a:off x="7696200" y="2133600"/>
            <a:ext cx="2604052" cy="33274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05000" y="4191001"/>
            <a:ext cx="2667000" cy="224552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400" y="2133600"/>
            <a:ext cx="2844800" cy="21336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4400" y="4343401"/>
            <a:ext cx="2819400" cy="2051897"/>
          </a:xfrm>
          <a:prstGeom prst="rect">
            <a:avLst/>
          </a:prstGeom>
        </p:spPr>
      </p:pic>
      <p:sp>
        <p:nvSpPr>
          <p:cNvPr id="9" name="TextBox 8"/>
          <p:cNvSpPr txBox="1"/>
          <p:nvPr/>
        </p:nvSpPr>
        <p:spPr>
          <a:xfrm>
            <a:off x="2133600" y="1066800"/>
            <a:ext cx="8077200" cy="923330"/>
          </a:xfrm>
          <a:prstGeom prst="rect">
            <a:avLst/>
          </a:prstGeom>
          <a:noFill/>
        </p:spPr>
        <p:txBody>
          <a:bodyPr wrap="square" rtlCol="0">
            <a:spAutoFit/>
          </a:bodyPr>
          <a:lstStyle/>
          <a:p>
            <a:r>
              <a:rPr lang="en-US" dirty="0"/>
              <a:t>Look at the object(s) in front of you and really observe what you see. If there are shapes of light, draw them in. If something looks smaller or larger than you think it should be, then draw it the size you see it.</a:t>
            </a:r>
          </a:p>
        </p:txBody>
      </p:sp>
    </p:spTree>
    <p:extLst>
      <p:ext uri="{BB962C8B-B14F-4D97-AF65-F5344CB8AC3E}">
        <p14:creationId xmlns:p14="http://schemas.microsoft.com/office/powerpoint/2010/main" val="349945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172200" cy="1173162"/>
          </a:xfrm>
        </p:spPr>
        <p:txBody>
          <a:bodyPr>
            <a:normAutofit fontScale="90000"/>
          </a:bodyPr>
          <a:lstStyle/>
          <a:p>
            <a:r>
              <a:rPr lang="en-US" dirty="0"/>
              <a:t>Observational Drawings</a:t>
            </a:r>
            <a:br>
              <a:rPr lang="en-US" dirty="0"/>
            </a:br>
            <a:r>
              <a:rPr lang="en-US" dirty="0"/>
              <a:t>in pencil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400" y="3200400"/>
            <a:ext cx="2605802" cy="3213320"/>
          </a:xfrm>
          <a:prstGeom prst="rect">
            <a:avLst/>
          </a:prstGeom>
        </p:spPr>
      </p:pic>
      <p:pic>
        <p:nvPicPr>
          <p:cNvPr id="5" name="Picture 4"/>
          <p:cNvPicPr>
            <a:picLocks noChangeAspect="1"/>
          </p:cNvPicPr>
          <p:nvPr/>
        </p:nvPicPr>
        <p:blipFill>
          <a:blip r:embed="rId3"/>
          <a:stretch>
            <a:fillRect/>
          </a:stretch>
        </p:blipFill>
        <p:spPr>
          <a:xfrm>
            <a:off x="7848600" y="2362200"/>
            <a:ext cx="2616200" cy="3442368"/>
          </a:xfrm>
          <a:prstGeom prst="rect">
            <a:avLst/>
          </a:prstGeom>
        </p:spPr>
      </p:pic>
      <p:sp>
        <p:nvSpPr>
          <p:cNvPr id="6" name="TextBox 5"/>
          <p:cNvSpPr txBox="1"/>
          <p:nvPr/>
        </p:nvSpPr>
        <p:spPr>
          <a:xfrm>
            <a:off x="8382000" y="5715000"/>
            <a:ext cx="2286000" cy="369332"/>
          </a:xfrm>
          <a:prstGeom prst="rect">
            <a:avLst/>
          </a:prstGeom>
          <a:noFill/>
        </p:spPr>
        <p:txBody>
          <a:bodyPr wrap="square" rtlCol="0">
            <a:spAutoFit/>
          </a:bodyPr>
          <a:lstStyle/>
          <a:p>
            <a:r>
              <a:rPr lang="en-US" dirty="0"/>
              <a:t>Sarah </a:t>
            </a:r>
            <a:r>
              <a:rPr lang="en-US" dirty="0" err="1"/>
              <a:t>Melling</a:t>
            </a:r>
            <a:endParaRPr lang="en-US" dirty="0"/>
          </a:p>
        </p:txBody>
      </p:sp>
      <p:sp>
        <p:nvSpPr>
          <p:cNvPr id="7" name="TextBox 6"/>
          <p:cNvSpPr txBox="1"/>
          <p:nvPr/>
        </p:nvSpPr>
        <p:spPr>
          <a:xfrm>
            <a:off x="4419600" y="6172200"/>
            <a:ext cx="1447800" cy="381000"/>
          </a:xfrm>
          <a:prstGeom prst="rect">
            <a:avLst/>
          </a:prstGeom>
          <a:noFill/>
        </p:spPr>
        <p:txBody>
          <a:bodyPr wrap="square" rtlCol="0">
            <a:spAutoFit/>
          </a:bodyPr>
          <a:lstStyle/>
          <a:p>
            <a:r>
              <a:rPr lang="en-US" dirty="0"/>
              <a:t>Hannah </a:t>
            </a:r>
            <a:r>
              <a:rPr lang="en-US" dirty="0" err="1"/>
              <a:t>Heaf</a:t>
            </a:r>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7401" y="2895600"/>
            <a:ext cx="1972249" cy="3649732"/>
          </a:xfrm>
          <a:prstGeom prst="rect">
            <a:avLst/>
          </a:prstGeom>
        </p:spPr>
      </p:pic>
      <p:pic>
        <p:nvPicPr>
          <p:cNvPr id="9" name="Picture 8"/>
          <p:cNvPicPr>
            <a:picLocks noChangeAspect="1"/>
          </p:cNvPicPr>
          <p:nvPr/>
        </p:nvPicPr>
        <p:blipFill>
          <a:blip r:embed="rId5"/>
          <a:stretch>
            <a:fillRect/>
          </a:stretch>
        </p:blipFill>
        <p:spPr>
          <a:xfrm>
            <a:off x="8068470" y="228600"/>
            <a:ext cx="2599531" cy="1905000"/>
          </a:xfrm>
          <a:prstGeom prst="rect">
            <a:avLst/>
          </a:prstGeom>
        </p:spPr>
      </p:pic>
      <p:sp>
        <p:nvSpPr>
          <p:cNvPr id="10" name="TextBox 9"/>
          <p:cNvSpPr txBox="1"/>
          <p:nvPr/>
        </p:nvSpPr>
        <p:spPr>
          <a:xfrm>
            <a:off x="1828800" y="1295401"/>
            <a:ext cx="5105400" cy="2031325"/>
          </a:xfrm>
          <a:prstGeom prst="rect">
            <a:avLst/>
          </a:prstGeom>
          <a:noFill/>
        </p:spPr>
        <p:txBody>
          <a:bodyPr wrap="square" rtlCol="0">
            <a:spAutoFit/>
          </a:bodyPr>
          <a:lstStyle/>
          <a:p>
            <a:r>
              <a:rPr lang="en-US" dirty="0"/>
              <a:t>Use your pencil to create the lines of the object and also the tone and texture. Make sure that when you do the lines you </a:t>
            </a:r>
            <a:r>
              <a:rPr lang="en-US" u="sng" dirty="0"/>
              <a:t>don’t press on too hard!</a:t>
            </a:r>
            <a:r>
              <a:rPr lang="en-US" dirty="0"/>
              <a:t> Most things don’t have a dark line around them.</a:t>
            </a:r>
          </a:p>
          <a:p>
            <a:r>
              <a:rPr lang="en-US" dirty="0"/>
              <a:t>The more or less pressure that you put on your pencil creates tone and texture – this is what makes your drawing look life like.</a:t>
            </a:r>
          </a:p>
        </p:txBody>
      </p:sp>
    </p:spTree>
    <p:extLst>
      <p:ext uri="{BB962C8B-B14F-4D97-AF65-F5344CB8AC3E}">
        <p14:creationId xmlns:p14="http://schemas.microsoft.com/office/powerpoint/2010/main" val="375457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48"/>
            <a:ext cx="10515600" cy="1325563"/>
          </a:xfrm>
        </p:spPr>
        <p:txBody>
          <a:bodyPr/>
          <a:lstStyle/>
          <a:p>
            <a:r>
              <a:rPr lang="en-US" dirty="0"/>
              <a:t>Adding tone and texture</a:t>
            </a:r>
            <a:endParaRPr lang="en-GB" dirty="0"/>
          </a:p>
        </p:txBody>
      </p:sp>
      <p:pic>
        <p:nvPicPr>
          <p:cNvPr id="7" name="Content Placeholder 6"/>
          <p:cNvPicPr>
            <a:picLocks noGrp="1" noChangeAspect="1"/>
          </p:cNvPicPr>
          <p:nvPr>
            <p:ph idx="1"/>
          </p:nvPr>
        </p:nvPicPr>
        <p:blipFill>
          <a:blip r:embed="rId2"/>
          <a:stretch>
            <a:fillRect/>
          </a:stretch>
        </p:blipFill>
        <p:spPr>
          <a:xfrm>
            <a:off x="8948604" y="453454"/>
            <a:ext cx="3129789" cy="2607332"/>
          </a:xfrm>
          <a:prstGeom prst="rect">
            <a:avLst/>
          </a:prstGeom>
        </p:spPr>
      </p:pic>
      <p:pic>
        <p:nvPicPr>
          <p:cNvPr id="5" name="Picture 4"/>
          <p:cNvPicPr>
            <a:picLocks noChangeAspect="1"/>
          </p:cNvPicPr>
          <p:nvPr/>
        </p:nvPicPr>
        <p:blipFill rotWithShape="1">
          <a:blip r:embed="rId3"/>
          <a:srcRect l="23659" t="4849" r="23568" b="7151"/>
          <a:stretch/>
        </p:blipFill>
        <p:spPr>
          <a:xfrm>
            <a:off x="9227128" y="4001294"/>
            <a:ext cx="2851265" cy="2674443"/>
          </a:xfrm>
          <a:prstGeom prst="rect">
            <a:avLst/>
          </a:prstGeom>
        </p:spPr>
      </p:pic>
      <p:pic>
        <p:nvPicPr>
          <p:cNvPr id="6" name="Picture 5"/>
          <p:cNvPicPr>
            <a:picLocks noChangeAspect="1"/>
          </p:cNvPicPr>
          <p:nvPr/>
        </p:nvPicPr>
        <p:blipFill>
          <a:blip r:embed="rId4"/>
          <a:stretch>
            <a:fillRect/>
          </a:stretch>
        </p:blipFill>
        <p:spPr>
          <a:xfrm>
            <a:off x="5232342" y="865144"/>
            <a:ext cx="3594215" cy="2695661"/>
          </a:xfrm>
          <a:prstGeom prst="rect">
            <a:avLst/>
          </a:prstGeom>
        </p:spPr>
      </p:pic>
      <p:pic>
        <p:nvPicPr>
          <p:cNvPr id="8" name="Picture 7"/>
          <p:cNvPicPr>
            <a:picLocks noChangeAspect="1"/>
          </p:cNvPicPr>
          <p:nvPr/>
        </p:nvPicPr>
        <p:blipFill rotWithShape="1">
          <a:blip r:embed="rId5"/>
          <a:srcRect l="8036" r="13884" b="953"/>
          <a:stretch/>
        </p:blipFill>
        <p:spPr>
          <a:xfrm>
            <a:off x="4947558" y="3704666"/>
            <a:ext cx="4163785" cy="2971071"/>
          </a:xfrm>
          <a:prstGeom prst="rect">
            <a:avLst/>
          </a:prstGeom>
        </p:spPr>
      </p:pic>
      <p:pic>
        <p:nvPicPr>
          <p:cNvPr id="9" name="Picture 8"/>
          <p:cNvPicPr>
            <a:picLocks noChangeAspect="1"/>
          </p:cNvPicPr>
          <p:nvPr/>
        </p:nvPicPr>
        <p:blipFill>
          <a:blip r:embed="rId6"/>
          <a:stretch>
            <a:fillRect/>
          </a:stretch>
        </p:blipFill>
        <p:spPr>
          <a:xfrm>
            <a:off x="2635840" y="1451812"/>
            <a:ext cx="2466975" cy="1847850"/>
          </a:xfrm>
          <a:prstGeom prst="rect">
            <a:avLst/>
          </a:prstGeom>
        </p:spPr>
      </p:pic>
      <p:pic>
        <p:nvPicPr>
          <p:cNvPr id="10" name="Picture 9"/>
          <p:cNvPicPr>
            <a:picLocks noChangeAspect="1"/>
          </p:cNvPicPr>
          <p:nvPr/>
        </p:nvPicPr>
        <p:blipFill>
          <a:blip r:embed="rId7"/>
          <a:stretch>
            <a:fillRect/>
          </a:stretch>
        </p:blipFill>
        <p:spPr>
          <a:xfrm>
            <a:off x="662902" y="3470259"/>
            <a:ext cx="4166616" cy="3128434"/>
          </a:xfrm>
          <a:prstGeom prst="rect">
            <a:avLst/>
          </a:prstGeom>
        </p:spPr>
      </p:pic>
    </p:spTree>
    <p:extLst>
      <p:ext uri="{BB962C8B-B14F-4D97-AF65-F5344CB8AC3E}">
        <p14:creationId xmlns:p14="http://schemas.microsoft.com/office/powerpoint/2010/main" val="292400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7568" y="972200"/>
            <a:ext cx="7200800" cy="5236945"/>
          </a:xfrm>
          <a:prstGeom prst="rect">
            <a:avLst/>
          </a:prstGeom>
        </p:spPr>
      </p:pic>
      <p:sp>
        <p:nvSpPr>
          <p:cNvPr id="5" name="TextBox 4"/>
          <p:cNvSpPr txBox="1"/>
          <p:nvPr/>
        </p:nvSpPr>
        <p:spPr>
          <a:xfrm>
            <a:off x="1752600" y="228600"/>
            <a:ext cx="7239000" cy="369332"/>
          </a:xfrm>
          <a:prstGeom prst="rect">
            <a:avLst/>
          </a:prstGeom>
          <a:noFill/>
        </p:spPr>
        <p:txBody>
          <a:bodyPr wrap="square" rtlCol="0">
            <a:spAutoFit/>
          </a:bodyPr>
          <a:lstStyle/>
          <a:p>
            <a:r>
              <a:rPr lang="en-US" dirty="0"/>
              <a:t>What is an ellipse? How and where do you draw one?</a:t>
            </a:r>
          </a:p>
        </p:txBody>
      </p:sp>
    </p:spTree>
    <p:extLst>
      <p:ext uri="{BB962C8B-B14F-4D97-AF65-F5344CB8AC3E}">
        <p14:creationId xmlns:p14="http://schemas.microsoft.com/office/powerpoint/2010/main" val="120712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5642</TotalTime>
  <Words>213</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Draw what you see,  not what you know!</vt:lpstr>
      <vt:lpstr>Observational Drawings in pencil</vt:lpstr>
      <vt:lpstr>Adding tone and texture</vt:lpstr>
      <vt:lpstr>PowerPoint Presentation</vt:lpstr>
    </vt:vector>
  </TitlesOfParts>
  <Company>Doha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Barlow</dc:creator>
  <cp:lastModifiedBy>Gemma Barlow</cp:lastModifiedBy>
  <cp:revision>3</cp:revision>
  <dcterms:created xsi:type="dcterms:W3CDTF">2019-06-23T07:31:58Z</dcterms:created>
  <dcterms:modified xsi:type="dcterms:W3CDTF">2024-08-20T07:03:46Z</dcterms:modified>
</cp:coreProperties>
</file>