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4" r:id="rId5"/>
    <p:sldId id="276" r:id="rId6"/>
    <p:sldId id="257" r:id="rId7"/>
    <p:sldId id="313" r:id="rId8"/>
    <p:sldId id="314" r:id="rId9"/>
    <p:sldId id="315" r:id="rId10"/>
    <p:sldId id="316" r:id="rId11"/>
    <p:sldId id="317" r:id="rId12"/>
    <p:sldId id="26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0DF93-B361-4449-9D16-FD1BF250EFD4}" v="41" dt="2024-06-16T17:04:01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803" autoAdjust="0"/>
    <p:restoredTop sz="94660"/>
  </p:normalViewPr>
  <p:slideViewPr>
    <p:cSldViewPr snapToGrid="0">
      <p:cViewPr>
        <p:scale>
          <a:sx n="62" d="100"/>
          <a:sy n="62" d="100"/>
        </p:scale>
        <p:origin x="14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D680DF93-B361-4449-9D16-FD1BF250EFD4}"/>
    <pc:docChg chg="undo custSel addSld delSld modSld">
      <pc:chgData name="Michael Mitchell" userId="17dd9d3a-9f6b-4a21-b2ca-36059f4b673b" providerId="ADAL" clId="{D680DF93-B361-4449-9D16-FD1BF250EFD4}" dt="2024-06-16T17:04:10.825" v="792" actId="1076"/>
      <pc:docMkLst>
        <pc:docMk/>
      </pc:docMkLst>
      <pc:sldChg chg="modSp">
        <pc:chgData name="Michael Mitchell" userId="17dd9d3a-9f6b-4a21-b2ca-36059f4b673b" providerId="ADAL" clId="{D680DF93-B361-4449-9D16-FD1BF250EFD4}" dt="2024-06-14T05:46:54.358" v="12" actId="1035"/>
        <pc:sldMkLst>
          <pc:docMk/>
          <pc:sldMk cId="0" sldId="257"/>
        </pc:sldMkLst>
        <pc:picChg chg="mod">
          <ac:chgData name="Michael Mitchell" userId="17dd9d3a-9f6b-4a21-b2ca-36059f4b673b" providerId="ADAL" clId="{D680DF93-B361-4449-9D16-FD1BF250EFD4}" dt="2024-06-14T05:46:54.358" v="12" actId="1035"/>
          <ac:picMkLst>
            <pc:docMk/>
            <pc:sldMk cId="0" sldId="257"/>
            <ac:picMk id="1026" creationId="{20F35238-559E-C330-B030-72B9D5E125C5}"/>
          </ac:picMkLst>
        </pc:picChg>
      </pc:sldChg>
      <pc:sldChg chg="modSp mod">
        <pc:chgData name="Michael Mitchell" userId="17dd9d3a-9f6b-4a21-b2ca-36059f4b673b" providerId="ADAL" clId="{D680DF93-B361-4449-9D16-FD1BF250EFD4}" dt="2024-06-14T05:55:21.549" v="121" actId="1035"/>
        <pc:sldMkLst>
          <pc:docMk/>
          <pc:sldMk cId="4238261715" sldId="269"/>
        </pc:sldMkLst>
        <pc:spChg chg="mod">
          <ac:chgData name="Michael Mitchell" userId="17dd9d3a-9f6b-4a21-b2ca-36059f4b673b" providerId="ADAL" clId="{D680DF93-B361-4449-9D16-FD1BF250EFD4}" dt="2024-06-14T05:55:21.549" v="121" actId="1035"/>
          <ac:spMkLst>
            <pc:docMk/>
            <pc:sldMk cId="4238261715" sldId="269"/>
            <ac:spMk id="5" creationId="{ADCDC677-56C8-4A68-9BD4-72D845B44D38}"/>
          </ac:spMkLst>
        </pc:spChg>
        <pc:spChg chg="mod">
          <ac:chgData name="Michael Mitchell" userId="17dd9d3a-9f6b-4a21-b2ca-36059f4b673b" providerId="ADAL" clId="{D680DF93-B361-4449-9D16-FD1BF250EFD4}" dt="2024-06-14T05:55:21.549" v="121" actId="1035"/>
          <ac:spMkLst>
            <pc:docMk/>
            <pc:sldMk cId="4238261715" sldId="269"/>
            <ac:spMk id="9" creationId="{B2354541-2770-EEBA-96A2-F7CC22CFE3D2}"/>
          </ac:spMkLst>
        </pc:spChg>
        <pc:spChg chg="mod">
          <ac:chgData name="Michael Mitchell" userId="17dd9d3a-9f6b-4a21-b2ca-36059f4b673b" providerId="ADAL" clId="{D680DF93-B361-4449-9D16-FD1BF250EFD4}" dt="2024-06-14T05:55:21.549" v="121" actId="1035"/>
          <ac:spMkLst>
            <pc:docMk/>
            <pc:sldMk cId="4238261715" sldId="269"/>
            <ac:spMk id="10" creationId="{84906327-1EFA-9094-3CFF-A17791AA8E9B}"/>
          </ac:spMkLst>
        </pc:spChg>
      </pc:sldChg>
      <pc:sldChg chg="modSp mod">
        <pc:chgData name="Michael Mitchell" userId="17dd9d3a-9f6b-4a21-b2ca-36059f4b673b" providerId="ADAL" clId="{D680DF93-B361-4449-9D16-FD1BF250EFD4}" dt="2024-06-14T05:44:03.561" v="4" actId="113"/>
        <pc:sldMkLst>
          <pc:docMk/>
          <pc:sldMk cId="1921753946" sldId="276"/>
        </pc:sldMkLst>
        <pc:spChg chg="mod">
          <ac:chgData name="Michael Mitchell" userId="17dd9d3a-9f6b-4a21-b2ca-36059f4b673b" providerId="ADAL" clId="{D680DF93-B361-4449-9D16-FD1BF250EFD4}" dt="2024-06-14T05:44:03.561" v="4" actId="113"/>
          <ac:spMkLst>
            <pc:docMk/>
            <pc:sldMk cId="1921753946" sldId="276"/>
            <ac:spMk id="3" creationId="{AD8CD7A6-B824-4FB2-9E74-1817D34FA483}"/>
          </ac:spMkLst>
        </pc:spChg>
      </pc:sldChg>
      <pc:sldChg chg="addSp delSp modSp mod">
        <pc:chgData name="Michael Mitchell" userId="17dd9d3a-9f6b-4a21-b2ca-36059f4b673b" providerId="ADAL" clId="{D680DF93-B361-4449-9D16-FD1BF250EFD4}" dt="2024-06-16T16:58:28.493" v="665" actId="20577"/>
        <pc:sldMkLst>
          <pc:docMk/>
          <pc:sldMk cId="4264970831" sldId="313"/>
        </pc:sldMkLst>
        <pc:spChg chg="add del mod">
          <ac:chgData name="Michael Mitchell" userId="17dd9d3a-9f6b-4a21-b2ca-36059f4b673b" providerId="ADAL" clId="{D680DF93-B361-4449-9D16-FD1BF250EFD4}" dt="2024-06-14T05:48:14.224" v="42" actId="478"/>
          <ac:spMkLst>
            <pc:docMk/>
            <pc:sldMk cId="4264970831" sldId="313"/>
            <ac:spMk id="3" creationId="{DBF75BF8-7885-D07D-E5FE-5F6D6CF7E8A0}"/>
          </ac:spMkLst>
        </pc:spChg>
        <pc:spChg chg="mod">
          <ac:chgData name="Michael Mitchell" userId="17dd9d3a-9f6b-4a21-b2ca-36059f4b673b" providerId="ADAL" clId="{D680DF93-B361-4449-9D16-FD1BF250EFD4}" dt="2024-06-16T16:58:28.493" v="665" actId="20577"/>
          <ac:spMkLst>
            <pc:docMk/>
            <pc:sldMk cId="4264970831" sldId="313"/>
            <ac:spMk id="5" creationId="{B2507185-179B-401E-9842-5D67B92612FA}"/>
          </ac:spMkLst>
        </pc:spChg>
        <pc:spChg chg="del">
          <ac:chgData name="Michael Mitchell" userId="17dd9d3a-9f6b-4a21-b2ca-36059f4b673b" providerId="ADAL" clId="{D680DF93-B361-4449-9D16-FD1BF250EFD4}" dt="2024-06-14T05:48:10.926" v="41" actId="478"/>
          <ac:spMkLst>
            <pc:docMk/>
            <pc:sldMk cId="4264970831" sldId="313"/>
            <ac:spMk id="7" creationId="{B504DE9A-03D1-5D80-40C9-95CA7F48FA73}"/>
          </ac:spMkLst>
        </pc:spChg>
        <pc:spChg chg="add mod">
          <ac:chgData name="Michael Mitchell" userId="17dd9d3a-9f6b-4a21-b2ca-36059f4b673b" providerId="ADAL" clId="{D680DF93-B361-4449-9D16-FD1BF250EFD4}" dt="2024-06-16T16:56:29.850" v="635" actId="207"/>
          <ac:spMkLst>
            <pc:docMk/>
            <pc:sldMk cId="4264970831" sldId="313"/>
            <ac:spMk id="8" creationId="{0268ED62-F507-7932-C554-C926894C7F82}"/>
          </ac:spMkLst>
        </pc:spChg>
        <pc:spChg chg="del">
          <ac:chgData name="Michael Mitchell" userId="17dd9d3a-9f6b-4a21-b2ca-36059f4b673b" providerId="ADAL" clId="{D680DF93-B361-4449-9D16-FD1BF250EFD4}" dt="2024-06-14T05:48:10.926" v="41" actId="478"/>
          <ac:spMkLst>
            <pc:docMk/>
            <pc:sldMk cId="4264970831" sldId="313"/>
            <ac:spMk id="12290" creationId="{6C00FCBA-1BF0-48DB-90DC-52F65B9E2A2F}"/>
          </ac:spMkLst>
        </pc:spChg>
        <pc:picChg chg="del">
          <ac:chgData name="Michael Mitchell" userId="17dd9d3a-9f6b-4a21-b2ca-36059f4b673b" providerId="ADAL" clId="{D680DF93-B361-4449-9D16-FD1BF250EFD4}" dt="2024-06-14T05:48:15.304" v="43" actId="478"/>
          <ac:picMkLst>
            <pc:docMk/>
            <pc:sldMk cId="4264970831" sldId="313"/>
            <ac:picMk id="4" creationId="{E4EB3DB8-F0AF-6416-4915-A05A5F9FD0DD}"/>
          </ac:picMkLst>
        </pc:picChg>
        <pc:picChg chg="add del mod">
          <ac:chgData name="Michael Mitchell" userId="17dd9d3a-9f6b-4a21-b2ca-36059f4b673b" providerId="ADAL" clId="{D680DF93-B361-4449-9D16-FD1BF250EFD4}" dt="2024-06-16T16:50:47.455" v="345" actId="478"/>
          <ac:picMkLst>
            <pc:docMk/>
            <pc:sldMk cId="4264970831" sldId="313"/>
            <ac:picMk id="9" creationId="{FF9F97B2-0F8B-5B9C-C6F7-2A1144C2358B}"/>
          </ac:picMkLst>
        </pc:picChg>
        <pc:picChg chg="add mod">
          <ac:chgData name="Michael Mitchell" userId="17dd9d3a-9f6b-4a21-b2ca-36059f4b673b" providerId="ADAL" clId="{D680DF93-B361-4449-9D16-FD1BF250EFD4}" dt="2024-06-16T16:51:13.891" v="350" actId="1076"/>
          <ac:picMkLst>
            <pc:docMk/>
            <pc:sldMk cId="4264970831" sldId="313"/>
            <ac:picMk id="10" creationId="{7D8762D7-7FFD-6DA4-5A4D-3B0865DD734B}"/>
          </ac:picMkLst>
        </pc:picChg>
        <pc:picChg chg="add del mod">
          <ac:chgData name="Michael Mitchell" userId="17dd9d3a-9f6b-4a21-b2ca-36059f4b673b" providerId="ADAL" clId="{D680DF93-B361-4449-9D16-FD1BF250EFD4}" dt="2024-06-16T16:57:17.923" v="642" actId="21"/>
          <ac:picMkLst>
            <pc:docMk/>
            <pc:sldMk cId="4264970831" sldId="313"/>
            <ac:picMk id="11" creationId="{BD913C23-6CF6-B9AF-CD54-FE9115BA9DA8}"/>
          </ac:picMkLst>
        </pc:picChg>
        <pc:picChg chg="add mod">
          <ac:chgData name="Michael Mitchell" userId="17dd9d3a-9f6b-4a21-b2ca-36059f4b673b" providerId="ADAL" clId="{D680DF93-B361-4449-9D16-FD1BF250EFD4}" dt="2024-06-16T16:52:05.476" v="357" actId="1076"/>
          <ac:picMkLst>
            <pc:docMk/>
            <pc:sldMk cId="4264970831" sldId="313"/>
            <ac:picMk id="1026" creationId="{21AFDD36-CC19-C09A-0F3F-F039EC62AE92}"/>
          </ac:picMkLst>
        </pc:picChg>
      </pc:sldChg>
      <pc:sldChg chg="addSp delSp modSp add mod modAnim">
        <pc:chgData name="Michael Mitchell" userId="17dd9d3a-9f6b-4a21-b2ca-36059f4b673b" providerId="ADAL" clId="{D680DF93-B361-4449-9D16-FD1BF250EFD4}" dt="2024-06-16T17:03:04.920" v="783" actId="1076"/>
        <pc:sldMkLst>
          <pc:docMk/>
          <pc:sldMk cId="1067306222" sldId="314"/>
        </pc:sldMkLst>
        <pc:spChg chg="add mod">
          <ac:chgData name="Michael Mitchell" userId="17dd9d3a-9f6b-4a21-b2ca-36059f4b673b" providerId="ADAL" clId="{D680DF93-B361-4449-9D16-FD1BF250EFD4}" dt="2024-06-16T17:02:25.597" v="777" actId="20577"/>
          <ac:spMkLst>
            <pc:docMk/>
            <pc:sldMk cId="1067306222" sldId="314"/>
            <ac:spMk id="3" creationId="{7AC60D4F-9E9D-CC8D-8D4A-372AAC98B93B}"/>
          </ac:spMkLst>
        </pc:spChg>
        <pc:spChg chg="mod">
          <ac:chgData name="Michael Mitchell" userId="17dd9d3a-9f6b-4a21-b2ca-36059f4b673b" providerId="ADAL" clId="{D680DF93-B361-4449-9D16-FD1BF250EFD4}" dt="2024-06-16T16:58:35.256" v="675" actId="20577"/>
          <ac:spMkLst>
            <pc:docMk/>
            <pc:sldMk cId="1067306222" sldId="314"/>
            <ac:spMk id="5" creationId="{B2507185-179B-401E-9842-5D67B92612FA}"/>
          </ac:spMkLst>
        </pc:spChg>
        <pc:spChg chg="del">
          <ac:chgData name="Michael Mitchell" userId="17dd9d3a-9f6b-4a21-b2ca-36059f4b673b" providerId="ADAL" clId="{D680DF93-B361-4449-9D16-FD1BF250EFD4}" dt="2024-06-14T05:48:34.296" v="47" actId="478"/>
          <ac:spMkLst>
            <pc:docMk/>
            <pc:sldMk cId="1067306222" sldId="314"/>
            <ac:spMk id="8" creationId="{0268ED62-F507-7932-C554-C926894C7F82}"/>
          </ac:spMkLst>
        </pc:spChg>
        <pc:picChg chg="add mod">
          <ac:chgData name="Michael Mitchell" userId="17dd9d3a-9f6b-4a21-b2ca-36059f4b673b" providerId="ADAL" clId="{D680DF93-B361-4449-9D16-FD1BF250EFD4}" dt="2024-06-16T16:57:38.738" v="650" actId="1037"/>
          <ac:picMkLst>
            <pc:docMk/>
            <pc:sldMk cId="1067306222" sldId="314"/>
            <ac:picMk id="4" creationId="{4ED183A3-FBFA-9024-D0BC-86DD83F23527}"/>
          </ac:picMkLst>
        </pc:picChg>
        <pc:picChg chg="add mod">
          <ac:chgData name="Michael Mitchell" userId="17dd9d3a-9f6b-4a21-b2ca-36059f4b673b" providerId="ADAL" clId="{D680DF93-B361-4449-9D16-FD1BF250EFD4}" dt="2024-06-16T17:03:04.920" v="783" actId="1076"/>
          <ac:picMkLst>
            <pc:docMk/>
            <pc:sldMk cId="1067306222" sldId="314"/>
            <ac:picMk id="6" creationId="{7A2E74A3-3309-4EF4-6632-795A17819B3F}"/>
          </ac:picMkLst>
        </pc:picChg>
        <pc:picChg chg="add del">
          <ac:chgData name="Michael Mitchell" userId="17dd9d3a-9f6b-4a21-b2ca-36059f4b673b" providerId="ADAL" clId="{D680DF93-B361-4449-9D16-FD1BF250EFD4}" dt="2024-06-16T16:57:09.040" v="637" actId="21"/>
          <ac:picMkLst>
            <pc:docMk/>
            <pc:sldMk cId="1067306222" sldId="314"/>
            <ac:picMk id="2050" creationId="{034FB587-94B3-ECD1-0469-E52A6FF4FE58}"/>
          </ac:picMkLst>
        </pc:picChg>
      </pc:sldChg>
      <pc:sldChg chg="del">
        <pc:chgData name="Michael Mitchell" userId="17dd9d3a-9f6b-4a21-b2ca-36059f4b673b" providerId="ADAL" clId="{D680DF93-B361-4449-9D16-FD1BF250EFD4}" dt="2024-06-14T05:48:22.707" v="45" actId="2696"/>
        <pc:sldMkLst>
          <pc:docMk/>
          <pc:sldMk cId="1130025103" sldId="314"/>
        </pc:sldMkLst>
      </pc:sldChg>
      <pc:sldChg chg="addSp delSp modSp add mod modAnim">
        <pc:chgData name="Michael Mitchell" userId="17dd9d3a-9f6b-4a21-b2ca-36059f4b673b" providerId="ADAL" clId="{D680DF93-B361-4449-9D16-FD1BF250EFD4}" dt="2024-06-16T17:03:07.841" v="784"/>
        <pc:sldMkLst>
          <pc:docMk/>
          <pc:sldMk cId="927996354" sldId="315"/>
        </pc:sldMkLst>
        <pc:spChg chg="del">
          <ac:chgData name="Michael Mitchell" userId="17dd9d3a-9f6b-4a21-b2ca-36059f4b673b" providerId="ADAL" clId="{D680DF93-B361-4449-9D16-FD1BF250EFD4}" dt="2024-06-14T05:48:40.717" v="50" actId="478"/>
          <ac:spMkLst>
            <pc:docMk/>
            <pc:sldMk cId="927996354" sldId="315"/>
            <ac:spMk id="3" creationId="{7AC60D4F-9E9D-CC8D-8D4A-372AAC98B93B}"/>
          </ac:spMkLst>
        </pc:spChg>
        <pc:spChg chg="add del mod">
          <ac:chgData name="Michael Mitchell" userId="17dd9d3a-9f6b-4a21-b2ca-36059f4b673b" providerId="ADAL" clId="{D680DF93-B361-4449-9D16-FD1BF250EFD4}" dt="2024-06-16T17:00:40.720" v="735" actId="21"/>
          <ac:spMkLst>
            <pc:docMk/>
            <pc:sldMk cId="927996354" sldId="315"/>
            <ac:spMk id="4" creationId="{4ECDFD21-CBE8-C97C-DE92-E059EF0CA6CF}"/>
          </ac:spMkLst>
        </pc:spChg>
        <pc:spChg chg="mod">
          <ac:chgData name="Michael Mitchell" userId="17dd9d3a-9f6b-4a21-b2ca-36059f4b673b" providerId="ADAL" clId="{D680DF93-B361-4449-9D16-FD1BF250EFD4}" dt="2024-06-16T16:58:42.964" v="685" actId="20577"/>
          <ac:spMkLst>
            <pc:docMk/>
            <pc:sldMk cId="927996354" sldId="315"/>
            <ac:spMk id="5" creationId="{B2507185-179B-401E-9842-5D67B92612FA}"/>
          </ac:spMkLst>
        </pc:spChg>
        <pc:spChg chg="add mod">
          <ac:chgData name="Michael Mitchell" userId="17dd9d3a-9f6b-4a21-b2ca-36059f4b673b" providerId="ADAL" clId="{D680DF93-B361-4449-9D16-FD1BF250EFD4}" dt="2024-06-16T17:02:51.008" v="780"/>
          <ac:spMkLst>
            <pc:docMk/>
            <pc:sldMk cId="927996354" sldId="315"/>
            <ac:spMk id="7" creationId="{2689EC67-A051-75D7-627A-DB99623C4789}"/>
          </ac:spMkLst>
        </pc:spChg>
        <pc:picChg chg="add mod">
          <ac:chgData name="Michael Mitchell" userId="17dd9d3a-9f6b-4a21-b2ca-36059f4b673b" providerId="ADAL" clId="{D680DF93-B361-4449-9D16-FD1BF250EFD4}" dt="2024-06-16T17:02:36.877" v="778"/>
          <ac:picMkLst>
            <pc:docMk/>
            <pc:sldMk cId="927996354" sldId="315"/>
            <ac:picMk id="6" creationId="{F18DA298-165A-93EB-226A-8E74F18A366B}"/>
          </ac:picMkLst>
        </pc:picChg>
        <pc:picChg chg="add mod">
          <ac:chgData name="Michael Mitchell" userId="17dd9d3a-9f6b-4a21-b2ca-36059f4b673b" providerId="ADAL" clId="{D680DF93-B361-4449-9D16-FD1BF250EFD4}" dt="2024-06-16T17:03:07.841" v="784"/>
          <ac:picMkLst>
            <pc:docMk/>
            <pc:sldMk cId="927996354" sldId="315"/>
            <ac:picMk id="8" creationId="{FA4033E1-F892-C6C0-1627-58B1190359C1}"/>
          </ac:picMkLst>
        </pc:picChg>
      </pc:sldChg>
      <pc:sldChg chg="addSp delSp modSp add mod">
        <pc:chgData name="Michael Mitchell" userId="17dd9d3a-9f6b-4a21-b2ca-36059f4b673b" providerId="ADAL" clId="{D680DF93-B361-4449-9D16-FD1BF250EFD4}" dt="2024-06-16T17:04:10.825" v="792" actId="1076"/>
        <pc:sldMkLst>
          <pc:docMk/>
          <pc:sldMk cId="3534243034" sldId="316"/>
        </pc:sldMkLst>
        <pc:spChg chg="add del">
          <ac:chgData name="Michael Mitchell" userId="17dd9d3a-9f6b-4a21-b2ca-36059f4b673b" providerId="ADAL" clId="{D680DF93-B361-4449-9D16-FD1BF250EFD4}" dt="2024-06-16T17:00:44.374" v="736" actId="478"/>
          <ac:spMkLst>
            <pc:docMk/>
            <pc:sldMk cId="3534243034" sldId="316"/>
            <ac:spMk id="3" creationId="{1162F404-2234-70E1-D2F8-1764D724060A}"/>
          </ac:spMkLst>
        </pc:spChg>
        <pc:spChg chg="del">
          <ac:chgData name="Michael Mitchell" userId="17dd9d3a-9f6b-4a21-b2ca-36059f4b673b" providerId="ADAL" clId="{D680DF93-B361-4449-9D16-FD1BF250EFD4}" dt="2024-06-14T05:49:01.418" v="53" actId="478"/>
          <ac:spMkLst>
            <pc:docMk/>
            <pc:sldMk cId="3534243034" sldId="316"/>
            <ac:spMk id="4" creationId="{4ECDFD21-CBE8-C97C-DE92-E059EF0CA6CF}"/>
          </ac:spMkLst>
        </pc:spChg>
        <pc:spChg chg="mod">
          <ac:chgData name="Michael Mitchell" userId="17dd9d3a-9f6b-4a21-b2ca-36059f4b673b" providerId="ADAL" clId="{D680DF93-B361-4449-9D16-FD1BF250EFD4}" dt="2024-06-16T16:58:49.877" v="695" actId="20577"/>
          <ac:spMkLst>
            <pc:docMk/>
            <pc:sldMk cId="3534243034" sldId="316"/>
            <ac:spMk id="5" creationId="{B2507185-179B-401E-9842-5D67B92612FA}"/>
          </ac:spMkLst>
        </pc:spChg>
        <pc:spChg chg="add mod">
          <ac:chgData name="Michael Mitchell" userId="17dd9d3a-9f6b-4a21-b2ca-36059f4b673b" providerId="ADAL" clId="{D680DF93-B361-4449-9D16-FD1BF250EFD4}" dt="2024-06-16T17:04:08.105" v="791" actId="14100"/>
          <ac:spMkLst>
            <pc:docMk/>
            <pc:sldMk cId="3534243034" sldId="316"/>
            <ac:spMk id="6" creationId="{5947A618-8A27-B9C3-5450-81FDC03634DF}"/>
          </ac:spMkLst>
        </pc:spChg>
        <pc:spChg chg="add">
          <ac:chgData name="Michael Mitchell" userId="17dd9d3a-9f6b-4a21-b2ca-36059f4b673b" providerId="ADAL" clId="{D680DF93-B361-4449-9D16-FD1BF250EFD4}" dt="2024-06-16T17:03:58.364" v="786"/>
          <ac:spMkLst>
            <pc:docMk/>
            <pc:sldMk cId="3534243034" sldId="316"/>
            <ac:spMk id="8" creationId="{D9941EC5-7E9E-8835-2792-E67B148BB559}"/>
          </ac:spMkLst>
        </pc:spChg>
        <pc:picChg chg="add mod">
          <ac:chgData name="Michael Mitchell" userId="17dd9d3a-9f6b-4a21-b2ca-36059f4b673b" providerId="ADAL" clId="{D680DF93-B361-4449-9D16-FD1BF250EFD4}" dt="2024-06-16T17:02:39.700" v="779"/>
          <ac:picMkLst>
            <pc:docMk/>
            <pc:sldMk cId="3534243034" sldId="316"/>
            <ac:picMk id="7" creationId="{4CAF50B0-344E-C56F-1589-F1DA219FF4F2}"/>
          </ac:picMkLst>
        </pc:picChg>
        <pc:picChg chg="add mod">
          <ac:chgData name="Michael Mitchell" userId="17dd9d3a-9f6b-4a21-b2ca-36059f4b673b" providerId="ADAL" clId="{D680DF93-B361-4449-9D16-FD1BF250EFD4}" dt="2024-06-16T17:04:10.825" v="792" actId="1076"/>
          <ac:picMkLst>
            <pc:docMk/>
            <pc:sldMk cId="3534243034" sldId="316"/>
            <ac:picMk id="9" creationId="{2C4C86EF-E265-0E46-BDFA-EC83E8C09289}"/>
          </ac:picMkLst>
        </pc:picChg>
      </pc:sldChg>
      <pc:sldChg chg="addSp delSp modSp add mod modAnim">
        <pc:chgData name="Michael Mitchell" userId="17dd9d3a-9f6b-4a21-b2ca-36059f4b673b" providerId="ADAL" clId="{D680DF93-B361-4449-9D16-FD1BF250EFD4}" dt="2024-06-16T14:40:55.677" v="342" actId="33524"/>
        <pc:sldMkLst>
          <pc:docMk/>
          <pc:sldMk cId="24906900" sldId="317"/>
        </pc:sldMkLst>
        <pc:spChg chg="del">
          <ac:chgData name="Michael Mitchell" userId="17dd9d3a-9f6b-4a21-b2ca-36059f4b673b" providerId="ADAL" clId="{D680DF93-B361-4449-9D16-FD1BF250EFD4}" dt="2024-06-16T14:38:46.180" v="155" actId="478"/>
          <ac:spMkLst>
            <pc:docMk/>
            <pc:sldMk cId="24906900" sldId="317"/>
            <ac:spMk id="3" creationId="{1162F404-2234-70E1-D2F8-1764D724060A}"/>
          </ac:spMkLst>
        </pc:spChg>
        <pc:spChg chg="add mod">
          <ac:chgData name="Michael Mitchell" userId="17dd9d3a-9f6b-4a21-b2ca-36059f4b673b" providerId="ADAL" clId="{D680DF93-B361-4449-9D16-FD1BF250EFD4}" dt="2024-06-16T14:40:55.677" v="342" actId="33524"/>
          <ac:spMkLst>
            <pc:docMk/>
            <pc:sldMk cId="24906900" sldId="317"/>
            <ac:spMk id="4" creationId="{4B667687-5487-ADAB-C523-5FC6FE69FC8B}"/>
          </ac:spMkLst>
        </pc:spChg>
        <pc:spChg chg="mod">
          <ac:chgData name="Michael Mitchell" userId="17dd9d3a-9f6b-4a21-b2ca-36059f4b673b" providerId="ADAL" clId="{D680DF93-B361-4449-9D16-FD1BF250EFD4}" dt="2024-06-16T14:38:44.411" v="154" actId="20577"/>
          <ac:spMkLst>
            <pc:docMk/>
            <pc:sldMk cId="24906900" sldId="317"/>
            <ac:spMk id="5" creationId="{B2507185-179B-401E-9842-5D67B92612FA}"/>
          </ac:spMkLst>
        </pc:spChg>
        <pc:picChg chg="add mod">
          <ac:chgData name="Michael Mitchell" userId="17dd9d3a-9f6b-4a21-b2ca-36059f4b673b" providerId="ADAL" clId="{D680DF93-B361-4449-9D16-FD1BF250EFD4}" dt="2024-06-16T14:39:56.823" v="162" actId="14100"/>
          <ac:picMkLst>
            <pc:docMk/>
            <pc:sldMk cId="24906900" sldId="317"/>
            <ac:picMk id="2" creationId="{9BA33AE6-64D0-9020-2187-D8E22A6542A4}"/>
          </ac:picMkLst>
        </pc:picChg>
      </pc:sldChg>
      <pc:sldChg chg="new del">
        <pc:chgData name="Michael Mitchell" userId="17dd9d3a-9f6b-4a21-b2ca-36059f4b673b" providerId="ADAL" clId="{D680DF93-B361-4449-9D16-FD1BF250EFD4}" dt="2024-06-14T05:54:50.863" v="89" actId="2696"/>
        <pc:sldMkLst>
          <pc:docMk/>
          <pc:sldMk cId="268125815" sldId="317"/>
        </pc:sldMkLst>
      </pc:sldChg>
      <pc:sldChg chg="add del">
        <pc:chgData name="Michael Mitchell" userId="17dd9d3a-9f6b-4a21-b2ca-36059f4b673b" providerId="ADAL" clId="{D680DF93-B361-4449-9D16-FD1BF250EFD4}" dt="2024-06-14T05:54:57.331" v="91" actId="2696"/>
        <pc:sldMkLst>
          <pc:docMk/>
          <pc:sldMk cId="3272141711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AF53-0863-4EF7-A168-67655BDBB400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59B31-0BBB-4CBC-8AC0-C04276C0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D461-86C5-4E52-965B-E8BB2B116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ED9A4-51C6-438B-AC97-559D7C3A9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A516D-E83A-4CD1-A9A3-3DDF0AAD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DE94-FA50-43E8-B6E7-377E7D84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6AAB0-499F-482A-8389-153947E0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4BDB-D2F9-44E2-82D4-00F936D7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DAE8C-A60B-4EF4-B389-C25FEF997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CD1DE-BFA5-47D6-AEC2-C92F40FB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4CF7-13E6-4E22-AFB6-B8924CDD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2FAD-A8CE-462F-A749-B347AA1D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6E092-094E-4208-A4CB-70F7B6570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90D7C-CFD1-4C89-87DC-A7A7BA2DE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3A07-1242-41EA-8EBD-B081242C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782E4-2897-4261-BEAA-23289C63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5EB23-E742-4F98-BA16-3FB74861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0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4338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A834-6CC7-41D0-B461-1F263A43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D0333-EB6C-41CF-AA8F-ECF8BA1D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AA9BE-4047-4E80-B7AB-36EA5864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60FA6-4943-4DA3-84D2-6BCF525E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7CCB-4270-4268-BE46-BDE4960E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CD59-E6D5-4A49-B94B-197F5844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9ACDC-C3FC-42BD-8375-67F686A92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E1E31-01F9-41AC-8AE7-34469720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43EBC-81F0-4288-840E-99D3CDB4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4BFF-03EB-4F70-9A24-25473A42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2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6280-0EA9-4DDF-B490-190E7766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44DD-79DC-4BE2-AE47-0D97607B4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648C-82D5-48E1-89AC-B788281A5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114AE-014D-4B63-9565-278618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51B00-B868-4747-B85F-7CF6DBCD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C9E4A-3AB8-40FC-9BB5-5CBDFB11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1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6B4A-505E-4336-83EA-93CE84D1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CDE88-E87D-4667-82C8-8B85AF1EB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78BB-A583-41E8-88A1-A2C129196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CDF0D-81C1-4F5F-A213-B8524CE7A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DF929-4639-42BA-A006-3AFE2D93D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646AC-650D-491E-89F6-E2B2AE22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B7F8-7528-46D1-909A-AC2320AB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50132-2413-4638-90D5-1F42A86B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54BD-28BC-44AC-A531-EF0E982A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9C045-2D69-4BFF-A869-005F533D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576FD-D548-4E01-A87E-C46B1D99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04AE7-3F6F-4116-8632-FA012018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8582B-53FB-4D0C-A9BD-3014B7F2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916DF-3E89-47EA-8A2B-B4CA2A3C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05025-4525-4A9D-9122-75EF4DC2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3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ED8A-0165-4A18-87EE-0A6F6394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9AB9-3399-49DA-961C-61022709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97DA5-EB82-4060-8C86-57CE5579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64A79-1BA4-4245-A35D-9EE6F6F6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44EE9-709C-457E-94EF-4DF6EE03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349B1-1120-496F-AA68-DF56B7C8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9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8331-9013-4253-8958-2E5AEED3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82CBF-AFE6-4B37-9500-304ADEC16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47C1D-1759-4FD7-AF5A-3B497CEBF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8D4FF-5009-49D2-BE88-D3F36C31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25DB0-CD05-42BA-AB4A-2D0B89FB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975CE-290F-4578-8798-40640EE8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660F9-48BD-4817-8832-835F9BCA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1D7E-F85B-4759-BFA2-A3ED0F741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B169A-B94A-41D3-ABC5-8627182A3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13F3C-8850-4711-9EE9-273918ACAAD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522D5-7F71-4B07-8A06-A73190C47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A498-C91C-4CDA-8E6F-DF27CD2FE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dKvJeiJ5o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dKvJeiJ5o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dKvJeiJ5o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3CF523-2ADE-4B0B-B1B4-EFED23AF8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b="6641"/>
          <a:stretch/>
        </p:blipFill>
        <p:spPr bwMode="auto">
          <a:xfrm>
            <a:off x="-1" y="-3"/>
            <a:ext cx="12192001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effectLst>
            <a:outerShdw blurRad="863600" dist="50800" dir="5400000" sx="1000" sy="1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0" y="2636307"/>
            <a:ext cx="11251756" cy="2319867"/>
          </a:xfrm>
        </p:spPr>
        <p:txBody>
          <a:bodyPr anchor="ctr">
            <a:no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HEROES &amp; LEADERS</a:t>
            </a:r>
            <a:endParaRPr lang="en-US" sz="13000" b="1" dirty="0">
              <a:solidFill>
                <a:srgbClr val="FF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272521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Year 9: Art Activism Unit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9" y="5661554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Lesson 8-12: Digital </a:t>
            </a:r>
            <a:r>
              <a:rPr lang="en-GB" altLang="en-US" sz="5400" b="1">
                <a:solidFill>
                  <a:schemeClr val="bg1"/>
                </a:solidFill>
                <a:latin typeface="Balloonist" pitchFamily="2" charset="0"/>
              </a:rPr>
              <a:t>Art Creation</a:t>
            </a:r>
            <a:endParaRPr lang="en-GB" altLang="en-US" sz="5400" b="1" dirty="0">
              <a:solidFill>
                <a:schemeClr val="bg1"/>
              </a:solidFill>
              <a:latin typeface="Ballooni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E39AF25-5CDF-B1F3-373A-C406E98AF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7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91" y="2747963"/>
            <a:ext cx="5026727" cy="36071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/>
              <a:t>- </a:t>
            </a:r>
            <a:r>
              <a:rPr lang="en-US" sz="2400" b="1" dirty="0"/>
              <a:t>Understand</a:t>
            </a:r>
            <a:r>
              <a:rPr lang="en-US" sz="2400" dirty="0"/>
              <a:t> the key characteristics of Shepard Fairey's artwork.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/>
              <a:t>- </a:t>
            </a:r>
            <a:r>
              <a:rPr lang="en-US" sz="2400" b="1" dirty="0"/>
              <a:t>Learn</a:t>
            </a:r>
            <a:r>
              <a:rPr lang="en-US" sz="2400" dirty="0"/>
              <a:t> to create Shepard Fairey style artwork using Photoshop and Illustrator.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/>
              <a:t>- </a:t>
            </a:r>
            <a:r>
              <a:rPr lang="en-US" sz="2400" b="1" dirty="0"/>
              <a:t>Develop</a:t>
            </a:r>
            <a:r>
              <a:rPr lang="en-US" sz="2400" dirty="0"/>
              <a:t> skills in digital art and design techniques.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305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730500-0459-49CD-8483-A0194CFD9AD9}"/>
              </a:ext>
            </a:extLst>
          </p:cNvPr>
          <p:cNvSpPr txBox="1">
            <a:spLocks/>
          </p:cNvSpPr>
          <p:nvPr/>
        </p:nvSpPr>
        <p:spPr>
          <a:xfrm>
            <a:off x="397691" y="0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070C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Learning</a:t>
            </a:r>
          </a:p>
          <a:p>
            <a:r>
              <a:rPr lang="en-US" sz="7200" dirty="0">
                <a:solidFill>
                  <a:srgbClr val="0070C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Intentions</a:t>
            </a:r>
            <a:endParaRPr lang="en-GB" sz="7200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175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C00FCBA-1BF0-48DB-90DC-52F65B9E2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568" y="1352140"/>
            <a:ext cx="6631115" cy="224528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Starter Task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pairs, discuss this artwork by Shepard Fairey. Consider the following: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70" y="662215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 dirty="0">
                <a:solidFill>
                  <a:srgbClr val="0070C0"/>
                </a:solidFill>
                <a:effectLst/>
                <a:latin typeface="-webkit-standard"/>
              </a:rPr>
              <a:t>The Key Characteristics of Shepard Fairey’s Artwork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18D00-46B4-0B6F-60D6-F4FCD2080BD9}"/>
              </a:ext>
            </a:extLst>
          </p:cNvPr>
          <p:cNvSpPr txBox="1"/>
          <p:nvPr/>
        </p:nvSpPr>
        <p:spPr>
          <a:xfrm>
            <a:off x="580568" y="3175897"/>
            <a:ext cx="651034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Line:</a:t>
            </a:r>
            <a:r>
              <a:rPr lang="en-US" sz="2000" dirty="0"/>
              <a:t> Describe the types of lines used.</a:t>
            </a:r>
          </a:p>
          <a:p>
            <a:pPr algn="l"/>
            <a:r>
              <a:rPr lang="en-US" sz="2000" b="1" dirty="0"/>
              <a:t>Tone:</a:t>
            </a:r>
            <a:r>
              <a:rPr lang="en-US" sz="2000" dirty="0"/>
              <a:t> Explain the use of light and dark areas.</a:t>
            </a:r>
          </a:p>
          <a:p>
            <a:pPr algn="l"/>
            <a:r>
              <a:rPr lang="en-US" sz="2000" b="1" dirty="0" err="1"/>
              <a:t>Colour</a:t>
            </a:r>
            <a:r>
              <a:rPr lang="en-US" sz="2000" b="1" dirty="0"/>
              <a:t>:</a:t>
            </a:r>
            <a:r>
              <a:rPr lang="en-US" sz="2000" dirty="0"/>
              <a:t> Discuss the </a:t>
            </a:r>
            <a:r>
              <a:rPr lang="en-US" sz="2000" dirty="0" err="1"/>
              <a:t>colour</a:t>
            </a:r>
            <a:r>
              <a:rPr lang="en-US" sz="2000" dirty="0"/>
              <a:t> palette and its significance.</a:t>
            </a:r>
          </a:p>
          <a:p>
            <a:pPr algn="l"/>
            <a:r>
              <a:rPr lang="en-US" sz="2000" b="1" dirty="0"/>
              <a:t>Texture:</a:t>
            </a:r>
            <a:r>
              <a:rPr lang="en-US" sz="2000" dirty="0"/>
              <a:t> Describe any visual or physical textures.</a:t>
            </a:r>
          </a:p>
          <a:p>
            <a:pPr algn="l"/>
            <a:r>
              <a:rPr lang="en-US" sz="2000" b="1" dirty="0"/>
              <a:t>Pattern:</a:t>
            </a:r>
            <a:r>
              <a:rPr lang="en-US" sz="2000" dirty="0"/>
              <a:t> Identify patterns in the artwork.</a:t>
            </a:r>
          </a:p>
          <a:p>
            <a:pPr algn="l"/>
            <a:r>
              <a:rPr lang="en-US" sz="2000" b="1" dirty="0"/>
              <a:t>Shape and Form:</a:t>
            </a:r>
            <a:r>
              <a:rPr lang="en-US" sz="2000" dirty="0"/>
              <a:t> Discuss the shapes and forms present.</a:t>
            </a:r>
          </a:p>
          <a:p>
            <a:pPr algn="l"/>
            <a:r>
              <a:rPr lang="en-US" sz="2000" b="1" dirty="0"/>
              <a:t>Contrast and Scale:</a:t>
            </a:r>
            <a:r>
              <a:rPr lang="en-US" sz="2000" dirty="0"/>
              <a:t> Explain the use of contrast and scale.</a:t>
            </a:r>
          </a:p>
          <a:p>
            <a:pPr algn="l"/>
            <a:r>
              <a:rPr lang="en-US" sz="2000" b="1" dirty="0"/>
              <a:t>Proportion and Emphasis:</a:t>
            </a:r>
            <a:r>
              <a:rPr lang="en-US" sz="2000" dirty="0"/>
              <a:t> Describe the focus areas and proportions.</a:t>
            </a:r>
          </a:p>
          <a:p>
            <a:pPr algn="l"/>
            <a:r>
              <a:rPr lang="en-US" sz="2000" b="1" dirty="0"/>
              <a:t>Balance, Harmony, Rhythm, and Movement:</a:t>
            </a:r>
            <a:r>
              <a:rPr lang="en-US" sz="2000" dirty="0"/>
              <a:t> Discuss how these elements create a sense of harmony and movement.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F35238-559E-C330-B030-72B9D5E1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0775" y="1092787"/>
            <a:ext cx="4510099" cy="56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69" y="347803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 dirty="0">
                <a:solidFill>
                  <a:srgbClr val="0070C0"/>
                </a:solidFill>
                <a:effectLst/>
                <a:latin typeface="-webkit-standard"/>
              </a:rPr>
              <a:t>Lesson 1: Creating a Digital Artwork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8ED62-F507-7932-C554-C926894C7F82}"/>
              </a:ext>
            </a:extLst>
          </p:cNvPr>
          <p:cNvSpPr txBox="1"/>
          <p:nvPr/>
        </p:nvSpPr>
        <p:spPr>
          <a:xfrm>
            <a:off x="580569" y="1054921"/>
            <a:ext cx="71341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E" sz="2400" dirty="0"/>
          </a:p>
          <a:p>
            <a:r>
              <a:rPr lang="en-AE" sz="2400" b="1" dirty="0">
                <a:solidFill>
                  <a:srgbClr val="FF0000"/>
                </a:solidFill>
              </a:rPr>
              <a:t>Follow These Steps:</a:t>
            </a:r>
          </a:p>
          <a:p>
            <a:endParaRPr lang="en-AE" sz="2400" dirty="0"/>
          </a:p>
          <a:p>
            <a:r>
              <a:rPr lang="en-AE" sz="2400" dirty="0"/>
              <a:t>1) Open your photograph from last lesson in Photoshop:</a:t>
            </a:r>
          </a:p>
          <a:p>
            <a:r>
              <a:rPr lang="en-AE" sz="2400" dirty="0"/>
              <a:t>  - Choose a high-resolution photograph.</a:t>
            </a:r>
          </a:p>
          <a:p>
            <a:endParaRPr lang="en-AE" sz="2400" dirty="0"/>
          </a:p>
          <a:p>
            <a:r>
              <a:rPr lang="en-AE" sz="2400" dirty="0"/>
              <a:t>2) Use the Desaturate Tool to make your image black and white.</a:t>
            </a:r>
          </a:p>
          <a:p>
            <a:endParaRPr lang="en-AE" sz="2400" dirty="0"/>
          </a:p>
          <a:p>
            <a:r>
              <a:rPr lang="en-AE" sz="2400" dirty="0"/>
              <a:t>3) Applying Filters and Adjustments to Create High Contrast:</a:t>
            </a:r>
          </a:p>
          <a:p>
            <a:r>
              <a:rPr lang="en-AE" sz="2400" dirty="0"/>
              <a:t>  - Click ‘Filter’ &gt; Filter Gallery &gt; Cutout</a:t>
            </a:r>
          </a:p>
          <a:p>
            <a:endParaRPr lang="en-AE" sz="2400" dirty="0"/>
          </a:p>
          <a:p>
            <a:r>
              <a:rPr lang="en-AE" sz="2400" dirty="0"/>
              <a:t>4) Use ’Curves’ to edit the contrast.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8762D7-7FFD-6DA4-5A4D-3B0865DD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707" y="982760"/>
            <a:ext cx="3896724" cy="5671226"/>
          </a:xfrm>
          <a:prstGeom prst="rect">
            <a:avLst/>
          </a:prstGeom>
        </p:spPr>
      </p:pic>
      <p:pic>
        <p:nvPicPr>
          <p:cNvPr id="1026" name="Picture 2" descr="upload.wikimedia.org/wikipedia/commons/thumb/a/af/...">
            <a:extLst>
              <a:ext uri="{FF2B5EF4-FFF2-40B4-BE49-F238E27FC236}">
                <a16:creationId xmlns:a16="http://schemas.microsoft.com/office/drawing/2014/main" id="{21AFDD36-CC19-C09A-0F3F-F039EC62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169" y="90826"/>
            <a:ext cx="984828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69" y="347803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 dirty="0">
                <a:solidFill>
                  <a:srgbClr val="0070C0"/>
                </a:solidFill>
                <a:effectLst/>
                <a:latin typeface="-webkit-standard"/>
              </a:rPr>
              <a:t>Lesson 2: Creating a Digital Artwork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C60D4F-9E9D-CC8D-8D4A-372AAC98B93B}"/>
              </a:ext>
            </a:extLst>
          </p:cNvPr>
          <p:cNvSpPr txBox="1"/>
          <p:nvPr/>
        </p:nvSpPr>
        <p:spPr>
          <a:xfrm>
            <a:off x="580568" y="1415806"/>
            <a:ext cx="97479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2400" b="1" dirty="0">
                <a:solidFill>
                  <a:srgbClr val="FF0000"/>
                </a:solidFill>
              </a:rPr>
              <a:t>Follow These Steps:</a:t>
            </a:r>
          </a:p>
          <a:p>
            <a:endParaRPr lang="en-AE" sz="2400" b="1" dirty="0">
              <a:solidFill>
                <a:srgbClr val="FF0000"/>
              </a:solidFill>
            </a:endParaRPr>
          </a:p>
          <a:p>
            <a:r>
              <a:rPr lang="en-AE" sz="2400" dirty="0"/>
              <a:t>1) Importing the Edited Image into Illustrator:</a:t>
            </a:r>
          </a:p>
          <a:p>
            <a:r>
              <a:rPr lang="en-AE" sz="2400" dirty="0"/>
              <a:t>  - Save the high-contrast image from Photoshop and open it in Illustrator.</a:t>
            </a:r>
          </a:p>
          <a:p>
            <a:endParaRPr lang="en-AE" sz="2400" dirty="0"/>
          </a:p>
          <a:p>
            <a:r>
              <a:rPr lang="en-AE" sz="2400" dirty="0"/>
              <a:t>2) Using the Pen or Pencil Tool to Trace the Main Features:</a:t>
            </a:r>
          </a:p>
          <a:p>
            <a:r>
              <a:rPr lang="en-AE" sz="2400" dirty="0"/>
              <a:t>  - Outline the key features of the image.</a:t>
            </a:r>
          </a:p>
          <a:p>
            <a:endParaRPr lang="en-AE" sz="2400" dirty="0"/>
          </a:p>
          <a:p>
            <a:r>
              <a:rPr lang="en-AE" sz="2400" dirty="0"/>
              <a:t>3) Simplifying the Shapes and Adding Details:</a:t>
            </a:r>
          </a:p>
          <a:p>
            <a:r>
              <a:rPr lang="en-AE" sz="2400" dirty="0"/>
              <a:t>  - Use basic shapes and lines to create a clean, stylised look.</a:t>
            </a:r>
          </a:p>
          <a:p>
            <a:endParaRPr lang="en-AE" sz="2400" b="1" dirty="0">
              <a:solidFill>
                <a:srgbClr val="FF0000"/>
              </a:solidFill>
            </a:endParaRPr>
          </a:p>
          <a:p>
            <a:r>
              <a:rPr lang="en-AE" sz="2400" dirty="0"/>
              <a:t>4) Choosing a Limited Colour Palette:</a:t>
            </a:r>
          </a:p>
          <a:p>
            <a:r>
              <a:rPr lang="en-AE" sz="2400" dirty="0"/>
              <a:t>  - Typically, 6-8 colours that reflect Fairey’s style.</a:t>
            </a:r>
          </a:p>
          <a:p>
            <a:endParaRPr lang="en-AE" sz="2400" dirty="0"/>
          </a:p>
        </p:txBody>
      </p:sp>
      <p:pic>
        <p:nvPicPr>
          <p:cNvPr id="4" name="Picture 2" descr="upload.wikimedia.org/wikipedia/commons/thumb/f/fb/...">
            <a:extLst>
              <a:ext uri="{FF2B5EF4-FFF2-40B4-BE49-F238E27FC236}">
                <a16:creationId xmlns:a16="http://schemas.microsoft.com/office/drawing/2014/main" id="{4ED183A3-FBFA-9024-D0BC-86DD83F23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235" y="101793"/>
            <a:ext cx="984828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1" descr="(ROUGH) Shepard Fairey Style Tutorial Photoshop and Illustrator">
            <a:hlinkClick r:id="" action="ppaction://media"/>
            <a:extLst>
              <a:ext uri="{FF2B5EF4-FFF2-40B4-BE49-F238E27FC236}">
                <a16:creationId xmlns:a16="http://schemas.microsoft.com/office/drawing/2014/main" id="{7A2E74A3-3309-4EF4-6632-795A17819B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90345" y="3824448"/>
            <a:ext cx="3276438" cy="24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69" y="347803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 dirty="0">
                <a:solidFill>
                  <a:srgbClr val="0070C0"/>
                </a:solidFill>
                <a:effectLst/>
                <a:latin typeface="-webkit-standard"/>
              </a:rPr>
              <a:t>Lesson 3: Creating a Digital Artwork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2" descr="upload.wikimedia.org/wikipedia/commons/thumb/f/fb/...">
            <a:extLst>
              <a:ext uri="{FF2B5EF4-FFF2-40B4-BE49-F238E27FC236}">
                <a16:creationId xmlns:a16="http://schemas.microsoft.com/office/drawing/2014/main" id="{F18DA298-165A-93EB-226A-8E74F18A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235" y="101793"/>
            <a:ext cx="984828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9EC67-A051-75D7-627A-DB99623C4789}"/>
              </a:ext>
            </a:extLst>
          </p:cNvPr>
          <p:cNvSpPr txBox="1"/>
          <p:nvPr/>
        </p:nvSpPr>
        <p:spPr>
          <a:xfrm>
            <a:off x="580568" y="1415806"/>
            <a:ext cx="97479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2400" b="1" dirty="0">
                <a:solidFill>
                  <a:srgbClr val="FF0000"/>
                </a:solidFill>
              </a:rPr>
              <a:t>Follow These Steps:</a:t>
            </a:r>
          </a:p>
          <a:p>
            <a:endParaRPr lang="en-AE" sz="2400" b="1" dirty="0">
              <a:solidFill>
                <a:srgbClr val="FF0000"/>
              </a:solidFill>
            </a:endParaRPr>
          </a:p>
          <a:p>
            <a:r>
              <a:rPr lang="en-AE" sz="2400" dirty="0"/>
              <a:t>1) Importing the Edited Image into Illustrator:</a:t>
            </a:r>
          </a:p>
          <a:p>
            <a:r>
              <a:rPr lang="en-AE" sz="2400" dirty="0"/>
              <a:t>  - Save the high-contrast image from Photoshop and open it in Illustrator.</a:t>
            </a:r>
          </a:p>
          <a:p>
            <a:endParaRPr lang="en-AE" sz="2400" dirty="0"/>
          </a:p>
          <a:p>
            <a:r>
              <a:rPr lang="en-AE" sz="2400" dirty="0"/>
              <a:t>2) Using the Pen or Pencil Tool to Trace the Main Features:</a:t>
            </a:r>
          </a:p>
          <a:p>
            <a:r>
              <a:rPr lang="en-AE" sz="2400" dirty="0"/>
              <a:t>  - Outline the key features of the image.</a:t>
            </a:r>
          </a:p>
          <a:p>
            <a:endParaRPr lang="en-AE" sz="2400" dirty="0"/>
          </a:p>
          <a:p>
            <a:r>
              <a:rPr lang="en-AE" sz="2400" dirty="0"/>
              <a:t>3) Simplifying the Shapes and Adding Details:</a:t>
            </a:r>
          </a:p>
          <a:p>
            <a:r>
              <a:rPr lang="en-AE" sz="2400" dirty="0"/>
              <a:t>  - Use basic shapes and lines to create a clean, stylised look.</a:t>
            </a:r>
          </a:p>
          <a:p>
            <a:endParaRPr lang="en-AE" sz="2400" b="1" dirty="0">
              <a:solidFill>
                <a:srgbClr val="FF0000"/>
              </a:solidFill>
            </a:endParaRPr>
          </a:p>
          <a:p>
            <a:r>
              <a:rPr lang="en-AE" sz="2400" dirty="0"/>
              <a:t>4) Choosing a Limited Colour Palette:</a:t>
            </a:r>
          </a:p>
          <a:p>
            <a:r>
              <a:rPr lang="en-AE" sz="2400" dirty="0"/>
              <a:t>  - Typically, 6-8 colours that reflect Fairey’s style.</a:t>
            </a:r>
          </a:p>
          <a:p>
            <a:endParaRPr lang="en-AE" sz="2400" dirty="0"/>
          </a:p>
        </p:txBody>
      </p:sp>
      <p:pic>
        <p:nvPicPr>
          <p:cNvPr id="8" name="Online Media 1" descr="(ROUGH) Shepard Fairey Style Tutorial Photoshop and Illustrator">
            <a:hlinkClick r:id="" action="ppaction://media"/>
            <a:extLst>
              <a:ext uri="{FF2B5EF4-FFF2-40B4-BE49-F238E27FC236}">
                <a16:creationId xmlns:a16="http://schemas.microsoft.com/office/drawing/2014/main" id="{FA4033E1-F892-C6C0-1627-58B1190359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90345" y="3824448"/>
            <a:ext cx="3276438" cy="24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69" y="347803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 dirty="0">
                <a:solidFill>
                  <a:srgbClr val="0070C0"/>
                </a:solidFill>
                <a:effectLst/>
                <a:latin typeface="-webkit-standard"/>
              </a:rPr>
              <a:t>Lesson 4: Creating a Digital Artwork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7A618-8A27-B9C3-5450-81FDC03634DF}"/>
              </a:ext>
            </a:extLst>
          </p:cNvPr>
          <p:cNvSpPr txBox="1"/>
          <p:nvPr/>
        </p:nvSpPr>
        <p:spPr>
          <a:xfrm>
            <a:off x="580568" y="1554448"/>
            <a:ext cx="55154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2400" b="1" dirty="0">
                <a:solidFill>
                  <a:srgbClr val="FF0000"/>
                </a:solidFill>
              </a:rPr>
              <a:t>Follow These Steps:</a:t>
            </a:r>
          </a:p>
          <a:p>
            <a:endParaRPr lang="en-AE" sz="2400" dirty="0"/>
          </a:p>
          <a:p>
            <a:r>
              <a:rPr lang="en-AE" sz="2400" dirty="0"/>
              <a:t>1) Adding Textures and Patterns:</a:t>
            </a:r>
          </a:p>
          <a:p>
            <a:r>
              <a:rPr lang="en-AE" sz="2400" dirty="0"/>
              <a:t>  - Use brushes and patterns to add depth.</a:t>
            </a:r>
          </a:p>
          <a:p>
            <a:endParaRPr lang="en-AE" sz="2400" dirty="0"/>
          </a:p>
          <a:p>
            <a:r>
              <a:rPr lang="en-AE" sz="2400" dirty="0"/>
              <a:t>2) Incorporating Text and Other Design Elements:</a:t>
            </a:r>
          </a:p>
          <a:p>
            <a:r>
              <a:rPr lang="en-AE" sz="2400" dirty="0"/>
              <a:t>  - Add impactful text that complements the artwork.</a:t>
            </a:r>
          </a:p>
        </p:txBody>
      </p:sp>
      <p:pic>
        <p:nvPicPr>
          <p:cNvPr id="7" name="Picture 2" descr="upload.wikimedia.org/wikipedia/commons/thumb/f/fb/...">
            <a:extLst>
              <a:ext uri="{FF2B5EF4-FFF2-40B4-BE49-F238E27FC236}">
                <a16:creationId xmlns:a16="http://schemas.microsoft.com/office/drawing/2014/main" id="{4CAF50B0-344E-C56F-1589-F1DA219F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235" y="101793"/>
            <a:ext cx="984828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C86EF-E265-0E46-BDFA-EC83E8C09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293" y="1554448"/>
            <a:ext cx="3617214" cy="49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4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69" y="347803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 dirty="0">
                <a:solidFill>
                  <a:srgbClr val="0070C0"/>
                </a:solidFill>
                <a:effectLst/>
                <a:latin typeface="-webkit-standard"/>
              </a:rPr>
              <a:t>Photoshop &amp; Illustrator Tutorial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" name="Online Media 1" descr="(ROUGH) Shepard Fairey Style Tutorial Photoshop and Illustrator">
            <a:hlinkClick r:id="" action="ppaction://media"/>
            <a:extLst>
              <a:ext uri="{FF2B5EF4-FFF2-40B4-BE49-F238E27FC236}">
                <a16:creationId xmlns:a16="http://schemas.microsoft.com/office/drawing/2014/main" id="{9BA33AE6-64D0-9020-2187-D8E22A6542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99591" y="1160957"/>
            <a:ext cx="7180520" cy="5385390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4B667687-5487-ADAB-C523-5FC6FE69F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569" y="1819973"/>
            <a:ext cx="3672455" cy="224528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Feeling confident?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this video tutorial for step-by-step instructions for how to create your Shepard Fairey inspired digital artwork.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DCDC677-56C8-4A68-9BD4-72D845B44D38}"/>
              </a:ext>
            </a:extLst>
          </p:cNvPr>
          <p:cNvSpPr txBox="1">
            <a:spLocks noChangeArrowheads="1"/>
          </p:cNvSpPr>
          <p:nvPr/>
        </p:nvSpPr>
        <p:spPr>
          <a:xfrm>
            <a:off x="514069" y="1931439"/>
            <a:ext cx="3574638" cy="386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Exceeding (Level 7-9)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I have created a high-quality digital artwork that effectively emulates Shepard Fairey’s style.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My use of Photoshop and Illustrator tools is proficient and demonstrates a clear understanding of the techniques.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colour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palette, textures, and patterns are chosen thoughtfully to enhance the overall design.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7D681-DFC4-4C8E-E38F-3AEA3F054CB8}"/>
              </a:ext>
            </a:extLst>
          </p:cNvPr>
          <p:cNvSpPr txBox="1">
            <a:spLocks/>
          </p:cNvSpPr>
          <p:nvPr/>
        </p:nvSpPr>
        <p:spPr>
          <a:xfrm>
            <a:off x="514069" y="1197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Self-Assessment</a:t>
            </a:r>
            <a:endParaRPr lang="en-US" sz="5400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2354541-2770-EEBA-96A2-F7CC22CFE3D2}"/>
              </a:ext>
            </a:extLst>
          </p:cNvPr>
          <p:cNvSpPr txBox="1">
            <a:spLocks noChangeArrowheads="1"/>
          </p:cNvSpPr>
          <p:nvPr/>
        </p:nvSpPr>
        <p:spPr>
          <a:xfrm>
            <a:off x="4334302" y="1901738"/>
            <a:ext cx="3574637" cy="386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Meeting (Level 4-6):</a:t>
            </a:r>
          </a:p>
          <a:p>
            <a:pPr marL="0" indent="0" algn="l">
              <a:buNone/>
            </a:pPr>
            <a:endParaRPr lang="en-US" sz="2000" b="0" i="0" u="none" strike="noStrike" dirty="0">
              <a:solidFill>
                <a:srgbClr val="FF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I have created a good-quality digital artwork that represents Shepard Fairey’s style.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My use of Photoshop and Illustrator tools is adequate but may need some refinement.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colour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palette, textures, and patterns are appropriate but could be improved for greater impact.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4906327-1EFA-9094-3CFF-A17791AA8E9B}"/>
              </a:ext>
            </a:extLst>
          </p:cNvPr>
          <p:cNvSpPr txBox="1">
            <a:spLocks noChangeArrowheads="1"/>
          </p:cNvSpPr>
          <p:nvPr/>
        </p:nvSpPr>
        <p:spPr>
          <a:xfrm>
            <a:off x="8348777" y="1928271"/>
            <a:ext cx="3574637" cy="386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Working towards (Level 1-3):</a:t>
            </a:r>
          </a:p>
          <a:p>
            <a:pPr marL="0" indent="0" algn="l">
              <a:buNone/>
            </a:pPr>
            <a:endParaRPr lang="en-US" sz="2000" b="0" i="0" u="none" strike="noStrike" dirty="0">
              <a:solidFill>
                <a:srgbClr val="FF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I have created a digital artwork, but it may lack clarity in representing Shepard Fairey’s style.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My use of Photoshop and Illustrator tools needs more practice and improvement.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colour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palette, textures, and patterns are not effectively used to enhance the design.</a:t>
            </a:r>
          </a:p>
        </p:txBody>
      </p:sp>
    </p:spTree>
    <p:extLst>
      <p:ext uri="{BB962C8B-B14F-4D97-AF65-F5344CB8AC3E}">
        <p14:creationId xmlns:p14="http://schemas.microsoft.com/office/powerpoint/2010/main" val="42382617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3760c25-18cb-48a6-b025-57389eb80028" xsi:nil="true"/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897330-6923-4B5C-9F17-ACF49D697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393620-555F-4778-BB95-2761865D5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60c25-18cb-48a6-b025-57389eb80028"/>
    <ds:schemaRef ds:uri="7e98cdcf-79cd-4b6a-8b12-36fc03f98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FB3428-0D38-456C-9FEA-CAF51012E8EC}">
  <ds:schemaRefs>
    <ds:schemaRef ds:uri="http://schemas.microsoft.com/office/2006/documentManagement/types"/>
    <ds:schemaRef ds:uri="http://purl.org/dc/dcmitype/"/>
    <ds:schemaRef ds:uri="23760c25-18cb-48a6-b025-57389eb80028"/>
    <ds:schemaRef ds:uri="http://www.w3.org/XML/1998/namespace"/>
    <ds:schemaRef ds:uri="http://schemas.openxmlformats.org/package/2006/metadata/core-properties"/>
    <ds:schemaRef ds:uri="http://purl.org/dc/elements/1.1/"/>
    <ds:schemaRef ds:uri="7e98cdcf-79cd-4b6a-8b12-36fc03f9898a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689</Words>
  <Application>Microsoft Macintosh PowerPoint</Application>
  <PresentationFormat>Widescreen</PresentationFormat>
  <Paragraphs>87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-webkit-standard</vt:lpstr>
      <vt:lpstr>Arial</vt:lpstr>
      <vt:lpstr>Bahnschrift</vt:lpstr>
      <vt:lpstr>Balloonist</vt:lpstr>
      <vt:lpstr>Calibri</vt:lpstr>
      <vt:lpstr>Calibri Light</vt:lpstr>
      <vt:lpstr>Kartika</vt:lpstr>
      <vt:lpstr>Office Theme</vt:lpstr>
      <vt:lpstr>HEROES &amp; LEADERS</vt:lpstr>
      <vt:lpstr>PowerPoint Presentation</vt:lpstr>
      <vt:lpstr>Starter Task In pairs, discuss this artwork by Shepard Fairey. Consider the following: </vt:lpstr>
      <vt:lpstr>PowerPoint Presentation</vt:lpstr>
      <vt:lpstr>PowerPoint Presentation</vt:lpstr>
      <vt:lpstr>PowerPoint Presentation</vt:lpstr>
      <vt:lpstr>PowerPoint Presentation</vt:lpstr>
      <vt:lpstr>Feeling confident? Follow this video tutorial for step-by-step instructions for how to create your Shepard Fairey inspired digital artwork.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</dc:title>
  <dc:creator>Michael Mitchell</dc:creator>
  <cp:lastModifiedBy>Michael Mitchell</cp:lastModifiedBy>
  <cp:revision>7</cp:revision>
  <dcterms:created xsi:type="dcterms:W3CDTF">2021-06-27T15:19:48Z</dcterms:created>
  <dcterms:modified xsi:type="dcterms:W3CDTF">2024-06-16T17:04:18Z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