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4" r:id="rId5"/>
    <p:sldId id="312" r:id="rId6"/>
    <p:sldId id="257" r:id="rId7"/>
    <p:sldId id="281" r:id="rId8"/>
    <p:sldId id="357" r:id="rId9"/>
    <p:sldId id="315" r:id="rId10"/>
    <p:sldId id="361" r:id="rId11"/>
    <p:sldId id="362" r:id="rId12"/>
    <p:sldId id="342" r:id="rId13"/>
    <p:sldId id="358"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BD86D-0FEC-4F61-A2AC-1A4F0F765ADB}" v="40" dt="2022-05-26T05:33:31.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58" d="100"/>
          <a:sy n="58" d="100"/>
        </p:scale>
        <p:origin x="9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262BD86D-0FEC-4F61-A2AC-1A4F0F765ADB}"/>
    <pc:docChg chg="undo custSel delSld modSld">
      <pc:chgData name="Michael Mitchell" userId="17dd9d3a-9f6b-4a21-b2ca-36059f4b673b" providerId="ADAL" clId="{262BD86D-0FEC-4F61-A2AC-1A4F0F765ADB}" dt="2022-05-26T05:33:31.711" v="875" actId="1076"/>
      <pc:docMkLst>
        <pc:docMk/>
      </pc:docMkLst>
      <pc:sldChg chg="addSp delSp modSp mod">
        <pc:chgData name="Michael Mitchell" userId="17dd9d3a-9f6b-4a21-b2ca-36059f4b673b" providerId="ADAL" clId="{262BD86D-0FEC-4F61-A2AC-1A4F0F765ADB}" dt="2022-05-26T05:12:45.277" v="49" actId="1076"/>
        <pc:sldMkLst>
          <pc:docMk/>
          <pc:sldMk cId="0" sldId="257"/>
        </pc:sldMkLst>
        <pc:spChg chg="mod">
          <ac:chgData name="Michael Mitchell" userId="17dd9d3a-9f6b-4a21-b2ca-36059f4b673b" providerId="ADAL" clId="{262BD86D-0FEC-4F61-A2AC-1A4F0F765ADB}" dt="2022-05-26T05:11:40.538" v="33" actId="27636"/>
          <ac:spMkLst>
            <pc:docMk/>
            <pc:sldMk cId="0" sldId="257"/>
            <ac:spMk id="129" creationId="{00000000-0000-0000-0000-000000000000}"/>
          </ac:spMkLst>
        </pc:spChg>
        <pc:picChg chg="del">
          <ac:chgData name="Michael Mitchell" userId="17dd9d3a-9f6b-4a21-b2ca-36059f4b673b" providerId="ADAL" clId="{262BD86D-0FEC-4F61-A2AC-1A4F0F765ADB}" dt="2022-05-26T05:11:48.679" v="34" actId="478"/>
          <ac:picMkLst>
            <pc:docMk/>
            <pc:sldMk cId="0" sldId="257"/>
            <ac:picMk id="1026" creationId="{C253CFDC-2E7E-9EDF-4D7C-A21390DD34E1}"/>
          </ac:picMkLst>
        </pc:picChg>
        <pc:picChg chg="add mod">
          <ac:chgData name="Michael Mitchell" userId="17dd9d3a-9f6b-4a21-b2ca-36059f4b673b" providerId="ADAL" clId="{262BD86D-0FEC-4F61-A2AC-1A4F0F765ADB}" dt="2022-05-26T05:12:45.277" v="49" actId="1076"/>
          <ac:picMkLst>
            <pc:docMk/>
            <pc:sldMk cId="0" sldId="257"/>
            <ac:picMk id="1028" creationId="{8866A5FA-A3B9-C503-62B5-D6534694FC42}"/>
          </ac:picMkLst>
        </pc:picChg>
        <pc:picChg chg="add mod">
          <ac:chgData name="Michael Mitchell" userId="17dd9d3a-9f6b-4a21-b2ca-36059f4b673b" providerId="ADAL" clId="{262BD86D-0FEC-4F61-A2AC-1A4F0F765ADB}" dt="2022-05-26T05:12:43.290" v="48" actId="1076"/>
          <ac:picMkLst>
            <pc:docMk/>
            <pc:sldMk cId="0" sldId="257"/>
            <ac:picMk id="1030" creationId="{10945744-EEB4-3E7F-D145-0594950B1DE5}"/>
          </ac:picMkLst>
        </pc:picChg>
      </pc:sldChg>
      <pc:sldChg chg="modSp mod">
        <pc:chgData name="Michael Mitchell" userId="17dd9d3a-9f6b-4a21-b2ca-36059f4b673b" providerId="ADAL" clId="{262BD86D-0FEC-4F61-A2AC-1A4F0F765ADB}" dt="2022-05-26T05:33:31.711" v="875" actId="1076"/>
        <pc:sldMkLst>
          <pc:docMk/>
          <pc:sldMk cId="814101911" sldId="264"/>
        </pc:sldMkLst>
        <pc:spChg chg="mod">
          <ac:chgData name="Michael Mitchell" userId="17dd9d3a-9f6b-4a21-b2ca-36059f4b673b" providerId="ADAL" clId="{262BD86D-0FEC-4F61-A2AC-1A4F0F765ADB}" dt="2022-05-26T05:33:31.711" v="875" actId="1076"/>
          <ac:spMkLst>
            <pc:docMk/>
            <pc:sldMk cId="814101911" sldId="264"/>
            <ac:spMk id="5" creationId="{7377C2D5-CA73-4136-B5B4-3F1034207F38}"/>
          </ac:spMkLst>
        </pc:spChg>
        <pc:picChg chg="mod">
          <ac:chgData name="Michael Mitchell" userId="17dd9d3a-9f6b-4a21-b2ca-36059f4b673b" providerId="ADAL" clId="{262BD86D-0FEC-4F61-A2AC-1A4F0F765ADB}" dt="2022-05-26T05:33:27.590" v="874" actId="1076"/>
          <ac:picMkLst>
            <pc:docMk/>
            <pc:sldMk cId="814101911" sldId="264"/>
            <ac:picMk id="3" creationId="{340FEF38-1CE1-09E8-2869-39E42E6E468D}"/>
          </ac:picMkLst>
        </pc:picChg>
      </pc:sldChg>
      <pc:sldChg chg="modSp mod">
        <pc:chgData name="Michael Mitchell" userId="17dd9d3a-9f6b-4a21-b2ca-36059f4b673b" providerId="ADAL" clId="{262BD86D-0FEC-4F61-A2AC-1A4F0F765ADB}" dt="2022-05-26T05:13:43.571" v="199" actId="20577"/>
        <pc:sldMkLst>
          <pc:docMk/>
          <pc:sldMk cId="1128162180" sldId="281"/>
        </pc:sldMkLst>
        <pc:spChg chg="mod">
          <ac:chgData name="Michael Mitchell" userId="17dd9d3a-9f6b-4a21-b2ca-36059f4b673b" providerId="ADAL" clId="{262BD86D-0FEC-4F61-A2AC-1A4F0F765ADB}" dt="2022-05-26T05:13:43.571" v="199" actId="20577"/>
          <ac:spMkLst>
            <pc:docMk/>
            <pc:sldMk cId="1128162180" sldId="281"/>
            <ac:spMk id="3" creationId="{AD8CD7A6-B824-4FB2-9E74-1817D34FA483}"/>
          </ac:spMkLst>
        </pc:spChg>
        <pc:picChg chg="mod">
          <ac:chgData name="Michael Mitchell" userId="17dd9d3a-9f6b-4a21-b2ca-36059f4b673b" providerId="ADAL" clId="{262BD86D-0FEC-4F61-A2AC-1A4F0F765ADB}" dt="2022-05-26T05:12:56.155" v="50" actId="14826"/>
          <ac:picMkLst>
            <pc:docMk/>
            <pc:sldMk cId="1128162180" sldId="281"/>
            <ac:picMk id="7170" creationId="{EB3EB1F6-6EB4-4513-9432-1294A683D8D7}"/>
          </ac:picMkLst>
        </pc:picChg>
      </pc:sldChg>
      <pc:sldChg chg="del">
        <pc:chgData name="Michael Mitchell" userId="17dd9d3a-9f6b-4a21-b2ca-36059f4b673b" providerId="ADAL" clId="{262BD86D-0FEC-4F61-A2AC-1A4F0F765ADB}" dt="2022-05-26T05:14:28.370" v="203" actId="47"/>
        <pc:sldMkLst>
          <pc:docMk/>
          <pc:sldMk cId="0" sldId="300"/>
        </pc:sldMkLst>
      </pc:sldChg>
      <pc:sldChg chg="del">
        <pc:chgData name="Michael Mitchell" userId="17dd9d3a-9f6b-4a21-b2ca-36059f4b673b" providerId="ADAL" clId="{262BD86D-0FEC-4F61-A2AC-1A4F0F765ADB}" dt="2022-05-26T05:14:27.807" v="202" actId="47"/>
        <pc:sldMkLst>
          <pc:docMk/>
          <pc:sldMk cId="1106970332" sldId="304"/>
        </pc:sldMkLst>
      </pc:sldChg>
      <pc:sldChg chg="del">
        <pc:chgData name="Michael Mitchell" userId="17dd9d3a-9f6b-4a21-b2ca-36059f4b673b" providerId="ADAL" clId="{262BD86D-0FEC-4F61-A2AC-1A4F0F765ADB}" dt="2022-05-26T05:14:24.511" v="200" actId="47"/>
        <pc:sldMkLst>
          <pc:docMk/>
          <pc:sldMk cId="2996254071" sldId="314"/>
        </pc:sldMkLst>
      </pc:sldChg>
      <pc:sldChg chg="addSp delSp modSp mod">
        <pc:chgData name="Michael Mitchell" userId="17dd9d3a-9f6b-4a21-b2ca-36059f4b673b" providerId="ADAL" clId="{262BD86D-0FEC-4F61-A2AC-1A4F0F765ADB}" dt="2022-05-26T05:26:01.680" v="801" actId="21"/>
        <pc:sldMkLst>
          <pc:docMk/>
          <pc:sldMk cId="954996582" sldId="315"/>
        </pc:sldMkLst>
        <pc:spChg chg="mod">
          <ac:chgData name="Michael Mitchell" userId="17dd9d3a-9f6b-4a21-b2ca-36059f4b673b" providerId="ADAL" clId="{262BD86D-0FEC-4F61-A2AC-1A4F0F765ADB}" dt="2022-05-26T05:20:43.078" v="308" actId="20577"/>
          <ac:spMkLst>
            <pc:docMk/>
            <pc:sldMk cId="954996582" sldId="315"/>
            <ac:spMk id="6" creationId="{00AA0DCF-0369-C17B-4A1C-845DD4D467FD}"/>
          </ac:spMkLst>
        </pc:spChg>
        <pc:grpChg chg="add mod">
          <ac:chgData name="Michael Mitchell" userId="17dd9d3a-9f6b-4a21-b2ca-36059f4b673b" providerId="ADAL" clId="{262BD86D-0FEC-4F61-A2AC-1A4F0F765ADB}" dt="2022-05-26T05:18:42.977" v="251" actId="164"/>
          <ac:grpSpMkLst>
            <pc:docMk/>
            <pc:sldMk cId="954996582" sldId="315"/>
            <ac:grpSpMk id="3" creationId="{45A1E9E7-3CFB-82F9-755E-10CF62344758}"/>
          </ac:grpSpMkLst>
        </pc:grpChg>
        <pc:grpChg chg="add mod">
          <ac:chgData name="Michael Mitchell" userId="17dd9d3a-9f6b-4a21-b2ca-36059f4b673b" providerId="ADAL" clId="{262BD86D-0FEC-4F61-A2AC-1A4F0F765ADB}" dt="2022-05-26T05:18:42.977" v="251" actId="164"/>
          <ac:grpSpMkLst>
            <pc:docMk/>
            <pc:sldMk cId="954996582" sldId="315"/>
            <ac:grpSpMk id="5" creationId="{B60806CC-3883-E712-BE8A-94BB045A0FC1}"/>
          </ac:grpSpMkLst>
        </pc:grpChg>
        <pc:grpChg chg="add mod">
          <ac:chgData name="Michael Mitchell" userId="17dd9d3a-9f6b-4a21-b2ca-36059f4b673b" providerId="ADAL" clId="{262BD86D-0FEC-4F61-A2AC-1A4F0F765ADB}" dt="2022-05-26T05:18:42.977" v="251" actId="164"/>
          <ac:grpSpMkLst>
            <pc:docMk/>
            <pc:sldMk cId="954996582" sldId="315"/>
            <ac:grpSpMk id="21" creationId="{4D6565DE-082A-2EC8-3531-E9A91FDE2258}"/>
          </ac:grpSpMkLst>
        </pc:grpChg>
        <pc:grpChg chg="add mod">
          <ac:chgData name="Michael Mitchell" userId="17dd9d3a-9f6b-4a21-b2ca-36059f4b673b" providerId="ADAL" clId="{262BD86D-0FEC-4F61-A2AC-1A4F0F765ADB}" dt="2022-05-26T05:18:42.977" v="251" actId="164"/>
          <ac:grpSpMkLst>
            <pc:docMk/>
            <pc:sldMk cId="954996582" sldId="315"/>
            <ac:grpSpMk id="26" creationId="{16CF1B33-1F53-2A77-C47D-6227322ED383}"/>
          </ac:grpSpMkLst>
        </pc:grpChg>
        <pc:grpChg chg="add mod">
          <ac:chgData name="Michael Mitchell" userId="17dd9d3a-9f6b-4a21-b2ca-36059f4b673b" providerId="ADAL" clId="{262BD86D-0FEC-4F61-A2AC-1A4F0F765ADB}" dt="2022-05-26T05:18:42.977" v="251" actId="164"/>
          <ac:grpSpMkLst>
            <pc:docMk/>
            <pc:sldMk cId="954996582" sldId="315"/>
            <ac:grpSpMk id="31" creationId="{A0486667-A5A4-89E5-7941-FCFB1E3FB81B}"/>
          </ac:grpSpMkLst>
        </pc:grpChg>
        <pc:picChg chg="del">
          <ac:chgData name="Michael Mitchell" userId="17dd9d3a-9f6b-4a21-b2ca-36059f4b673b" providerId="ADAL" clId="{262BD86D-0FEC-4F61-A2AC-1A4F0F765ADB}" dt="2022-05-26T05:16:56.623" v="230" actId="478"/>
          <ac:picMkLst>
            <pc:docMk/>
            <pc:sldMk cId="954996582" sldId="315"/>
            <ac:picMk id="9" creationId="{8F670E68-9252-E3EF-74A3-BE45E2CC7CB6}"/>
          </ac:picMkLst>
        </pc:picChg>
        <pc:picChg chg="mod">
          <ac:chgData name="Michael Mitchell" userId="17dd9d3a-9f6b-4a21-b2ca-36059f4b673b" providerId="ADAL" clId="{262BD86D-0FEC-4F61-A2AC-1A4F0F765ADB}" dt="2022-05-26T05:17:55.503" v="242" actId="164"/>
          <ac:picMkLst>
            <pc:docMk/>
            <pc:sldMk cId="954996582" sldId="315"/>
            <ac:picMk id="10" creationId="{9246C7E2-640B-9010-2E8D-9307A52C01C4}"/>
          </ac:picMkLst>
        </pc:picChg>
        <pc:picChg chg="del">
          <ac:chgData name="Michael Mitchell" userId="17dd9d3a-9f6b-4a21-b2ca-36059f4b673b" providerId="ADAL" clId="{262BD86D-0FEC-4F61-A2AC-1A4F0F765ADB}" dt="2022-05-26T05:16:56.623" v="230" actId="478"/>
          <ac:picMkLst>
            <pc:docMk/>
            <pc:sldMk cId="954996582" sldId="315"/>
            <ac:picMk id="13" creationId="{0AD89937-74C0-2AFA-4F99-1FD9B8362631}"/>
          </ac:picMkLst>
        </pc:picChg>
        <pc:picChg chg="del">
          <ac:chgData name="Michael Mitchell" userId="17dd9d3a-9f6b-4a21-b2ca-36059f4b673b" providerId="ADAL" clId="{262BD86D-0FEC-4F61-A2AC-1A4F0F765ADB}" dt="2022-05-26T05:16:56.623" v="230" actId="478"/>
          <ac:picMkLst>
            <pc:docMk/>
            <pc:sldMk cId="954996582" sldId="315"/>
            <ac:picMk id="14" creationId="{98283A8E-8CCD-3692-E4C8-4BB361DF62DC}"/>
          </ac:picMkLst>
        </pc:picChg>
        <pc:picChg chg="add mod">
          <ac:chgData name="Michael Mitchell" userId="17dd9d3a-9f6b-4a21-b2ca-36059f4b673b" providerId="ADAL" clId="{262BD86D-0FEC-4F61-A2AC-1A4F0F765ADB}" dt="2022-05-26T05:17:55.503" v="242" actId="164"/>
          <ac:picMkLst>
            <pc:docMk/>
            <pc:sldMk cId="954996582" sldId="315"/>
            <ac:picMk id="15" creationId="{CA8C088D-F651-301B-DF5F-1C17C3863606}"/>
          </ac:picMkLst>
        </pc:picChg>
        <pc:picChg chg="add del mod">
          <ac:chgData name="Michael Mitchell" userId="17dd9d3a-9f6b-4a21-b2ca-36059f4b673b" providerId="ADAL" clId="{262BD86D-0FEC-4F61-A2AC-1A4F0F765ADB}" dt="2022-05-26T05:17:37.701" v="237" actId="478"/>
          <ac:picMkLst>
            <pc:docMk/>
            <pc:sldMk cId="954996582" sldId="315"/>
            <ac:picMk id="16" creationId="{A730C926-912D-BB72-1E43-E1ABA88186F7}"/>
          </ac:picMkLst>
        </pc:picChg>
        <pc:picChg chg="add mod">
          <ac:chgData name="Michael Mitchell" userId="17dd9d3a-9f6b-4a21-b2ca-36059f4b673b" providerId="ADAL" clId="{262BD86D-0FEC-4F61-A2AC-1A4F0F765ADB}" dt="2022-05-26T05:17:55.503" v="242" actId="164"/>
          <ac:picMkLst>
            <pc:docMk/>
            <pc:sldMk cId="954996582" sldId="315"/>
            <ac:picMk id="17" creationId="{135DFE8E-0D1E-F7CA-52A1-AB1F57B40133}"/>
          </ac:picMkLst>
        </pc:picChg>
        <pc:picChg chg="add mod">
          <ac:chgData name="Michael Mitchell" userId="17dd9d3a-9f6b-4a21-b2ca-36059f4b673b" providerId="ADAL" clId="{262BD86D-0FEC-4F61-A2AC-1A4F0F765ADB}" dt="2022-05-26T05:17:55.503" v="242" actId="164"/>
          <ac:picMkLst>
            <pc:docMk/>
            <pc:sldMk cId="954996582" sldId="315"/>
            <ac:picMk id="18" creationId="{7FFD1C66-45AE-0397-92EB-05AB4194E1D1}"/>
          </ac:picMkLst>
        </pc:picChg>
        <pc:picChg chg="add del mod">
          <ac:chgData name="Michael Mitchell" userId="17dd9d3a-9f6b-4a21-b2ca-36059f4b673b" providerId="ADAL" clId="{262BD86D-0FEC-4F61-A2AC-1A4F0F765ADB}" dt="2022-05-26T05:17:48.446" v="241" actId="478"/>
          <ac:picMkLst>
            <pc:docMk/>
            <pc:sldMk cId="954996582" sldId="315"/>
            <ac:picMk id="19" creationId="{54C6EB81-3F55-89A8-4C54-6281AA808308}"/>
          </ac:picMkLst>
        </pc:picChg>
        <pc:picChg chg="add del mod">
          <ac:chgData name="Michael Mitchell" userId="17dd9d3a-9f6b-4a21-b2ca-36059f4b673b" providerId="ADAL" clId="{262BD86D-0FEC-4F61-A2AC-1A4F0F765ADB}" dt="2022-05-26T05:17:48.446" v="241" actId="478"/>
          <ac:picMkLst>
            <pc:docMk/>
            <pc:sldMk cId="954996582" sldId="315"/>
            <ac:picMk id="20" creationId="{8161FAC7-657D-0B45-3007-B167AA3245CC}"/>
          </ac:picMkLst>
        </pc:picChg>
        <pc:picChg chg="mod">
          <ac:chgData name="Michael Mitchell" userId="17dd9d3a-9f6b-4a21-b2ca-36059f4b673b" providerId="ADAL" clId="{262BD86D-0FEC-4F61-A2AC-1A4F0F765ADB}" dt="2022-05-26T05:18:01.153" v="244"/>
          <ac:picMkLst>
            <pc:docMk/>
            <pc:sldMk cId="954996582" sldId="315"/>
            <ac:picMk id="22" creationId="{B3092EBF-7C60-D9D5-D45B-2F0E047F1DE1}"/>
          </ac:picMkLst>
        </pc:picChg>
        <pc:picChg chg="mod">
          <ac:chgData name="Michael Mitchell" userId="17dd9d3a-9f6b-4a21-b2ca-36059f4b673b" providerId="ADAL" clId="{262BD86D-0FEC-4F61-A2AC-1A4F0F765ADB}" dt="2022-05-26T05:18:01.153" v="244"/>
          <ac:picMkLst>
            <pc:docMk/>
            <pc:sldMk cId="954996582" sldId="315"/>
            <ac:picMk id="23" creationId="{6718DCD4-C0FA-1780-DA83-E20B94FB9D1E}"/>
          </ac:picMkLst>
        </pc:picChg>
        <pc:picChg chg="mod">
          <ac:chgData name="Michael Mitchell" userId="17dd9d3a-9f6b-4a21-b2ca-36059f4b673b" providerId="ADAL" clId="{262BD86D-0FEC-4F61-A2AC-1A4F0F765ADB}" dt="2022-05-26T05:18:01.153" v="244"/>
          <ac:picMkLst>
            <pc:docMk/>
            <pc:sldMk cId="954996582" sldId="315"/>
            <ac:picMk id="24" creationId="{DAEC4574-B4DD-F293-EB90-645908628C35}"/>
          </ac:picMkLst>
        </pc:picChg>
        <pc:picChg chg="mod">
          <ac:chgData name="Michael Mitchell" userId="17dd9d3a-9f6b-4a21-b2ca-36059f4b673b" providerId="ADAL" clId="{262BD86D-0FEC-4F61-A2AC-1A4F0F765ADB}" dt="2022-05-26T05:18:01.153" v="244"/>
          <ac:picMkLst>
            <pc:docMk/>
            <pc:sldMk cId="954996582" sldId="315"/>
            <ac:picMk id="25" creationId="{71056501-F3B1-5EEA-68CC-0643D89BFEEF}"/>
          </ac:picMkLst>
        </pc:picChg>
        <pc:picChg chg="mod">
          <ac:chgData name="Michael Mitchell" userId="17dd9d3a-9f6b-4a21-b2ca-36059f4b673b" providerId="ADAL" clId="{262BD86D-0FEC-4F61-A2AC-1A4F0F765ADB}" dt="2022-05-26T05:18:05.194" v="246"/>
          <ac:picMkLst>
            <pc:docMk/>
            <pc:sldMk cId="954996582" sldId="315"/>
            <ac:picMk id="27" creationId="{08757BCB-EB9F-7F85-0C2B-248B2F67B038}"/>
          </ac:picMkLst>
        </pc:picChg>
        <pc:picChg chg="mod">
          <ac:chgData name="Michael Mitchell" userId="17dd9d3a-9f6b-4a21-b2ca-36059f4b673b" providerId="ADAL" clId="{262BD86D-0FEC-4F61-A2AC-1A4F0F765ADB}" dt="2022-05-26T05:18:05.194" v="246"/>
          <ac:picMkLst>
            <pc:docMk/>
            <pc:sldMk cId="954996582" sldId="315"/>
            <ac:picMk id="28" creationId="{55ACBBE4-DBB1-44D2-96F0-75F78614A7FB}"/>
          </ac:picMkLst>
        </pc:picChg>
        <pc:picChg chg="mod">
          <ac:chgData name="Michael Mitchell" userId="17dd9d3a-9f6b-4a21-b2ca-36059f4b673b" providerId="ADAL" clId="{262BD86D-0FEC-4F61-A2AC-1A4F0F765ADB}" dt="2022-05-26T05:18:05.194" v="246"/>
          <ac:picMkLst>
            <pc:docMk/>
            <pc:sldMk cId="954996582" sldId="315"/>
            <ac:picMk id="29" creationId="{E3896B9D-16E7-48F3-428B-C0C2A4024C7D}"/>
          </ac:picMkLst>
        </pc:picChg>
        <pc:picChg chg="mod">
          <ac:chgData name="Michael Mitchell" userId="17dd9d3a-9f6b-4a21-b2ca-36059f4b673b" providerId="ADAL" clId="{262BD86D-0FEC-4F61-A2AC-1A4F0F765ADB}" dt="2022-05-26T05:18:05.194" v="246"/>
          <ac:picMkLst>
            <pc:docMk/>
            <pc:sldMk cId="954996582" sldId="315"/>
            <ac:picMk id="30" creationId="{56F6752D-2EBB-F18F-536C-DA2740B6E60A}"/>
          </ac:picMkLst>
        </pc:picChg>
        <pc:picChg chg="mod">
          <ac:chgData name="Michael Mitchell" userId="17dd9d3a-9f6b-4a21-b2ca-36059f4b673b" providerId="ADAL" clId="{262BD86D-0FEC-4F61-A2AC-1A4F0F765ADB}" dt="2022-05-26T05:18:08.952" v="248"/>
          <ac:picMkLst>
            <pc:docMk/>
            <pc:sldMk cId="954996582" sldId="315"/>
            <ac:picMk id="32" creationId="{39E3A3AD-AA8D-D972-C547-8C6672229029}"/>
          </ac:picMkLst>
        </pc:picChg>
        <pc:picChg chg="mod">
          <ac:chgData name="Michael Mitchell" userId="17dd9d3a-9f6b-4a21-b2ca-36059f4b673b" providerId="ADAL" clId="{262BD86D-0FEC-4F61-A2AC-1A4F0F765ADB}" dt="2022-05-26T05:18:08.952" v="248"/>
          <ac:picMkLst>
            <pc:docMk/>
            <pc:sldMk cId="954996582" sldId="315"/>
            <ac:picMk id="33" creationId="{7A0C88AB-D3BA-5BAA-9C03-DD1FAEAF36B9}"/>
          </ac:picMkLst>
        </pc:picChg>
        <pc:picChg chg="mod">
          <ac:chgData name="Michael Mitchell" userId="17dd9d3a-9f6b-4a21-b2ca-36059f4b673b" providerId="ADAL" clId="{262BD86D-0FEC-4F61-A2AC-1A4F0F765ADB}" dt="2022-05-26T05:18:08.952" v="248"/>
          <ac:picMkLst>
            <pc:docMk/>
            <pc:sldMk cId="954996582" sldId="315"/>
            <ac:picMk id="34" creationId="{44AF6D70-31DD-E15A-A1EA-00C685EC9AF3}"/>
          </ac:picMkLst>
        </pc:picChg>
        <pc:picChg chg="mod">
          <ac:chgData name="Michael Mitchell" userId="17dd9d3a-9f6b-4a21-b2ca-36059f4b673b" providerId="ADAL" clId="{262BD86D-0FEC-4F61-A2AC-1A4F0F765ADB}" dt="2022-05-26T05:18:08.952" v="248"/>
          <ac:picMkLst>
            <pc:docMk/>
            <pc:sldMk cId="954996582" sldId="315"/>
            <ac:picMk id="35" creationId="{C6D3523A-7406-3FA1-673F-DD400B330498}"/>
          </ac:picMkLst>
        </pc:picChg>
        <pc:picChg chg="add del mod">
          <ac:chgData name="Michael Mitchell" userId="17dd9d3a-9f6b-4a21-b2ca-36059f4b673b" providerId="ADAL" clId="{262BD86D-0FEC-4F61-A2AC-1A4F0F765ADB}" dt="2022-05-26T05:26:01.680" v="801" actId="21"/>
          <ac:picMkLst>
            <pc:docMk/>
            <pc:sldMk cId="954996582" sldId="315"/>
            <ac:picMk id="37" creationId="{8DF8E46E-484A-C7D5-5FCE-5DAD4C3347A9}"/>
          </ac:picMkLst>
        </pc:picChg>
      </pc:sldChg>
      <pc:sldChg chg="modSp mod">
        <pc:chgData name="Michael Mitchell" userId="17dd9d3a-9f6b-4a21-b2ca-36059f4b673b" providerId="ADAL" clId="{262BD86D-0FEC-4F61-A2AC-1A4F0F765ADB}" dt="2022-05-26T05:27:06.400" v="854" actId="20577"/>
        <pc:sldMkLst>
          <pc:docMk/>
          <pc:sldMk cId="2354202596" sldId="342"/>
        </pc:sldMkLst>
        <pc:spChg chg="mod">
          <ac:chgData name="Michael Mitchell" userId="17dd9d3a-9f6b-4a21-b2ca-36059f4b673b" providerId="ADAL" clId="{262BD86D-0FEC-4F61-A2AC-1A4F0F765ADB}" dt="2022-05-26T05:27:06.400" v="854" actId="20577"/>
          <ac:spMkLst>
            <pc:docMk/>
            <pc:sldMk cId="2354202596" sldId="342"/>
            <ac:spMk id="5" creationId="{9D530139-D7F7-07F4-C1EE-4628042A75D6}"/>
          </ac:spMkLst>
        </pc:spChg>
      </pc:sldChg>
      <pc:sldChg chg="del">
        <pc:chgData name="Michael Mitchell" userId="17dd9d3a-9f6b-4a21-b2ca-36059f4b673b" providerId="ADAL" clId="{262BD86D-0FEC-4F61-A2AC-1A4F0F765ADB}" dt="2022-05-26T05:14:28.934" v="204" actId="47"/>
        <pc:sldMkLst>
          <pc:docMk/>
          <pc:sldMk cId="1302707823" sldId="352"/>
        </pc:sldMkLst>
      </pc:sldChg>
      <pc:sldChg chg="del">
        <pc:chgData name="Michael Mitchell" userId="17dd9d3a-9f6b-4a21-b2ca-36059f4b673b" providerId="ADAL" clId="{262BD86D-0FEC-4F61-A2AC-1A4F0F765ADB}" dt="2022-05-26T05:14:29.620" v="205" actId="47"/>
        <pc:sldMkLst>
          <pc:docMk/>
          <pc:sldMk cId="2981473414" sldId="353"/>
        </pc:sldMkLst>
      </pc:sldChg>
      <pc:sldChg chg="del">
        <pc:chgData name="Michael Mitchell" userId="17dd9d3a-9f6b-4a21-b2ca-36059f4b673b" providerId="ADAL" clId="{262BD86D-0FEC-4F61-A2AC-1A4F0F765ADB}" dt="2022-05-26T05:14:31.166" v="206" actId="47"/>
        <pc:sldMkLst>
          <pc:docMk/>
          <pc:sldMk cId="4113692118" sldId="354"/>
        </pc:sldMkLst>
      </pc:sldChg>
      <pc:sldChg chg="del">
        <pc:chgData name="Michael Mitchell" userId="17dd9d3a-9f6b-4a21-b2ca-36059f4b673b" providerId="ADAL" clId="{262BD86D-0FEC-4F61-A2AC-1A4F0F765ADB}" dt="2022-05-26T05:14:32.248" v="207" actId="47"/>
        <pc:sldMkLst>
          <pc:docMk/>
          <pc:sldMk cId="475940871" sldId="355"/>
        </pc:sldMkLst>
      </pc:sldChg>
      <pc:sldChg chg="addSp delSp modSp mod">
        <pc:chgData name="Michael Mitchell" userId="17dd9d3a-9f6b-4a21-b2ca-36059f4b673b" providerId="ADAL" clId="{262BD86D-0FEC-4F61-A2AC-1A4F0F765ADB}" dt="2022-05-26T05:27:23.708" v="857" actId="1076"/>
        <pc:sldMkLst>
          <pc:docMk/>
          <pc:sldMk cId="0" sldId="359"/>
        </pc:sldMkLst>
        <pc:picChg chg="del">
          <ac:chgData name="Michael Mitchell" userId="17dd9d3a-9f6b-4a21-b2ca-36059f4b673b" providerId="ADAL" clId="{262BD86D-0FEC-4F61-A2AC-1A4F0F765ADB}" dt="2022-05-26T05:27:21.375" v="855" actId="478"/>
          <ac:picMkLst>
            <pc:docMk/>
            <pc:sldMk cId="0" sldId="359"/>
            <ac:picMk id="4" creationId="{0DD331E7-1B2D-13E2-9F03-3347EE87B11A}"/>
          </ac:picMkLst>
        </pc:picChg>
        <pc:picChg chg="add mod">
          <ac:chgData name="Michael Mitchell" userId="17dd9d3a-9f6b-4a21-b2ca-36059f4b673b" providerId="ADAL" clId="{262BD86D-0FEC-4F61-A2AC-1A4F0F765ADB}" dt="2022-05-26T05:27:23.708" v="857" actId="1076"/>
          <ac:picMkLst>
            <pc:docMk/>
            <pc:sldMk cId="0" sldId="359"/>
            <ac:picMk id="6" creationId="{8AF4C3B5-6405-6C81-D995-B14487E6F2B6}"/>
          </ac:picMkLst>
        </pc:picChg>
      </pc:sldChg>
      <pc:sldChg chg="del">
        <pc:chgData name="Michael Mitchell" userId="17dd9d3a-9f6b-4a21-b2ca-36059f4b673b" providerId="ADAL" clId="{262BD86D-0FEC-4F61-A2AC-1A4F0F765ADB}" dt="2022-05-26T05:14:27.126" v="201" actId="47"/>
        <pc:sldMkLst>
          <pc:docMk/>
          <pc:sldMk cId="3286664941" sldId="360"/>
        </pc:sldMkLst>
      </pc:sldChg>
      <pc:sldChg chg="addSp delSp modSp mod">
        <pc:chgData name="Michael Mitchell" userId="17dd9d3a-9f6b-4a21-b2ca-36059f4b673b" providerId="ADAL" clId="{262BD86D-0FEC-4F61-A2AC-1A4F0F765ADB}" dt="2022-05-26T05:26:21.056" v="807" actId="1076"/>
        <pc:sldMkLst>
          <pc:docMk/>
          <pc:sldMk cId="1069573584" sldId="361"/>
        </pc:sldMkLst>
        <pc:spChg chg="mod">
          <ac:chgData name="Michael Mitchell" userId="17dd9d3a-9f6b-4a21-b2ca-36059f4b673b" providerId="ADAL" clId="{262BD86D-0FEC-4F61-A2AC-1A4F0F765ADB}" dt="2022-05-26T05:19:48.295" v="301" actId="20577"/>
          <ac:spMkLst>
            <pc:docMk/>
            <pc:sldMk cId="1069573584" sldId="361"/>
            <ac:spMk id="6" creationId="{00AA0DCF-0369-C17B-4A1C-845DD4D467FD}"/>
          </ac:spMkLst>
        </pc:spChg>
        <pc:grpChg chg="del mod">
          <ac:chgData name="Michael Mitchell" userId="17dd9d3a-9f6b-4a21-b2ca-36059f4b673b" providerId="ADAL" clId="{262BD86D-0FEC-4F61-A2AC-1A4F0F765ADB}" dt="2022-05-26T05:20:58.734" v="310" actId="478"/>
          <ac:grpSpMkLst>
            <pc:docMk/>
            <pc:sldMk cId="1069573584" sldId="361"/>
            <ac:grpSpMk id="2" creationId="{E498F7E6-4D92-645F-F723-29D5B91A27A1}"/>
          </ac:grpSpMkLst>
        </pc:grpChg>
        <pc:grpChg chg="add mod">
          <ac:chgData name="Michael Mitchell" userId="17dd9d3a-9f6b-4a21-b2ca-36059f4b673b" providerId="ADAL" clId="{262BD86D-0FEC-4F61-A2AC-1A4F0F765ADB}" dt="2022-05-26T05:21:36.843" v="318" actId="1076"/>
          <ac:grpSpMkLst>
            <pc:docMk/>
            <pc:sldMk cId="1069573584" sldId="361"/>
            <ac:grpSpMk id="15" creationId="{20F4D0CC-67A2-24C4-FA01-D7D461AFBBE5}"/>
          </ac:grpSpMkLst>
        </pc:grpChg>
        <pc:grpChg chg="mod">
          <ac:chgData name="Michael Mitchell" userId="17dd9d3a-9f6b-4a21-b2ca-36059f4b673b" providerId="ADAL" clId="{262BD86D-0FEC-4F61-A2AC-1A4F0F765ADB}" dt="2022-05-26T05:20:59.177" v="311"/>
          <ac:grpSpMkLst>
            <pc:docMk/>
            <pc:sldMk cId="1069573584" sldId="361"/>
            <ac:grpSpMk id="16" creationId="{E6116843-C8A8-6D3C-058A-0CA37F6E0AE4}"/>
          </ac:grpSpMkLst>
        </pc:grpChg>
        <pc:grpChg chg="mod">
          <ac:chgData name="Michael Mitchell" userId="17dd9d3a-9f6b-4a21-b2ca-36059f4b673b" providerId="ADAL" clId="{262BD86D-0FEC-4F61-A2AC-1A4F0F765ADB}" dt="2022-05-26T05:20:59.177" v="311"/>
          <ac:grpSpMkLst>
            <pc:docMk/>
            <pc:sldMk cId="1069573584" sldId="361"/>
            <ac:grpSpMk id="17" creationId="{777841AC-9C53-2CAF-F517-13C03FD96116}"/>
          </ac:grpSpMkLst>
        </pc:grpChg>
        <pc:grpChg chg="mod">
          <ac:chgData name="Michael Mitchell" userId="17dd9d3a-9f6b-4a21-b2ca-36059f4b673b" providerId="ADAL" clId="{262BD86D-0FEC-4F61-A2AC-1A4F0F765ADB}" dt="2022-05-26T05:20:59.177" v="311"/>
          <ac:grpSpMkLst>
            <pc:docMk/>
            <pc:sldMk cId="1069573584" sldId="361"/>
            <ac:grpSpMk id="18" creationId="{22B2BDE2-551B-EFD5-F851-31818C32552D}"/>
          </ac:grpSpMkLst>
        </pc:grpChg>
        <pc:grpChg chg="mod">
          <ac:chgData name="Michael Mitchell" userId="17dd9d3a-9f6b-4a21-b2ca-36059f4b673b" providerId="ADAL" clId="{262BD86D-0FEC-4F61-A2AC-1A4F0F765ADB}" dt="2022-05-26T05:20:59.177" v="311"/>
          <ac:grpSpMkLst>
            <pc:docMk/>
            <pc:sldMk cId="1069573584" sldId="361"/>
            <ac:grpSpMk id="19" creationId="{C4BD4D66-7F88-D853-40BC-80C74BA66861}"/>
          </ac:grpSpMkLst>
        </pc:grpChg>
        <pc:picChg chg="del">
          <ac:chgData name="Michael Mitchell" userId="17dd9d3a-9f6b-4a21-b2ca-36059f4b673b" providerId="ADAL" clId="{262BD86D-0FEC-4F61-A2AC-1A4F0F765ADB}" dt="2022-05-26T05:20:58.734" v="310" actId="478"/>
          <ac:picMkLst>
            <pc:docMk/>
            <pc:sldMk cId="1069573584" sldId="361"/>
            <ac:picMk id="11" creationId="{C88F8332-92B9-E8FF-0B6E-57DEDBF3EF4D}"/>
          </ac:picMkLst>
        </pc:picChg>
        <pc:picChg chg="mod">
          <ac:chgData name="Michael Mitchell" userId="17dd9d3a-9f6b-4a21-b2ca-36059f4b673b" providerId="ADAL" clId="{262BD86D-0FEC-4F61-A2AC-1A4F0F765ADB}" dt="2022-05-26T05:26:21.056" v="807" actId="1076"/>
          <ac:picMkLst>
            <pc:docMk/>
            <pc:sldMk cId="1069573584" sldId="361"/>
            <ac:picMk id="12" creationId="{A2C1BEE4-E458-5B9E-CDB4-7C8015C5275E}"/>
          </ac:picMkLst>
        </pc:picChg>
        <pc:picChg chg="mod">
          <ac:chgData name="Michael Mitchell" userId="17dd9d3a-9f6b-4a21-b2ca-36059f4b673b" providerId="ADAL" clId="{262BD86D-0FEC-4F61-A2AC-1A4F0F765ADB}" dt="2022-05-26T05:20:59.177" v="311"/>
          <ac:picMkLst>
            <pc:docMk/>
            <pc:sldMk cId="1069573584" sldId="361"/>
            <ac:picMk id="20" creationId="{A64F63AC-A5E5-699B-249B-6D44829F5EF4}"/>
          </ac:picMkLst>
        </pc:picChg>
        <pc:picChg chg="mod">
          <ac:chgData name="Michael Mitchell" userId="17dd9d3a-9f6b-4a21-b2ca-36059f4b673b" providerId="ADAL" clId="{262BD86D-0FEC-4F61-A2AC-1A4F0F765ADB}" dt="2022-05-26T05:20:59.177" v="311"/>
          <ac:picMkLst>
            <pc:docMk/>
            <pc:sldMk cId="1069573584" sldId="361"/>
            <ac:picMk id="21" creationId="{13AEA5B6-02EF-859F-12FD-8398095D6132}"/>
          </ac:picMkLst>
        </pc:picChg>
        <pc:picChg chg="mod">
          <ac:chgData name="Michael Mitchell" userId="17dd9d3a-9f6b-4a21-b2ca-36059f4b673b" providerId="ADAL" clId="{262BD86D-0FEC-4F61-A2AC-1A4F0F765ADB}" dt="2022-05-26T05:20:59.177" v="311"/>
          <ac:picMkLst>
            <pc:docMk/>
            <pc:sldMk cId="1069573584" sldId="361"/>
            <ac:picMk id="22" creationId="{BB1AAAF5-DD35-74DD-37F5-6F2780158D2D}"/>
          </ac:picMkLst>
        </pc:picChg>
        <pc:picChg chg="mod">
          <ac:chgData name="Michael Mitchell" userId="17dd9d3a-9f6b-4a21-b2ca-36059f4b673b" providerId="ADAL" clId="{262BD86D-0FEC-4F61-A2AC-1A4F0F765ADB}" dt="2022-05-26T05:20:59.177" v="311"/>
          <ac:picMkLst>
            <pc:docMk/>
            <pc:sldMk cId="1069573584" sldId="361"/>
            <ac:picMk id="23" creationId="{E519BC22-EF1E-A25E-707F-1C422D4874E4}"/>
          </ac:picMkLst>
        </pc:picChg>
        <pc:picChg chg="mod">
          <ac:chgData name="Michael Mitchell" userId="17dd9d3a-9f6b-4a21-b2ca-36059f4b673b" providerId="ADAL" clId="{262BD86D-0FEC-4F61-A2AC-1A4F0F765ADB}" dt="2022-05-26T05:20:59.177" v="311"/>
          <ac:picMkLst>
            <pc:docMk/>
            <pc:sldMk cId="1069573584" sldId="361"/>
            <ac:picMk id="24" creationId="{DFC588A5-51F2-92DE-DE8A-DA84F4BC2860}"/>
          </ac:picMkLst>
        </pc:picChg>
        <pc:picChg chg="mod">
          <ac:chgData name="Michael Mitchell" userId="17dd9d3a-9f6b-4a21-b2ca-36059f4b673b" providerId="ADAL" clId="{262BD86D-0FEC-4F61-A2AC-1A4F0F765ADB}" dt="2022-05-26T05:20:59.177" v="311"/>
          <ac:picMkLst>
            <pc:docMk/>
            <pc:sldMk cId="1069573584" sldId="361"/>
            <ac:picMk id="25" creationId="{098E6EDE-6740-CDD7-F9A6-61B45B8F392D}"/>
          </ac:picMkLst>
        </pc:picChg>
        <pc:picChg chg="mod">
          <ac:chgData name="Michael Mitchell" userId="17dd9d3a-9f6b-4a21-b2ca-36059f4b673b" providerId="ADAL" clId="{262BD86D-0FEC-4F61-A2AC-1A4F0F765ADB}" dt="2022-05-26T05:20:59.177" v="311"/>
          <ac:picMkLst>
            <pc:docMk/>
            <pc:sldMk cId="1069573584" sldId="361"/>
            <ac:picMk id="26" creationId="{774971E8-EB29-2900-305C-0CA0A769FDA8}"/>
          </ac:picMkLst>
        </pc:picChg>
        <pc:picChg chg="mod">
          <ac:chgData name="Michael Mitchell" userId="17dd9d3a-9f6b-4a21-b2ca-36059f4b673b" providerId="ADAL" clId="{262BD86D-0FEC-4F61-A2AC-1A4F0F765ADB}" dt="2022-05-26T05:20:59.177" v="311"/>
          <ac:picMkLst>
            <pc:docMk/>
            <pc:sldMk cId="1069573584" sldId="361"/>
            <ac:picMk id="27" creationId="{D9077577-0C54-9ECD-4ADB-4CDDC3FD7374}"/>
          </ac:picMkLst>
        </pc:picChg>
        <pc:picChg chg="mod">
          <ac:chgData name="Michael Mitchell" userId="17dd9d3a-9f6b-4a21-b2ca-36059f4b673b" providerId="ADAL" clId="{262BD86D-0FEC-4F61-A2AC-1A4F0F765ADB}" dt="2022-05-26T05:20:59.177" v="311"/>
          <ac:picMkLst>
            <pc:docMk/>
            <pc:sldMk cId="1069573584" sldId="361"/>
            <ac:picMk id="28" creationId="{44DA43FE-DB6E-C70B-C6B3-B6A7E4AF1DA5}"/>
          </ac:picMkLst>
        </pc:picChg>
        <pc:picChg chg="mod">
          <ac:chgData name="Michael Mitchell" userId="17dd9d3a-9f6b-4a21-b2ca-36059f4b673b" providerId="ADAL" clId="{262BD86D-0FEC-4F61-A2AC-1A4F0F765ADB}" dt="2022-05-26T05:20:59.177" v="311"/>
          <ac:picMkLst>
            <pc:docMk/>
            <pc:sldMk cId="1069573584" sldId="361"/>
            <ac:picMk id="29" creationId="{5EC15573-902E-8AF8-1701-62019337A174}"/>
          </ac:picMkLst>
        </pc:picChg>
        <pc:picChg chg="mod">
          <ac:chgData name="Michael Mitchell" userId="17dd9d3a-9f6b-4a21-b2ca-36059f4b673b" providerId="ADAL" clId="{262BD86D-0FEC-4F61-A2AC-1A4F0F765ADB}" dt="2022-05-26T05:20:59.177" v="311"/>
          <ac:picMkLst>
            <pc:docMk/>
            <pc:sldMk cId="1069573584" sldId="361"/>
            <ac:picMk id="30" creationId="{4AD1C92B-5C89-7BC9-3E62-4B8C482FF4EA}"/>
          </ac:picMkLst>
        </pc:picChg>
        <pc:picChg chg="mod">
          <ac:chgData name="Michael Mitchell" userId="17dd9d3a-9f6b-4a21-b2ca-36059f4b673b" providerId="ADAL" clId="{262BD86D-0FEC-4F61-A2AC-1A4F0F765ADB}" dt="2022-05-26T05:20:59.177" v="311"/>
          <ac:picMkLst>
            <pc:docMk/>
            <pc:sldMk cId="1069573584" sldId="361"/>
            <ac:picMk id="31" creationId="{31EAA079-AFDB-0B68-91C0-12D3A6A64772}"/>
          </ac:picMkLst>
        </pc:picChg>
        <pc:picChg chg="mod">
          <ac:chgData name="Michael Mitchell" userId="17dd9d3a-9f6b-4a21-b2ca-36059f4b673b" providerId="ADAL" clId="{262BD86D-0FEC-4F61-A2AC-1A4F0F765ADB}" dt="2022-05-26T05:20:59.177" v="311"/>
          <ac:picMkLst>
            <pc:docMk/>
            <pc:sldMk cId="1069573584" sldId="361"/>
            <ac:picMk id="32" creationId="{3BEE0BB1-B42D-5FA3-A172-0D78A9342356}"/>
          </ac:picMkLst>
        </pc:picChg>
        <pc:picChg chg="mod">
          <ac:chgData name="Michael Mitchell" userId="17dd9d3a-9f6b-4a21-b2ca-36059f4b673b" providerId="ADAL" clId="{262BD86D-0FEC-4F61-A2AC-1A4F0F765ADB}" dt="2022-05-26T05:20:59.177" v="311"/>
          <ac:picMkLst>
            <pc:docMk/>
            <pc:sldMk cId="1069573584" sldId="361"/>
            <ac:picMk id="33" creationId="{12954E32-908B-6053-D38F-68F4D416ADBD}"/>
          </ac:picMkLst>
        </pc:picChg>
        <pc:picChg chg="mod">
          <ac:chgData name="Michael Mitchell" userId="17dd9d3a-9f6b-4a21-b2ca-36059f4b673b" providerId="ADAL" clId="{262BD86D-0FEC-4F61-A2AC-1A4F0F765ADB}" dt="2022-05-26T05:20:59.177" v="311"/>
          <ac:picMkLst>
            <pc:docMk/>
            <pc:sldMk cId="1069573584" sldId="361"/>
            <ac:picMk id="34" creationId="{B150EBE7-C535-EAC7-5E9E-10A0DDF717DD}"/>
          </ac:picMkLst>
        </pc:picChg>
        <pc:picChg chg="mod">
          <ac:chgData name="Michael Mitchell" userId="17dd9d3a-9f6b-4a21-b2ca-36059f4b673b" providerId="ADAL" clId="{262BD86D-0FEC-4F61-A2AC-1A4F0F765ADB}" dt="2022-05-26T05:20:59.177" v="311"/>
          <ac:picMkLst>
            <pc:docMk/>
            <pc:sldMk cId="1069573584" sldId="361"/>
            <ac:picMk id="35" creationId="{E21D21B2-A315-F5AC-B419-05C6664DF008}"/>
          </ac:picMkLst>
        </pc:picChg>
        <pc:picChg chg="add mod">
          <ac:chgData name="Michael Mitchell" userId="17dd9d3a-9f6b-4a21-b2ca-36059f4b673b" providerId="ADAL" clId="{262BD86D-0FEC-4F61-A2AC-1A4F0F765ADB}" dt="2022-05-26T05:26:21.056" v="807" actId="1076"/>
          <ac:picMkLst>
            <pc:docMk/>
            <pc:sldMk cId="1069573584" sldId="361"/>
            <ac:picMk id="2050" creationId="{7D11F326-AC5E-E1E9-56EF-1F9FAD46B53B}"/>
          </ac:picMkLst>
        </pc:picChg>
      </pc:sldChg>
      <pc:sldChg chg="addSp delSp modSp mod">
        <pc:chgData name="Michael Mitchell" userId="17dd9d3a-9f6b-4a21-b2ca-36059f4b673b" providerId="ADAL" clId="{262BD86D-0FEC-4F61-A2AC-1A4F0F765ADB}" dt="2022-05-26T05:26:44.515" v="832" actId="20577"/>
        <pc:sldMkLst>
          <pc:docMk/>
          <pc:sldMk cId="929996111" sldId="362"/>
        </pc:sldMkLst>
        <pc:spChg chg="mod">
          <ac:chgData name="Michael Mitchell" userId="17dd9d3a-9f6b-4a21-b2ca-36059f4b673b" providerId="ADAL" clId="{262BD86D-0FEC-4F61-A2AC-1A4F0F765ADB}" dt="2022-05-26T05:26:44.515" v="832" actId="20577"/>
          <ac:spMkLst>
            <pc:docMk/>
            <pc:sldMk cId="929996111" sldId="362"/>
            <ac:spMk id="6" creationId="{00AA0DCF-0369-C17B-4A1C-845DD4D467FD}"/>
          </ac:spMkLst>
        </pc:spChg>
        <pc:grpChg chg="del">
          <ac:chgData name="Michael Mitchell" userId="17dd9d3a-9f6b-4a21-b2ca-36059f4b673b" providerId="ADAL" clId="{262BD86D-0FEC-4F61-A2AC-1A4F0F765ADB}" dt="2022-05-26T05:23:39.794" v="799" actId="478"/>
          <ac:grpSpMkLst>
            <pc:docMk/>
            <pc:sldMk cId="929996111" sldId="362"/>
            <ac:grpSpMk id="3" creationId="{1E505547-926F-D801-62C3-82909C905A04}"/>
          </ac:grpSpMkLst>
        </pc:grpChg>
        <pc:picChg chg="add mod">
          <ac:chgData name="Michael Mitchell" userId="17dd9d3a-9f6b-4a21-b2ca-36059f4b673b" providerId="ADAL" clId="{262BD86D-0FEC-4F61-A2AC-1A4F0F765ADB}" dt="2022-05-26T05:26:17.026" v="806" actId="1076"/>
          <ac:picMkLst>
            <pc:docMk/>
            <pc:sldMk cId="929996111" sldId="362"/>
            <ac:picMk id="4" creationId="{3DF746AD-CD5A-8D6E-78AE-068E0B0A7D68}"/>
          </ac:picMkLst>
        </pc:picChg>
        <pc:picChg chg="add mod">
          <ac:chgData name="Michael Mitchell" userId="17dd9d3a-9f6b-4a21-b2ca-36059f4b673b" providerId="ADAL" clId="{262BD86D-0FEC-4F61-A2AC-1A4F0F765ADB}" dt="2022-05-26T05:26:33.077" v="811" actId="1076"/>
          <ac:picMkLst>
            <pc:docMk/>
            <pc:sldMk cId="929996111" sldId="362"/>
            <ac:picMk id="43" creationId="{E9C69FBE-49A2-9E90-3D0D-61E6103D53DF}"/>
          </ac:picMkLst>
        </pc:picChg>
        <pc:picChg chg="add mod">
          <ac:chgData name="Michael Mitchell" userId="17dd9d3a-9f6b-4a21-b2ca-36059f4b673b" providerId="ADAL" clId="{262BD86D-0FEC-4F61-A2AC-1A4F0F765ADB}" dt="2022-05-26T05:26:30.651" v="810" actId="14100"/>
          <ac:picMkLst>
            <pc:docMk/>
            <pc:sldMk cId="929996111" sldId="362"/>
            <ac:picMk id="44" creationId="{F34AA39B-F0DF-09C4-928F-ACEBA07CEA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idewalls.ch/magazine/andre-kertesz-photography-jeu-de-pau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70 Years of André </a:t>
            </a:r>
            <a:r>
              <a:rPr lang="en-US" dirty="0" err="1">
                <a:hlinkClick r:id="rId3"/>
              </a:rPr>
              <a:t>Kertész's</a:t>
            </a:r>
            <a:r>
              <a:rPr lang="en-US" dirty="0">
                <a:hlinkClick r:id="rId3"/>
              </a:rPr>
              <a:t> Photography Surveyed | </a:t>
            </a:r>
            <a:r>
              <a:rPr lang="en-US" dirty="0" err="1">
                <a:hlinkClick r:id="rId3"/>
              </a:rPr>
              <a:t>Widewalls</a:t>
            </a:r>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5</a:t>
            </a:fld>
            <a:endParaRPr lang="en-GB"/>
          </a:p>
        </p:txBody>
      </p:sp>
    </p:spTree>
    <p:extLst>
      <p:ext uri="{BB962C8B-B14F-4D97-AF65-F5344CB8AC3E}">
        <p14:creationId xmlns:p14="http://schemas.microsoft.com/office/powerpoint/2010/main" val="75914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6</a:t>
            </a:fld>
            <a:endParaRPr lang="en-GB"/>
          </a:p>
        </p:txBody>
      </p:sp>
    </p:spTree>
    <p:extLst>
      <p:ext uri="{BB962C8B-B14F-4D97-AF65-F5344CB8AC3E}">
        <p14:creationId xmlns:p14="http://schemas.microsoft.com/office/powerpoint/2010/main" val="84806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7</a:t>
            </a:fld>
            <a:endParaRPr lang="en-GB"/>
          </a:p>
        </p:txBody>
      </p:sp>
    </p:spTree>
    <p:extLst>
      <p:ext uri="{BB962C8B-B14F-4D97-AF65-F5344CB8AC3E}">
        <p14:creationId xmlns:p14="http://schemas.microsoft.com/office/powerpoint/2010/main" val="269710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8</a:t>
            </a:fld>
            <a:endParaRPr lang="en-GB"/>
          </a:p>
        </p:txBody>
      </p:sp>
    </p:spTree>
    <p:extLst>
      <p:ext uri="{BB962C8B-B14F-4D97-AF65-F5344CB8AC3E}">
        <p14:creationId xmlns:p14="http://schemas.microsoft.com/office/powerpoint/2010/main" val="208615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9</a:t>
            </a:fld>
            <a:endParaRPr lang="en-GB"/>
          </a:p>
        </p:txBody>
      </p:sp>
    </p:spTree>
    <p:extLst>
      <p:ext uri="{BB962C8B-B14F-4D97-AF65-F5344CB8AC3E}">
        <p14:creationId xmlns:p14="http://schemas.microsoft.com/office/powerpoint/2010/main" val="12878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26/05/2022</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26/05/2022</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SUSRl3PwGE4?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54000"/>
            <a:extLst>
              <a:ext uri="{28A0092B-C50C-407E-A947-70E740481C1C}">
                <a14:useLocalDpi xmlns:a14="http://schemas.microsoft.com/office/drawing/2010/main" val="0"/>
              </a:ext>
            </a:extLst>
          </a:blip>
          <a:srcRect t="7896" b="7896"/>
          <a:stretch/>
        </p:blipFill>
        <p:spPr>
          <a:xfrm>
            <a:off x="0" y="-1"/>
            <a:ext cx="12207583" cy="6858001"/>
          </a:xfrm>
          <a:prstGeom prst="rect">
            <a:avLst/>
          </a:prstGeom>
          <a:pattFill prst="pct70">
            <a:fgClr>
              <a:srgbClr val="0070C0"/>
            </a:fgClr>
            <a:bgClr>
              <a:schemeClr val="accent1">
                <a:lumMod val="20000"/>
                <a:lumOff val="8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1" y="2400152"/>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Pattern Project</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3758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Year 10: GCSE Photography</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297350" y="4911846"/>
            <a:ext cx="11612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Lesson 16, 17 &amp; 18 : Editing in the Style of Horst P Horst &amp; Andy Goldsworthy</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87676" y="303577"/>
            <a:ext cx="11006109" cy="621098"/>
          </a:xfrm>
        </p:spPr>
        <p:txBody>
          <a:bodyPr>
            <a:normAutofit fontScale="90000"/>
          </a:bodyPr>
          <a:lstStyle/>
          <a:p>
            <a:pPr algn="ctr"/>
            <a:r>
              <a:rPr lang="en-US" sz="4800" dirty="0">
                <a:solidFill>
                  <a:schemeClr val="accent1"/>
                </a:solidFill>
                <a:latin typeface="Bahnschrift" panose="020B0502040204020203" pitchFamily="34" charset="0"/>
                <a:cs typeface="Aharoni" panose="02010803020104030203" pitchFamily="2" charset="-79"/>
              </a:rPr>
              <a:t>Assessment Objectives</a:t>
            </a:r>
            <a:endParaRPr lang="en-GB" sz="4800" dirty="0">
              <a:solidFill>
                <a:schemeClr val="accent1"/>
              </a:solidFill>
              <a:latin typeface="Bahnschrift" panose="020B0502040204020203" pitchFamily="34" charset="0"/>
              <a:cs typeface="Aharoni" panose="02010803020104030203" pitchFamily="2" charset="-79"/>
            </a:endParaRPr>
          </a:p>
        </p:txBody>
      </p:sp>
      <p:pic>
        <p:nvPicPr>
          <p:cNvPr id="1026" name="Picture 2">
            <a:extLst>
              <a:ext uri="{FF2B5EF4-FFF2-40B4-BE49-F238E27FC236}">
                <a16:creationId xmlns:a16="http://schemas.microsoft.com/office/drawing/2014/main" id="{7B133BC1-F41F-2C62-8A6A-DF9AB194D7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38" b="9363"/>
          <a:stretch/>
        </p:blipFill>
        <p:spPr bwMode="auto">
          <a:xfrm>
            <a:off x="1148973" y="1160979"/>
            <a:ext cx="9894054" cy="559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376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4510947"/>
            <a:ext cx="4626802" cy="5030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4"/>
                </a:solidFill>
                <a:latin typeface="Bahnschrift SemiLight SemiConde" panose="020B0502040204020203" pitchFamily="34" charset="0"/>
              </a:rPr>
              <a:t>How have you hit AO4 today?</a:t>
            </a: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1"/>
                </a:solidFill>
                <a:latin typeface="Bahnschrift" panose="020B0502040204020203" pitchFamily="34" charset="0"/>
                <a:cs typeface="Aharoni" panose="02010803020104030203" pitchFamily="2" charset="-79"/>
              </a:rPr>
              <a:t>EXIT</a:t>
            </a:r>
            <a:endParaRPr lang="en-GB" sz="3600" dirty="0">
              <a:solidFill>
                <a:schemeClr val="accent1"/>
              </a:solidFill>
              <a:latin typeface="Bahnschrift" panose="020B0502040204020203" pitchFamily="34" charset="0"/>
              <a:cs typeface="Aharoni" panose="02010803020104030203" pitchFamily="2" charset="-79"/>
            </a:endParaRPr>
          </a:p>
        </p:txBody>
      </p:sp>
      <p:pic>
        <p:nvPicPr>
          <p:cNvPr id="6" name="Picture 5">
            <a:extLst>
              <a:ext uri="{FF2B5EF4-FFF2-40B4-BE49-F238E27FC236}">
                <a16:creationId xmlns:a16="http://schemas.microsoft.com/office/drawing/2014/main" id="{8AF4C3B5-6405-6C81-D995-B14487E6F2B6}"/>
              </a:ext>
            </a:extLst>
          </p:cNvPr>
          <p:cNvPicPr>
            <a:picLocks noChangeAspect="1"/>
          </p:cNvPicPr>
          <p:nvPr/>
        </p:nvPicPr>
        <p:blipFill>
          <a:blip r:embed="rId2"/>
          <a:stretch>
            <a:fillRect/>
          </a:stretch>
        </p:blipFill>
        <p:spPr>
          <a:xfrm>
            <a:off x="5929997" y="691109"/>
            <a:ext cx="5315158" cy="5475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icture">
            <a:extLst>
              <a:ext uri="{FF2B5EF4-FFF2-40B4-BE49-F238E27FC236}">
                <a16:creationId xmlns:a16="http://schemas.microsoft.com/office/drawing/2014/main" id="{FCD61DAC-D0C1-5474-8B40-A9BE7B2AA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1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262675" y="6191479"/>
            <a:ext cx="9666649" cy="523689"/>
          </a:xfrm>
          <a:prstGeom prst="rect">
            <a:avLst/>
          </a:prstGeom>
        </p:spPr>
        <p:txBody>
          <a:bodyPr>
            <a:normAutofit/>
          </a:bodyPr>
          <a:lstStyle>
            <a:lvl1pPr>
              <a:defRPr>
                <a:latin typeface="Gill Sans"/>
                <a:ea typeface="Gill Sans"/>
                <a:cs typeface="Gill Sans"/>
                <a:sym typeface="Gill Sans"/>
              </a:defRPr>
            </a:lvl1pPr>
          </a:lstStyle>
          <a:p>
            <a:r>
              <a:rPr lang="en-US" dirty="0"/>
              <a:t>How could you combine the styles of Goldsworthy and Horst?</a:t>
            </a:r>
            <a:endParaRPr dirty="0"/>
          </a:p>
        </p:txBody>
      </p:sp>
      <p:pic>
        <p:nvPicPr>
          <p:cNvPr id="1028" name="Picture 4" descr="Picture">
            <a:extLst>
              <a:ext uri="{FF2B5EF4-FFF2-40B4-BE49-F238E27FC236}">
                <a16:creationId xmlns:a16="http://schemas.microsoft.com/office/drawing/2014/main" id="{8866A5FA-A3B9-C503-62B5-D6534694F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45" y="976045"/>
            <a:ext cx="6187752" cy="4078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a:extLst>
              <a:ext uri="{FF2B5EF4-FFF2-40B4-BE49-F238E27FC236}">
                <a16:creationId xmlns:a16="http://schemas.microsoft.com/office/drawing/2014/main" id="{10945744-EEB4-3E7F-D145-0594950B1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4" t="4286" r="7583" b="6500"/>
          <a:stretch/>
        </p:blipFill>
        <p:spPr bwMode="auto">
          <a:xfrm>
            <a:off x="6780944" y="976045"/>
            <a:ext cx="5044611" cy="407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To explore a range of approaches to combining the styles of different photographers.</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67" r="1486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Why do we need to combine?</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9" name="TextBox 8">
            <a:extLst>
              <a:ext uri="{FF2B5EF4-FFF2-40B4-BE49-F238E27FC236}">
                <a16:creationId xmlns:a16="http://schemas.microsoft.com/office/drawing/2014/main" id="{163FD5F6-BEEA-D290-38A4-EE4F3578FF4C}"/>
              </a:ext>
            </a:extLst>
          </p:cNvPr>
          <p:cNvSpPr txBox="1"/>
          <p:nvPr/>
        </p:nvSpPr>
        <p:spPr>
          <a:xfrm>
            <a:off x="434678" y="1627966"/>
            <a:ext cx="8246613" cy="4524315"/>
          </a:xfrm>
          <a:prstGeom prst="rect">
            <a:avLst/>
          </a:prstGeom>
          <a:noFill/>
        </p:spPr>
        <p:txBody>
          <a:bodyPr wrap="square">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Assessment Objective 4 is all about you creating outcomes that are influenced by different photographers. </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In GCSE Photography, you need to combine the styles of at least 2 different photographers (but for the highest marks you should combine 3 or more!!), using your own images.</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This is what we mean by a personal response which has been inspired by your research and the work of others.</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For the highest marks, your photography work should also include meaning through symbolism (we will work more on this later on).</a:t>
            </a:r>
          </a:p>
        </p:txBody>
      </p:sp>
      <p:pic>
        <p:nvPicPr>
          <p:cNvPr id="2" name="Picture 1">
            <a:extLst>
              <a:ext uri="{FF2B5EF4-FFF2-40B4-BE49-F238E27FC236}">
                <a16:creationId xmlns:a16="http://schemas.microsoft.com/office/drawing/2014/main" id="{91893907-50A5-D3BB-3FD4-9F5AFEB7BA5B}"/>
              </a:ext>
            </a:extLst>
          </p:cNvPr>
          <p:cNvPicPr>
            <a:picLocks noChangeAspect="1"/>
          </p:cNvPicPr>
          <p:nvPr/>
        </p:nvPicPr>
        <p:blipFill rotWithShape="1">
          <a:blip r:embed="rId3"/>
          <a:srcRect l="75222"/>
          <a:stretch/>
        </p:blipFill>
        <p:spPr>
          <a:xfrm>
            <a:off x="9112558" y="1554781"/>
            <a:ext cx="2209244" cy="5040015"/>
          </a:xfrm>
          <a:prstGeom prst="rect">
            <a:avLst/>
          </a:prstGeom>
        </p:spPr>
      </p:pic>
    </p:spTree>
    <p:extLst>
      <p:ext uri="{BB962C8B-B14F-4D97-AF65-F5344CB8AC3E}">
        <p14:creationId xmlns:p14="http://schemas.microsoft.com/office/powerpoint/2010/main" val="6048436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Task 1: Combining Photographers</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87081" y="1764911"/>
            <a:ext cx="5229826" cy="43810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Create a pattern using your Goldsworthy inspired photos to link to the style of Horst P Horst.</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Open one of your edits in photoshop/photopea.com</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change the canvas size - go to image, adjustments, canvas size - then DOUBLE the height and the width.</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Drag the image to a corner, then copy the layer, transform and flip it then drag to the other side. Repeat this to fill the image. </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Save under a title 'Combining Horst and </a:t>
            </a:r>
            <a:r>
              <a:rPr lang="en-US" sz="2000" dirty="0" err="1">
                <a:solidFill>
                  <a:schemeClr val="accent1"/>
                </a:solidFill>
                <a:latin typeface="Bahnschrift SemiLight SemiConde" panose="020B0502040204020203" pitchFamily="34" charset="0"/>
              </a:rPr>
              <a:t>Kertesz</a:t>
            </a:r>
            <a:r>
              <a:rPr lang="en-US" sz="2000" dirty="0">
                <a:solidFill>
                  <a:schemeClr val="accent1"/>
                </a:solidFill>
                <a:latin typeface="Bahnschrift SemiLight SemiConde" panose="020B0502040204020203" pitchFamily="34" charset="0"/>
              </a:rPr>
              <a:t>. </a:t>
            </a:r>
          </a:p>
        </p:txBody>
      </p:sp>
      <p:grpSp>
        <p:nvGrpSpPr>
          <p:cNvPr id="5" name="Group 4">
            <a:extLst>
              <a:ext uri="{FF2B5EF4-FFF2-40B4-BE49-F238E27FC236}">
                <a16:creationId xmlns:a16="http://schemas.microsoft.com/office/drawing/2014/main" id="{B60806CC-3883-E712-BE8A-94BB045A0FC1}"/>
              </a:ext>
            </a:extLst>
          </p:cNvPr>
          <p:cNvGrpSpPr/>
          <p:nvPr/>
        </p:nvGrpSpPr>
        <p:grpSpPr>
          <a:xfrm>
            <a:off x="6701824" y="1542537"/>
            <a:ext cx="4678868" cy="4820423"/>
            <a:chOff x="6701824" y="1542537"/>
            <a:chExt cx="4678868" cy="4820423"/>
          </a:xfrm>
        </p:grpSpPr>
        <p:grpSp>
          <p:nvGrpSpPr>
            <p:cNvPr id="3" name="Group 2">
              <a:extLst>
                <a:ext uri="{FF2B5EF4-FFF2-40B4-BE49-F238E27FC236}">
                  <a16:creationId xmlns:a16="http://schemas.microsoft.com/office/drawing/2014/main" id="{45A1E9E7-3CFB-82F9-755E-10CF62344758}"/>
                </a:ext>
              </a:extLst>
            </p:cNvPr>
            <p:cNvGrpSpPr/>
            <p:nvPr/>
          </p:nvGrpSpPr>
          <p:grpSpPr>
            <a:xfrm>
              <a:off x="6701824" y="1545204"/>
              <a:ext cx="2339434" cy="2410211"/>
              <a:chOff x="6701824" y="1547871"/>
              <a:chExt cx="3651778" cy="3762258"/>
            </a:xfrm>
          </p:grpSpPr>
          <p:pic>
            <p:nvPicPr>
              <p:cNvPr id="10" name="Picture 9">
                <a:extLst>
                  <a:ext uri="{FF2B5EF4-FFF2-40B4-BE49-F238E27FC236}">
                    <a16:creationId xmlns:a16="http://schemas.microsoft.com/office/drawing/2014/main" id="{9246C7E2-640B-9010-2E8D-9307A52C01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15" name="Picture 14">
                <a:extLst>
                  <a:ext uri="{FF2B5EF4-FFF2-40B4-BE49-F238E27FC236}">
                    <a16:creationId xmlns:a16="http://schemas.microsoft.com/office/drawing/2014/main" id="{CA8C088D-F651-301B-DF5F-1C17C38636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17" name="Picture 16">
                <a:extLst>
                  <a:ext uri="{FF2B5EF4-FFF2-40B4-BE49-F238E27FC236}">
                    <a16:creationId xmlns:a16="http://schemas.microsoft.com/office/drawing/2014/main" id="{135DFE8E-0D1E-F7CA-52A1-AB1F57B401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18" name="Picture 17">
                <a:extLst>
                  <a:ext uri="{FF2B5EF4-FFF2-40B4-BE49-F238E27FC236}">
                    <a16:creationId xmlns:a16="http://schemas.microsoft.com/office/drawing/2014/main" id="{7FFD1C66-45AE-0397-92EB-05AB4194E1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21" name="Group 20">
              <a:extLst>
                <a:ext uri="{FF2B5EF4-FFF2-40B4-BE49-F238E27FC236}">
                  <a16:creationId xmlns:a16="http://schemas.microsoft.com/office/drawing/2014/main" id="{4D6565DE-082A-2EC8-3531-E9A91FDE2258}"/>
                </a:ext>
              </a:extLst>
            </p:cNvPr>
            <p:cNvGrpSpPr/>
            <p:nvPr/>
          </p:nvGrpSpPr>
          <p:grpSpPr>
            <a:xfrm>
              <a:off x="9041258" y="1542537"/>
              <a:ext cx="2339434" cy="2410211"/>
              <a:chOff x="6701824" y="1547871"/>
              <a:chExt cx="3651778" cy="3762258"/>
            </a:xfrm>
          </p:grpSpPr>
          <p:pic>
            <p:nvPicPr>
              <p:cNvPr id="22" name="Picture 21">
                <a:extLst>
                  <a:ext uri="{FF2B5EF4-FFF2-40B4-BE49-F238E27FC236}">
                    <a16:creationId xmlns:a16="http://schemas.microsoft.com/office/drawing/2014/main" id="{B3092EBF-7C60-D9D5-D45B-2F0E047F1D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23" name="Picture 22">
                <a:extLst>
                  <a:ext uri="{FF2B5EF4-FFF2-40B4-BE49-F238E27FC236}">
                    <a16:creationId xmlns:a16="http://schemas.microsoft.com/office/drawing/2014/main" id="{6718DCD4-C0FA-1780-DA83-E20B94FB9D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24" name="Picture 23">
                <a:extLst>
                  <a:ext uri="{FF2B5EF4-FFF2-40B4-BE49-F238E27FC236}">
                    <a16:creationId xmlns:a16="http://schemas.microsoft.com/office/drawing/2014/main" id="{DAEC4574-B4DD-F293-EB90-645908628C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25" name="Picture 24">
                <a:extLst>
                  <a:ext uri="{FF2B5EF4-FFF2-40B4-BE49-F238E27FC236}">
                    <a16:creationId xmlns:a16="http://schemas.microsoft.com/office/drawing/2014/main" id="{71056501-F3B1-5EEA-68CC-0643D89BFE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26" name="Group 25">
              <a:extLst>
                <a:ext uri="{FF2B5EF4-FFF2-40B4-BE49-F238E27FC236}">
                  <a16:creationId xmlns:a16="http://schemas.microsoft.com/office/drawing/2014/main" id="{16CF1B33-1F53-2A77-C47D-6227322ED383}"/>
                </a:ext>
              </a:extLst>
            </p:cNvPr>
            <p:cNvGrpSpPr/>
            <p:nvPr/>
          </p:nvGrpSpPr>
          <p:grpSpPr>
            <a:xfrm>
              <a:off x="6701824" y="3952749"/>
              <a:ext cx="2339434" cy="2410211"/>
              <a:chOff x="6701824" y="1547871"/>
              <a:chExt cx="3651778" cy="3762258"/>
            </a:xfrm>
          </p:grpSpPr>
          <p:pic>
            <p:nvPicPr>
              <p:cNvPr id="27" name="Picture 26">
                <a:extLst>
                  <a:ext uri="{FF2B5EF4-FFF2-40B4-BE49-F238E27FC236}">
                    <a16:creationId xmlns:a16="http://schemas.microsoft.com/office/drawing/2014/main" id="{08757BCB-EB9F-7F85-0C2B-248B2F67B0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28" name="Picture 27">
                <a:extLst>
                  <a:ext uri="{FF2B5EF4-FFF2-40B4-BE49-F238E27FC236}">
                    <a16:creationId xmlns:a16="http://schemas.microsoft.com/office/drawing/2014/main" id="{55ACBBE4-DBB1-44D2-96F0-75F78614A7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29" name="Picture 28">
                <a:extLst>
                  <a:ext uri="{FF2B5EF4-FFF2-40B4-BE49-F238E27FC236}">
                    <a16:creationId xmlns:a16="http://schemas.microsoft.com/office/drawing/2014/main" id="{E3896B9D-16E7-48F3-428B-C0C2A4024C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30" name="Picture 29">
                <a:extLst>
                  <a:ext uri="{FF2B5EF4-FFF2-40B4-BE49-F238E27FC236}">
                    <a16:creationId xmlns:a16="http://schemas.microsoft.com/office/drawing/2014/main" id="{56F6752D-2EBB-F18F-536C-DA2740B6E6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31" name="Group 30">
              <a:extLst>
                <a:ext uri="{FF2B5EF4-FFF2-40B4-BE49-F238E27FC236}">
                  <a16:creationId xmlns:a16="http://schemas.microsoft.com/office/drawing/2014/main" id="{A0486667-A5A4-89E5-7941-FCFB1E3FB81B}"/>
                </a:ext>
              </a:extLst>
            </p:cNvPr>
            <p:cNvGrpSpPr/>
            <p:nvPr/>
          </p:nvGrpSpPr>
          <p:grpSpPr>
            <a:xfrm>
              <a:off x="9041258" y="3950082"/>
              <a:ext cx="2339434" cy="2410211"/>
              <a:chOff x="6701824" y="1547871"/>
              <a:chExt cx="3651778" cy="3762258"/>
            </a:xfrm>
          </p:grpSpPr>
          <p:pic>
            <p:nvPicPr>
              <p:cNvPr id="32" name="Picture 31">
                <a:extLst>
                  <a:ext uri="{FF2B5EF4-FFF2-40B4-BE49-F238E27FC236}">
                    <a16:creationId xmlns:a16="http://schemas.microsoft.com/office/drawing/2014/main" id="{39E3A3AD-AA8D-D972-C547-8C66722290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33" name="Picture 32">
                <a:extLst>
                  <a:ext uri="{FF2B5EF4-FFF2-40B4-BE49-F238E27FC236}">
                    <a16:creationId xmlns:a16="http://schemas.microsoft.com/office/drawing/2014/main" id="{7A0C88AB-D3BA-5BAA-9C03-DD1FAEAF36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34" name="Picture 33">
                <a:extLst>
                  <a:ext uri="{FF2B5EF4-FFF2-40B4-BE49-F238E27FC236}">
                    <a16:creationId xmlns:a16="http://schemas.microsoft.com/office/drawing/2014/main" id="{44AF6D70-31DD-E15A-A1EA-00C685EC9A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35" name="Picture 34">
                <a:extLst>
                  <a:ext uri="{FF2B5EF4-FFF2-40B4-BE49-F238E27FC236}">
                    <a16:creationId xmlns:a16="http://schemas.microsoft.com/office/drawing/2014/main" id="{C6D3523A-7406-3FA1-673F-DD400B3304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spTree>
    <p:extLst>
      <p:ext uri="{BB962C8B-B14F-4D97-AF65-F5344CB8AC3E}">
        <p14:creationId xmlns:p14="http://schemas.microsoft.com/office/powerpoint/2010/main" val="9549965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Task 2: Write Up</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71857" y="1397285"/>
            <a:ext cx="5635945" cy="530433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On a new page in your black sketchbook:</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Write a brief explanation of how you created your images linking to Goldsworthy and Horst using some of these key words: nature... composition... light... pattern... shape... manipulate... arrange... repetition... </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Include images from each photographer to show the similarities between your work and that of the different photographers you have explored.</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b="1" dirty="0">
                <a:solidFill>
                  <a:schemeClr val="accent1"/>
                </a:solidFill>
                <a:latin typeface="Bahnschrift SemiLight SemiConde" panose="020B0502040204020203" pitchFamily="34" charset="0"/>
              </a:rPr>
              <a:t>SENTENCE STARTERS IF NEEDED!</a:t>
            </a: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To create these images I...</a:t>
            </a: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I have taken inspiration from Goldsworthy by...</a:t>
            </a: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I have taken inspiration from Horst P Horst by…</a:t>
            </a: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​Something that I think works well is...</a:t>
            </a: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To develop this idea further I could also try...</a:t>
            </a:r>
          </a:p>
        </p:txBody>
      </p:sp>
      <p:pic>
        <p:nvPicPr>
          <p:cNvPr id="12" name="Picture 11">
            <a:extLst>
              <a:ext uri="{FF2B5EF4-FFF2-40B4-BE49-F238E27FC236}">
                <a16:creationId xmlns:a16="http://schemas.microsoft.com/office/drawing/2014/main" id="{A2C1BEE4-E458-5B9E-CDB4-7C8015C527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73465" y="4498544"/>
            <a:ext cx="2171459" cy="2200803"/>
          </a:xfrm>
          <a:prstGeom prst="rect">
            <a:avLst/>
          </a:prstGeom>
        </p:spPr>
      </p:pic>
      <p:grpSp>
        <p:nvGrpSpPr>
          <p:cNvPr id="15" name="Group 14">
            <a:extLst>
              <a:ext uri="{FF2B5EF4-FFF2-40B4-BE49-F238E27FC236}">
                <a16:creationId xmlns:a16="http://schemas.microsoft.com/office/drawing/2014/main" id="{20F4D0CC-67A2-24C4-FA01-D7D461AFBBE5}"/>
              </a:ext>
            </a:extLst>
          </p:cNvPr>
          <p:cNvGrpSpPr/>
          <p:nvPr/>
        </p:nvGrpSpPr>
        <p:grpSpPr>
          <a:xfrm>
            <a:off x="7630157" y="156379"/>
            <a:ext cx="3989986" cy="4110699"/>
            <a:chOff x="6701824" y="1542537"/>
            <a:chExt cx="4678868" cy="4820423"/>
          </a:xfrm>
        </p:grpSpPr>
        <p:grpSp>
          <p:nvGrpSpPr>
            <p:cNvPr id="16" name="Group 15">
              <a:extLst>
                <a:ext uri="{FF2B5EF4-FFF2-40B4-BE49-F238E27FC236}">
                  <a16:creationId xmlns:a16="http://schemas.microsoft.com/office/drawing/2014/main" id="{E6116843-C8A8-6D3C-058A-0CA37F6E0AE4}"/>
                </a:ext>
              </a:extLst>
            </p:cNvPr>
            <p:cNvGrpSpPr/>
            <p:nvPr/>
          </p:nvGrpSpPr>
          <p:grpSpPr>
            <a:xfrm>
              <a:off x="6701824" y="1545204"/>
              <a:ext cx="2339434" cy="2410211"/>
              <a:chOff x="6701824" y="1547871"/>
              <a:chExt cx="3651778" cy="3762258"/>
            </a:xfrm>
          </p:grpSpPr>
          <p:pic>
            <p:nvPicPr>
              <p:cNvPr id="32" name="Picture 31">
                <a:extLst>
                  <a:ext uri="{FF2B5EF4-FFF2-40B4-BE49-F238E27FC236}">
                    <a16:creationId xmlns:a16="http://schemas.microsoft.com/office/drawing/2014/main" id="{3BEE0BB1-B42D-5FA3-A172-0D78A93423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33" name="Picture 32">
                <a:extLst>
                  <a:ext uri="{FF2B5EF4-FFF2-40B4-BE49-F238E27FC236}">
                    <a16:creationId xmlns:a16="http://schemas.microsoft.com/office/drawing/2014/main" id="{12954E32-908B-6053-D38F-68F4D416AD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34" name="Picture 33">
                <a:extLst>
                  <a:ext uri="{FF2B5EF4-FFF2-40B4-BE49-F238E27FC236}">
                    <a16:creationId xmlns:a16="http://schemas.microsoft.com/office/drawing/2014/main" id="{B150EBE7-C535-EAC7-5E9E-10A0DDF717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35" name="Picture 34">
                <a:extLst>
                  <a:ext uri="{FF2B5EF4-FFF2-40B4-BE49-F238E27FC236}">
                    <a16:creationId xmlns:a16="http://schemas.microsoft.com/office/drawing/2014/main" id="{E21D21B2-A315-F5AC-B419-05C6664DF0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17" name="Group 16">
              <a:extLst>
                <a:ext uri="{FF2B5EF4-FFF2-40B4-BE49-F238E27FC236}">
                  <a16:creationId xmlns:a16="http://schemas.microsoft.com/office/drawing/2014/main" id="{777841AC-9C53-2CAF-F517-13C03FD96116}"/>
                </a:ext>
              </a:extLst>
            </p:cNvPr>
            <p:cNvGrpSpPr/>
            <p:nvPr/>
          </p:nvGrpSpPr>
          <p:grpSpPr>
            <a:xfrm>
              <a:off x="9041258" y="1542537"/>
              <a:ext cx="2339434" cy="2410211"/>
              <a:chOff x="6701824" y="1547871"/>
              <a:chExt cx="3651778" cy="3762258"/>
            </a:xfrm>
          </p:grpSpPr>
          <p:pic>
            <p:nvPicPr>
              <p:cNvPr id="28" name="Picture 27">
                <a:extLst>
                  <a:ext uri="{FF2B5EF4-FFF2-40B4-BE49-F238E27FC236}">
                    <a16:creationId xmlns:a16="http://schemas.microsoft.com/office/drawing/2014/main" id="{44DA43FE-DB6E-C70B-C6B3-B6A7E4AF1D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29" name="Picture 28">
                <a:extLst>
                  <a:ext uri="{FF2B5EF4-FFF2-40B4-BE49-F238E27FC236}">
                    <a16:creationId xmlns:a16="http://schemas.microsoft.com/office/drawing/2014/main" id="{5EC15573-902E-8AF8-1701-62019337A1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30" name="Picture 29">
                <a:extLst>
                  <a:ext uri="{FF2B5EF4-FFF2-40B4-BE49-F238E27FC236}">
                    <a16:creationId xmlns:a16="http://schemas.microsoft.com/office/drawing/2014/main" id="{4AD1C92B-5C89-7BC9-3E62-4B8C482FF4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31" name="Picture 30">
                <a:extLst>
                  <a:ext uri="{FF2B5EF4-FFF2-40B4-BE49-F238E27FC236}">
                    <a16:creationId xmlns:a16="http://schemas.microsoft.com/office/drawing/2014/main" id="{31EAA079-AFDB-0B68-91C0-12D3A6A647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18" name="Group 17">
              <a:extLst>
                <a:ext uri="{FF2B5EF4-FFF2-40B4-BE49-F238E27FC236}">
                  <a16:creationId xmlns:a16="http://schemas.microsoft.com/office/drawing/2014/main" id="{22B2BDE2-551B-EFD5-F851-31818C32552D}"/>
                </a:ext>
              </a:extLst>
            </p:cNvPr>
            <p:cNvGrpSpPr/>
            <p:nvPr/>
          </p:nvGrpSpPr>
          <p:grpSpPr>
            <a:xfrm>
              <a:off x="6701824" y="3952749"/>
              <a:ext cx="2339434" cy="2410211"/>
              <a:chOff x="6701824" y="1547871"/>
              <a:chExt cx="3651778" cy="3762258"/>
            </a:xfrm>
          </p:grpSpPr>
          <p:pic>
            <p:nvPicPr>
              <p:cNvPr id="24" name="Picture 23">
                <a:extLst>
                  <a:ext uri="{FF2B5EF4-FFF2-40B4-BE49-F238E27FC236}">
                    <a16:creationId xmlns:a16="http://schemas.microsoft.com/office/drawing/2014/main" id="{DFC588A5-51F2-92DE-DE8A-DA84F4BC28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25" name="Picture 24">
                <a:extLst>
                  <a:ext uri="{FF2B5EF4-FFF2-40B4-BE49-F238E27FC236}">
                    <a16:creationId xmlns:a16="http://schemas.microsoft.com/office/drawing/2014/main" id="{098E6EDE-6740-CDD7-F9A6-61B45B8F39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26" name="Picture 25">
                <a:extLst>
                  <a:ext uri="{FF2B5EF4-FFF2-40B4-BE49-F238E27FC236}">
                    <a16:creationId xmlns:a16="http://schemas.microsoft.com/office/drawing/2014/main" id="{774971E8-EB29-2900-305C-0CA0A769FD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27" name="Picture 26">
                <a:extLst>
                  <a:ext uri="{FF2B5EF4-FFF2-40B4-BE49-F238E27FC236}">
                    <a16:creationId xmlns:a16="http://schemas.microsoft.com/office/drawing/2014/main" id="{D9077577-0C54-9ECD-4ADB-4CDDC3FD73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nvGrpSpPr>
            <p:cNvPr id="19" name="Group 18">
              <a:extLst>
                <a:ext uri="{FF2B5EF4-FFF2-40B4-BE49-F238E27FC236}">
                  <a16:creationId xmlns:a16="http://schemas.microsoft.com/office/drawing/2014/main" id="{C4BD4D66-7F88-D853-40BC-80C74BA66861}"/>
                </a:ext>
              </a:extLst>
            </p:cNvPr>
            <p:cNvGrpSpPr/>
            <p:nvPr/>
          </p:nvGrpSpPr>
          <p:grpSpPr>
            <a:xfrm>
              <a:off x="9041258" y="3950082"/>
              <a:ext cx="2339434" cy="2410211"/>
              <a:chOff x="6701824" y="1547871"/>
              <a:chExt cx="3651778" cy="3762258"/>
            </a:xfrm>
          </p:grpSpPr>
          <p:pic>
            <p:nvPicPr>
              <p:cNvPr id="20" name="Picture 19">
                <a:extLst>
                  <a:ext uri="{FF2B5EF4-FFF2-40B4-BE49-F238E27FC236}">
                    <a16:creationId xmlns:a16="http://schemas.microsoft.com/office/drawing/2014/main" id="{A64F63AC-A5E5-699B-249B-6D44829F5E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1547871"/>
                <a:ext cx="1825889" cy="1881129"/>
              </a:xfrm>
              <a:prstGeom prst="rect">
                <a:avLst/>
              </a:prstGeom>
            </p:spPr>
          </p:pic>
          <p:pic>
            <p:nvPicPr>
              <p:cNvPr id="21" name="Picture 20">
                <a:extLst>
                  <a:ext uri="{FF2B5EF4-FFF2-40B4-BE49-F238E27FC236}">
                    <a16:creationId xmlns:a16="http://schemas.microsoft.com/office/drawing/2014/main" id="{13AEA5B6-02EF-859F-12FD-8398095D61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1547871"/>
                <a:ext cx="1825889" cy="1881129"/>
              </a:xfrm>
              <a:prstGeom prst="rect">
                <a:avLst/>
              </a:prstGeom>
            </p:spPr>
          </p:pic>
          <p:pic>
            <p:nvPicPr>
              <p:cNvPr id="22" name="Picture 21">
                <a:extLst>
                  <a:ext uri="{FF2B5EF4-FFF2-40B4-BE49-F238E27FC236}">
                    <a16:creationId xmlns:a16="http://schemas.microsoft.com/office/drawing/2014/main" id="{BB1AAAF5-DD35-74DD-37F5-6F2780158D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701824" y="3429000"/>
                <a:ext cx="1825889" cy="1881129"/>
              </a:xfrm>
              <a:prstGeom prst="rect">
                <a:avLst/>
              </a:prstGeom>
            </p:spPr>
          </p:pic>
          <p:pic>
            <p:nvPicPr>
              <p:cNvPr id="23" name="Picture 22">
                <a:extLst>
                  <a:ext uri="{FF2B5EF4-FFF2-40B4-BE49-F238E27FC236}">
                    <a16:creationId xmlns:a16="http://schemas.microsoft.com/office/drawing/2014/main" id="{E519BC22-EF1E-A25E-707F-1C422D4874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7713" y="3429000"/>
                <a:ext cx="1825889" cy="1881129"/>
              </a:xfrm>
              <a:prstGeom prst="rect">
                <a:avLst/>
              </a:prstGeom>
            </p:spPr>
          </p:pic>
        </p:grpSp>
      </p:grpSp>
      <p:pic>
        <p:nvPicPr>
          <p:cNvPr id="2050" name="Picture 2" descr="Andy Goldsworthy — Lori Weitzner Assemblage">
            <a:extLst>
              <a:ext uri="{FF2B5EF4-FFF2-40B4-BE49-F238E27FC236}">
                <a16:creationId xmlns:a16="http://schemas.microsoft.com/office/drawing/2014/main" id="{7D11F326-AC5E-E1E9-56EF-1F9FAD46B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660" y="4494101"/>
            <a:ext cx="2373899" cy="220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735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Going for Gold?</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18471" y="1413860"/>
            <a:ext cx="5229826" cy="22265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Explore ways in Photoshop or Photoshop Express to replicate the colours of your selected photographs. Here I have used the grey scale with a blue hue to combine Horst’s style with Goldsworthy’s. What else could you do? Print your experiments and make notes in your sketchbook about what you did and how they link to the photographers.</a:t>
            </a:r>
          </a:p>
        </p:txBody>
      </p:sp>
      <p:pic>
        <p:nvPicPr>
          <p:cNvPr id="4" name="Picture 3">
            <a:extLst>
              <a:ext uri="{FF2B5EF4-FFF2-40B4-BE49-F238E27FC236}">
                <a16:creationId xmlns:a16="http://schemas.microsoft.com/office/drawing/2014/main" id="{3DF746AD-CD5A-8D6E-78AE-068E0B0A7D68}"/>
              </a:ext>
            </a:extLst>
          </p:cNvPr>
          <p:cNvPicPr>
            <a:picLocks noChangeAspect="1"/>
          </p:cNvPicPr>
          <p:nvPr/>
        </p:nvPicPr>
        <p:blipFill>
          <a:blip r:embed="rId3"/>
          <a:stretch>
            <a:fillRect/>
          </a:stretch>
        </p:blipFill>
        <p:spPr>
          <a:xfrm>
            <a:off x="6443705" y="902541"/>
            <a:ext cx="5315158" cy="5475781"/>
          </a:xfrm>
          <a:prstGeom prst="rect">
            <a:avLst/>
          </a:prstGeom>
        </p:spPr>
      </p:pic>
      <p:pic>
        <p:nvPicPr>
          <p:cNvPr id="43" name="Picture 42">
            <a:extLst>
              <a:ext uri="{FF2B5EF4-FFF2-40B4-BE49-F238E27FC236}">
                <a16:creationId xmlns:a16="http://schemas.microsoft.com/office/drawing/2014/main" id="{E9C69FBE-49A2-9E90-3D0D-61E6103D53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44446" y="3941989"/>
            <a:ext cx="2403850" cy="2436334"/>
          </a:xfrm>
          <a:prstGeom prst="rect">
            <a:avLst/>
          </a:prstGeom>
        </p:spPr>
      </p:pic>
      <p:pic>
        <p:nvPicPr>
          <p:cNvPr id="44" name="Picture 2" descr="Andy Goldsworthy — Lori Weitzner Assemblage">
            <a:extLst>
              <a:ext uri="{FF2B5EF4-FFF2-40B4-BE49-F238E27FC236}">
                <a16:creationId xmlns:a16="http://schemas.microsoft.com/office/drawing/2014/main" id="{F34AA39B-F0DF-09C4-928F-ACEBA07CE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71" y="3941989"/>
            <a:ext cx="2627955" cy="243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61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Homework</a:t>
            </a:r>
            <a:endParaRPr lang="en-GB" sz="5400" dirty="0">
              <a:solidFill>
                <a:schemeClr val="accent4"/>
              </a:solidFill>
              <a:latin typeface="Bahnschrift" panose="020B0502040204020203" pitchFamily="34" charset="0"/>
              <a:cs typeface="Aharoni" panose="02010803020104030203" pitchFamily="2" charset="-79"/>
            </a:endParaRPr>
          </a:p>
        </p:txBody>
      </p:sp>
      <p:pic>
        <p:nvPicPr>
          <p:cNvPr id="2" name="Online Media 1" title="HOW TO GET A 9 IN GCSE PHOTOGRAPHY| Coursework Book 1">
            <a:hlinkClick r:id="" action="ppaction://media"/>
            <a:extLst>
              <a:ext uri="{FF2B5EF4-FFF2-40B4-BE49-F238E27FC236}">
                <a16:creationId xmlns:a16="http://schemas.microsoft.com/office/drawing/2014/main" id="{2F6A797A-0DE0-EE1C-46A2-0430CEE10124}"/>
              </a:ext>
            </a:extLst>
          </p:cNvPr>
          <p:cNvPicPr>
            <a:picLocks noRot="1" noChangeAspect="1"/>
          </p:cNvPicPr>
          <p:nvPr>
            <a:videoFile r:link="rId1"/>
          </p:nvPr>
        </p:nvPicPr>
        <p:blipFill>
          <a:blip r:embed="rId4"/>
          <a:stretch>
            <a:fillRect/>
          </a:stretch>
        </p:blipFill>
        <p:spPr>
          <a:xfrm>
            <a:off x="3417339" y="1695236"/>
            <a:ext cx="8418491" cy="4756447"/>
          </a:xfrm>
          <a:prstGeom prst="rect">
            <a:avLst/>
          </a:prstGeom>
        </p:spPr>
      </p:pic>
      <p:sp>
        <p:nvSpPr>
          <p:cNvPr id="5" name="What can you NOW tell me about this photographer?…">
            <a:extLst>
              <a:ext uri="{FF2B5EF4-FFF2-40B4-BE49-F238E27FC236}">
                <a16:creationId xmlns:a16="http://schemas.microsoft.com/office/drawing/2014/main" id="{9D530139-D7F7-07F4-C1EE-4628042A75D6}"/>
              </a:ext>
            </a:extLst>
          </p:cNvPr>
          <p:cNvSpPr txBox="1"/>
          <p:nvPr/>
        </p:nvSpPr>
        <p:spPr>
          <a:xfrm>
            <a:off x="506600" y="1661993"/>
            <a:ext cx="2534552" cy="30267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Complete your write up for Task 2 in your black sketchbook.</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Title: Combining the Styles of Andy </a:t>
            </a:r>
            <a:r>
              <a:rPr lang="en-US" sz="2400" dirty="0" err="1">
                <a:solidFill>
                  <a:schemeClr val="accent1"/>
                </a:solidFill>
                <a:latin typeface="Bahnschrift SemiLight SemiConde" panose="020B0502040204020203" pitchFamily="34" charset="0"/>
              </a:rPr>
              <a:t>Goldworthy</a:t>
            </a:r>
            <a:r>
              <a:rPr lang="en-US" sz="2400" dirty="0">
                <a:solidFill>
                  <a:schemeClr val="accent1"/>
                </a:solidFill>
                <a:latin typeface="Bahnschrift SemiLight SemiConde" panose="020B0502040204020203" pitchFamily="34" charset="0"/>
              </a:rPr>
              <a:t> and Horst P Horst.</a:t>
            </a:r>
          </a:p>
        </p:txBody>
      </p:sp>
    </p:spTree>
    <p:extLst>
      <p:ext uri="{BB962C8B-B14F-4D97-AF65-F5344CB8AC3E}">
        <p14:creationId xmlns:p14="http://schemas.microsoft.com/office/powerpoint/2010/main" val="2354202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E236C-CFAA-4666-A74E-76DBA1C8782B}">
  <ds:schemaRefs>
    <ds:schemaRef ds:uri="http://schemas.microsoft.com/sharepoint/v3/contenttype/forms"/>
  </ds:schemaRefs>
</ds:datastoreItem>
</file>

<file path=customXml/itemProps2.xml><?xml version="1.0" encoding="utf-8"?>
<ds:datastoreItem xmlns:ds="http://schemas.openxmlformats.org/officeDocument/2006/customXml" ds:itemID="{C005F218-F5EB-42F0-91F9-A8D5DB42B0D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171520-4431-4E6A-8F64-A0EB4E7184C8}"/>
</file>

<file path=docProps/app.xml><?xml version="1.0" encoding="utf-8"?>
<Properties xmlns="http://schemas.openxmlformats.org/officeDocument/2006/extended-properties" xmlns:vt="http://schemas.openxmlformats.org/officeDocument/2006/docPropsVTypes">
  <TotalTime>449</TotalTime>
  <Words>488</Words>
  <Application>Microsoft Office PowerPoint</Application>
  <PresentationFormat>Widescreen</PresentationFormat>
  <Paragraphs>53</Paragraphs>
  <Slides>11</Slides>
  <Notes>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Bahnschrift</vt:lpstr>
      <vt:lpstr>Bahnschrift SemiLight SemiConde</vt:lpstr>
      <vt:lpstr>Balloonist</vt:lpstr>
      <vt:lpstr>Calibri</vt:lpstr>
      <vt:lpstr>Calibri Light</vt:lpstr>
      <vt:lpstr>Cavolini</vt:lpstr>
      <vt:lpstr>Gill Sans</vt:lpstr>
      <vt:lpstr>Kartika</vt:lpstr>
      <vt:lpstr>Office Theme</vt:lpstr>
      <vt:lpstr>Pattern Project</vt:lpstr>
      <vt:lpstr>PowerPoint Presentation</vt:lpstr>
      <vt:lpstr>PowerPoint Presentation</vt:lpstr>
      <vt:lpstr>Learning Intentions</vt:lpstr>
      <vt:lpstr>Why do we need to combine?</vt:lpstr>
      <vt:lpstr>Task 1: Combining Photographers</vt:lpstr>
      <vt:lpstr>Task 2: Write Up</vt:lpstr>
      <vt:lpstr>Going for Gold?</vt:lpstr>
      <vt:lpstr>Homework</vt:lpstr>
      <vt:lpstr>Assessment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8</cp:revision>
  <dcterms:created xsi:type="dcterms:W3CDTF">2021-06-27T04:19:55Z</dcterms:created>
  <dcterms:modified xsi:type="dcterms:W3CDTF">2022-05-26T05:33:33Z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ies>
</file>