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64" r:id="rId5"/>
    <p:sldId id="257" r:id="rId6"/>
    <p:sldId id="276" r:id="rId7"/>
    <p:sldId id="277" r:id="rId8"/>
    <p:sldId id="258" r:id="rId9"/>
    <p:sldId id="27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2025C0-781E-584C-99B1-A9FF21D3875A}" v="11" dt="2024-05-23T13:01:01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8"/>
    <p:restoredTop sz="94652"/>
  </p:normalViewPr>
  <p:slideViewPr>
    <p:cSldViewPr snapToGrid="0">
      <p:cViewPr varScale="1">
        <p:scale>
          <a:sx n="89" d="100"/>
          <a:sy n="89" d="100"/>
        </p:scale>
        <p:origin x="200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Mitchell" userId="17dd9d3a-9f6b-4a21-b2ca-36059f4b673b" providerId="ADAL" clId="{671C7CBB-4BCB-4CF1-85C5-30765AA6004E}"/>
    <pc:docChg chg="undo custSel delSld modSld">
      <pc:chgData name="Michael Mitchell" userId="17dd9d3a-9f6b-4a21-b2ca-36059f4b673b" providerId="ADAL" clId="{671C7CBB-4BCB-4CF1-85C5-30765AA6004E}" dt="2022-05-18T09:07:12.781" v="200" actId="14100"/>
      <pc:docMkLst>
        <pc:docMk/>
      </pc:docMkLst>
      <pc:sldChg chg="modSp mod">
        <pc:chgData name="Michael Mitchell" userId="17dd9d3a-9f6b-4a21-b2ca-36059f4b673b" providerId="ADAL" clId="{671C7CBB-4BCB-4CF1-85C5-30765AA6004E}" dt="2022-05-18T09:03:36.838" v="43" actId="1076"/>
        <pc:sldMkLst>
          <pc:docMk/>
          <pc:sldMk cId="0" sldId="257"/>
        </pc:sldMkLst>
        <pc:spChg chg="mod">
          <ac:chgData name="Michael Mitchell" userId="17dd9d3a-9f6b-4a21-b2ca-36059f4b673b" providerId="ADAL" clId="{671C7CBB-4BCB-4CF1-85C5-30765AA6004E}" dt="2022-05-18T08:58:51.664" v="12" actId="27636"/>
          <ac:spMkLst>
            <pc:docMk/>
            <pc:sldMk cId="0" sldId="257"/>
            <ac:spMk id="129" creationId="{00000000-0000-0000-0000-000000000000}"/>
          </ac:spMkLst>
        </pc:spChg>
        <pc:picChg chg="mod">
          <ac:chgData name="Michael Mitchell" userId="17dd9d3a-9f6b-4a21-b2ca-36059f4b673b" providerId="ADAL" clId="{671C7CBB-4BCB-4CF1-85C5-30765AA6004E}" dt="2022-05-18T09:03:36.838" v="43" actId="1076"/>
          <ac:picMkLst>
            <pc:docMk/>
            <pc:sldMk cId="0" sldId="257"/>
            <ac:picMk id="3" creationId="{06755CFB-D217-A7C3-64FA-FB71BB321DF9}"/>
          </ac:picMkLst>
        </pc:picChg>
        <pc:picChg chg="mod">
          <ac:chgData name="Michael Mitchell" userId="17dd9d3a-9f6b-4a21-b2ca-36059f4b673b" providerId="ADAL" clId="{671C7CBB-4BCB-4CF1-85C5-30765AA6004E}" dt="2022-05-18T09:03:34.874" v="42" actId="1076"/>
          <ac:picMkLst>
            <pc:docMk/>
            <pc:sldMk cId="0" sldId="257"/>
            <ac:picMk id="1026" creationId="{6E635520-BA5F-05D2-B0A4-FD2C47A2E96F}"/>
          </ac:picMkLst>
        </pc:picChg>
      </pc:sldChg>
      <pc:sldChg chg="addSp delSp modSp mod delAnim modAnim">
        <pc:chgData name="Michael Mitchell" userId="17dd9d3a-9f6b-4a21-b2ca-36059f4b673b" providerId="ADAL" clId="{671C7CBB-4BCB-4CF1-85C5-30765AA6004E}" dt="2022-05-18T09:00:46.846" v="24" actId="1076"/>
        <pc:sldMkLst>
          <pc:docMk/>
          <pc:sldMk cId="0" sldId="258"/>
        </pc:sldMkLst>
        <pc:spChg chg="mod">
          <ac:chgData name="Michael Mitchell" userId="17dd9d3a-9f6b-4a21-b2ca-36059f4b673b" providerId="ADAL" clId="{671C7CBB-4BCB-4CF1-85C5-30765AA6004E}" dt="2022-05-18T08:58:21.627" v="4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671C7CBB-4BCB-4CF1-85C5-30765AA6004E}" dt="2022-05-18T08:59:51.466" v="18" actId="14100"/>
          <ac:spMkLst>
            <pc:docMk/>
            <pc:sldMk cId="0" sldId="258"/>
            <ac:spMk id="135" creationId="{00000000-0000-0000-0000-000000000000}"/>
          </ac:spMkLst>
        </pc:spChg>
        <pc:picChg chg="del">
          <ac:chgData name="Michael Mitchell" userId="17dd9d3a-9f6b-4a21-b2ca-36059f4b673b" providerId="ADAL" clId="{671C7CBB-4BCB-4CF1-85C5-30765AA6004E}" dt="2022-05-18T08:59:53.093" v="19" actId="478"/>
          <ac:picMkLst>
            <pc:docMk/>
            <pc:sldMk cId="0" sldId="258"/>
            <ac:picMk id="2" creationId="{DCFA8FC4-4FCA-492F-53C8-3E2AF2216FFB}"/>
          </ac:picMkLst>
        </pc:picChg>
        <pc:picChg chg="add mod">
          <ac:chgData name="Michael Mitchell" userId="17dd9d3a-9f6b-4a21-b2ca-36059f4b673b" providerId="ADAL" clId="{671C7CBB-4BCB-4CF1-85C5-30765AA6004E}" dt="2022-05-18T09:00:46.846" v="24" actId="1076"/>
          <ac:picMkLst>
            <pc:docMk/>
            <pc:sldMk cId="0" sldId="258"/>
            <ac:picMk id="3" creationId="{0B88B32F-0299-2593-8CE0-29A442021329}"/>
          </ac:picMkLst>
        </pc:picChg>
      </pc:sldChg>
      <pc:sldChg chg="modSp mod">
        <pc:chgData name="Michael Mitchell" userId="17dd9d3a-9f6b-4a21-b2ca-36059f4b673b" providerId="ADAL" clId="{671C7CBB-4BCB-4CF1-85C5-30765AA6004E}" dt="2022-05-18T09:07:12.781" v="200" actId="14100"/>
        <pc:sldMkLst>
          <pc:docMk/>
          <pc:sldMk cId="0" sldId="263"/>
        </pc:sldMkLst>
        <pc:spChg chg="mod">
          <ac:chgData name="Michael Mitchell" userId="17dd9d3a-9f6b-4a21-b2ca-36059f4b673b" providerId="ADAL" clId="{671C7CBB-4BCB-4CF1-85C5-30765AA6004E}" dt="2022-05-18T09:07:12.781" v="200" actId="14100"/>
          <ac:spMkLst>
            <pc:docMk/>
            <pc:sldMk cId="0" sldId="263"/>
            <ac:spMk id="155" creationId="{00000000-0000-0000-0000-000000000000}"/>
          </ac:spMkLst>
        </pc:spChg>
        <pc:picChg chg="mod">
          <ac:chgData name="Michael Mitchell" userId="17dd9d3a-9f6b-4a21-b2ca-36059f4b673b" providerId="ADAL" clId="{671C7CBB-4BCB-4CF1-85C5-30765AA6004E}" dt="2022-05-18T09:06:47.738" v="113" actId="14826"/>
          <ac:picMkLst>
            <pc:docMk/>
            <pc:sldMk cId="0" sldId="263"/>
            <ac:picMk id="3074" creationId="{4A104CC8-EB17-B312-0019-AD0F6C5726FE}"/>
          </ac:picMkLst>
        </pc:picChg>
      </pc:sldChg>
      <pc:sldChg chg="modSp mod">
        <pc:chgData name="Michael Mitchell" userId="17dd9d3a-9f6b-4a21-b2ca-36059f4b673b" providerId="ADAL" clId="{671C7CBB-4BCB-4CF1-85C5-30765AA6004E}" dt="2022-05-18T09:04:25.180" v="102" actId="29295"/>
        <pc:sldMkLst>
          <pc:docMk/>
          <pc:sldMk cId="814101911" sldId="264"/>
        </pc:sldMkLst>
        <pc:spChg chg="mod">
          <ac:chgData name="Michael Mitchell" userId="17dd9d3a-9f6b-4a21-b2ca-36059f4b673b" providerId="ADAL" clId="{671C7CBB-4BCB-4CF1-85C5-30765AA6004E}" dt="2022-05-18T08:58:09.754" v="3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671C7CBB-4BCB-4CF1-85C5-30765AA6004E}" dt="2022-05-18T09:04:25.180" v="102" actId="29295"/>
          <ac:picMkLst>
            <pc:docMk/>
            <pc:sldMk cId="814101911" sldId="264"/>
            <ac:picMk id="3" creationId="{340FEF38-1CE1-09E8-2869-39E42E6E468D}"/>
          </ac:picMkLst>
        </pc:picChg>
      </pc:sldChg>
      <pc:sldChg chg="modSp mod">
        <pc:chgData name="Michael Mitchell" userId="17dd9d3a-9f6b-4a21-b2ca-36059f4b673b" providerId="ADAL" clId="{671C7CBB-4BCB-4CF1-85C5-30765AA6004E}" dt="2022-05-18T09:04:30.868" v="103" actId="14826"/>
        <pc:sldMkLst>
          <pc:docMk/>
          <pc:sldMk cId="1921753946" sldId="276"/>
        </pc:sldMkLst>
        <pc:spChg chg="mod">
          <ac:chgData name="Michael Mitchell" userId="17dd9d3a-9f6b-4a21-b2ca-36059f4b673b" providerId="ADAL" clId="{671C7CBB-4BCB-4CF1-85C5-30765AA6004E}" dt="2022-05-18T09:01:04.585" v="34" actId="20577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671C7CBB-4BCB-4CF1-85C5-30765AA6004E}" dt="2022-05-18T09:04:30.868" v="103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addSp modSp mod">
        <pc:chgData name="Michael Mitchell" userId="17dd9d3a-9f6b-4a21-b2ca-36059f4b673b" providerId="ADAL" clId="{671C7CBB-4BCB-4CF1-85C5-30765AA6004E}" dt="2022-05-18T09:05:40.613" v="112" actId="14826"/>
        <pc:sldMkLst>
          <pc:docMk/>
          <pc:sldMk cId="1652462930" sldId="277"/>
        </pc:sldMkLst>
        <pc:spChg chg="mod">
          <ac:chgData name="Michael Mitchell" userId="17dd9d3a-9f6b-4a21-b2ca-36059f4b673b" providerId="ADAL" clId="{671C7CBB-4BCB-4CF1-85C5-30765AA6004E}" dt="2022-05-18T08:58:27.526" v="5"/>
          <ac:spMkLst>
            <pc:docMk/>
            <pc:sldMk cId="1652462930" sldId="277"/>
            <ac:spMk id="7" creationId="{153BAFB5-BA85-4503-95A2-022D0488CAC5}"/>
          </ac:spMkLst>
        </pc:spChg>
        <pc:picChg chg="mod">
          <ac:chgData name="Michael Mitchell" userId="17dd9d3a-9f6b-4a21-b2ca-36059f4b673b" providerId="ADAL" clId="{671C7CBB-4BCB-4CF1-85C5-30765AA6004E}" dt="2022-05-18T09:05:04.860" v="108" actId="1076"/>
          <ac:picMkLst>
            <pc:docMk/>
            <pc:sldMk cId="1652462930" sldId="277"/>
            <ac:picMk id="3" creationId="{89A82445-ED0F-7BDE-DB3B-F5D02BCBE89F}"/>
          </ac:picMkLst>
        </pc:picChg>
        <pc:picChg chg="mod">
          <ac:chgData name="Michael Mitchell" userId="17dd9d3a-9f6b-4a21-b2ca-36059f4b673b" providerId="ADAL" clId="{671C7CBB-4BCB-4CF1-85C5-30765AA6004E}" dt="2022-05-18T09:04:48.821" v="105" actId="1076"/>
          <ac:picMkLst>
            <pc:docMk/>
            <pc:sldMk cId="1652462930" sldId="277"/>
            <ac:picMk id="4" creationId="{25C55128-0977-3C77-73ED-15CBE00C4089}"/>
          </ac:picMkLst>
        </pc:picChg>
        <pc:picChg chg="add mod">
          <ac:chgData name="Michael Mitchell" userId="17dd9d3a-9f6b-4a21-b2ca-36059f4b673b" providerId="ADAL" clId="{671C7CBB-4BCB-4CF1-85C5-30765AA6004E}" dt="2022-05-18T09:05:40.613" v="112" actId="14826"/>
          <ac:picMkLst>
            <pc:docMk/>
            <pc:sldMk cId="1652462930" sldId="277"/>
            <ac:picMk id="1026" creationId="{432DA603-09EC-6949-ACE2-2E9E81CFE223}"/>
          </ac:picMkLst>
        </pc:picChg>
      </pc:sldChg>
      <pc:sldChg chg="del">
        <pc:chgData name="Michael Mitchell" userId="17dd9d3a-9f6b-4a21-b2ca-36059f4b673b" providerId="ADAL" clId="{671C7CBB-4BCB-4CF1-85C5-30765AA6004E}" dt="2022-05-18T08:58:45.019" v="10" actId="2696"/>
        <pc:sldMkLst>
          <pc:docMk/>
          <pc:sldMk cId="3972712698" sldId="278"/>
        </pc:sldMkLst>
      </pc:sldChg>
    </pc:docChg>
  </pc:docChgLst>
  <pc:docChgLst>
    <pc:chgData name="Michael Mitchell" userId="17dd9d3a-9f6b-4a21-b2ca-36059f4b673b" providerId="ADAL" clId="{6B2025C0-781E-584C-99B1-A9FF21D3875A}"/>
    <pc:docChg chg="custSel addSld modSld sldOrd">
      <pc:chgData name="Michael Mitchell" userId="17dd9d3a-9f6b-4a21-b2ca-36059f4b673b" providerId="ADAL" clId="{6B2025C0-781E-584C-99B1-A9FF21D3875A}" dt="2024-05-23T13:01:07.960" v="559" actId="207"/>
      <pc:docMkLst>
        <pc:docMk/>
      </pc:docMkLst>
      <pc:sldChg chg="modSp mod">
        <pc:chgData name="Michael Mitchell" userId="17dd9d3a-9f6b-4a21-b2ca-36059f4b673b" providerId="ADAL" clId="{6B2025C0-781E-584C-99B1-A9FF21D3875A}" dt="2023-11-12T09:02:03.064" v="35" actId="20577"/>
        <pc:sldMkLst>
          <pc:docMk/>
          <pc:sldMk cId="0" sldId="258"/>
        </pc:sldMkLst>
        <pc:spChg chg="mod">
          <ac:chgData name="Michael Mitchell" userId="17dd9d3a-9f6b-4a21-b2ca-36059f4b673b" providerId="ADAL" clId="{6B2025C0-781E-584C-99B1-A9FF21D3875A}" dt="2023-11-12T09:02:03.064" v="35" actId="20577"/>
          <ac:spMkLst>
            <pc:docMk/>
            <pc:sldMk cId="0" sldId="258"/>
            <ac:spMk id="135" creationId="{00000000-0000-0000-0000-000000000000}"/>
          </ac:spMkLst>
        </pc:spChg>
      </pc:sldChg>
      <pc:sldChg chg="addSp delSp modSp mod">
        <pc:chgData name="Michael Mitchell" userId="17dd9d3a-9f6b-4a21-b2ca-36059f4b673b" providerId="ADAL" clId="{6B2025C0-781E-584C-99B1-A9FF21D3875A}" dt="2024-05-23T13:01:07.960" v="559" actId="207"/>
        <pc:sldMkLst>
          <pc:docMk/>
          <pc:sldMk cId="814101911" sldId="264"/>
        </pc:sldMkLst>
        <pc:spChg chg="del mod">
          <ac:chgData name="Michael Mitchell" userId="17dd9d3a-9f6b-4a21-b2ca-36059f4b673b" providerId="ADAL" clId="{6B2025C0-781E-584C-99B1-A9FF21D3875A}" dt="2024-05-23T13:01:00.558" v="556" actId="478"/>
          <ac:spMkLst>
            <pc:docMk/>
            <pc:sldMk cId="814101911" sldId="264"/>
            <ac:spMk id="2" creationId="{74080833-6B30-404E-B0FA-39D7DC4B1616}"/>
          </ac:spMkLst>
        </pc:spChg>
        <pc:spChg chg="mod">
          <ac:chgData name="Michael Mitchell" userId="17dd9d3a-9f6b-4a21-b2ca-36059f4b673b" providerId="ADAL" clId="{6B2025C0-781E-584C-99B1-A9FF21D3875A}" dt="2024-05-23T13:00:32.350" v="555" actId="20577"/>
          <ac:spMkLst>
            <pc:docMk/>
            <pc:sldMk cId="814101911" sldId="264"/>
            <ac:spMk id="4" creationId="{89FC7265-123C-45C4-9B26-43F256F3C57D}"/>
          </ac:spMkLst>
        </pc:spChg>
        <pc:spChg chg="mod">
          <ac:chgData name="Michael Mitchell" userId="17dd9d3a-9f6b-4a21-b2ca-36059f4b673b" providerId="ADAL" clId="{6B2025C0-781E-584C-99B1-A9FF21D3875A}" dt="2024-05-23T13:00:07.322" v="549" actId="1076"/>
          <ac:spMkLst>
            <pc:docMk/>
            <pc:sldMk cId="814101911" sldId="264"/>
            <ac:spMk id="5" creationId="{7377C2D5-CA73-4136-B5B4-3F1034207F38}"/>
          </ac:spMkLst>
        </pc:spChg>
        <pc:spChg chg="add del mod">
          <ac:chgData name="Michael Mitchell" userId="17dd9d3a-9f6b-4a21-b2ca-36059f4b673b" providerId="ADAL" clId="{6B2025C0-781E-584C-99B1-A9FF21D3875A}" dt="2024-05-23T13:01:03.765" v="558" actId="478"/>
          <ac:spMkLst>
            <pc:docMk/>
            <pc:sldMk cId="814101911" sldId="264"/>
            <ac:spMk id="7" creationId="{7F41EA03-915E-CBED-21A4-5A54FECC2727}"/>
          </ac:spMkLst>
        </pc:spChg>
        <pc:spChg chg="add mod">
          <ac:chgData name="Michael Mitchell" userId="17dd9d3a-9f6b-4a21-b2ca-36059f4b673b" providerId="ADAL" clId="{6B2025C0-781E-584C-99B1-A9FF21D3875A}" dt="2024-05-23T13:01:07.960" v="559" actId="207"/>
          <ac:spMkLst>
            <pc:docMk/>
            <pc:sldMk cId="814101911" sldId="264"/>
            <ac:spMk id="8" creationId="{288B0A9F-485C-3832-69A0-7C58E84E1CE4}"/>
          </ac:spMkLst>
        </pc:spChg>
      </pc:sldChg>
      <pc:sldChg chg="ord">
        <pc:chgData name="Michael Mitchell" userId="17dd9d3a-9f6b-4a21-b2ca-36059f4b673b" providerId="ADAL" clId="{6B2025C0-781E-584C-99B1-A9FF21D3875A}" dt="2023-11-12T09:08:05.395" v="496" actId="20578"/>
        <pc:sldMkLst>
          <pc:docMk/>
          <pc:sldMk cId="1652462930" sldId="277"/>
        </pc:sldMkLst>
      </pc:sldChg>
      <pc:sldChg chg="addSp delSp modSp add mod delAnim">
        <pc:chgData name="Michael Mitchell" userId="17dd9d3a-9f6b-4a21-b2ca-36059f4b673b" providerId="ADAL" clId="{6B2025C0-781E-584C-99B1-A9FF21D3875A}" dt="2023-11-12T09:07:57.438" v="495" actId="1076"/>
        <pc:sldMkLst>
          <pc:docMk/>
          <pc:sldMk cId="1309615705" sldId="278"/>
        </pc:sldMkLst>
        <pc:spChg chg="mod">
          <ac:chgData name="Michael Mitchell" userId="17dd9d3a-9f6b-4a21-b2ca-36059f4b673b" providerId="ADAL" clId="{6B2025C0-781E-584C-99B1-A9FF21D3875A}" dt="2023-11-12T09:02:20.454" v="50" actId="20577"/>
          <ac:spMkLst>
            <pc:docMk/>
            <pc:sldMk cId="1309615705" sldId="278"/>
            <ac:spMk id="7" creationId="{153BAFB5-BA85-4503-95A2-022D0488CAC5}"/>
          </ac:spMkLst>
        </pc:spChg>
        <pc:spChg chg="mod">
          <ac:chgData name="Michael Mitchell" userId="17dd9d3a-9f6b-4a21-b2ca-36059f4b673b" providerId="ADAL" clId="{6B2025C0-781E-584C-99B1-A9FF21D3875A}" dt="2023-11-12T09:06:56.501" v="487" actId="20577"/>
          <ac:spMkLst>
            <pc:docMk/>
            <pc:sldMk cId="1309615705" sldId="278"/>
            <ac:spMk id="135" creationId="{00000000-0000-0000-0000-000000000000}"/>
          </ac:spMkLst>
        </pc:spChg>
        <pc:picChg chg="del">
          <ac:chgData name="Michael Mitchell" userId="17dd9d3a-9f6b-4a21-b2ca-36059f4b673b" providerId="ADAL" clId="{6B2025C0-781E-584C-99B1-A9FF21D3875A}" dt="2023-11-12T09:02:22.491" v="51" actId="478"/>
          <ac:picMkLst>
            <pc:docMk/>
            <pc:sldMk cId="1309615705" sldId="278"/>
            <ac:picMk id="3" creationId="{0B88B32F-0299-2593-8CE0-29A442021329}"/>
          </ac:picMkLst>
        </pc:picChg>
        <pc:picChg chg="add mod">
          <ac:chgData name="Michael Mitchell" userId="17dd9d3a-9f6b-4a21-b2ca-36059f4b673b" providerId="ADAL" clId="{6B2025C0-781E-584C-99B1-A9FF21D3875A}" dt="2023-11-12T09:07:57.438" v="495" actId="1076"/>
          <ac:picMkLst>
            <pc:docMk/>
            <pc:sldMk cId="1309615705" sldId="278"/>
            <ac:picMk id="1026" creationId="{2016B40E-6D7D-F9A3-C128-BA1B6289FA12}"/>
          </ac:picMkLst>
        </pc:picChg>
        <pc:picChg chg="add mod">
          <ac:chgData name="Michael Mitchell" userId="17dd9d3a-9f6b-4a21-b2ca-36059f4b673b" providerId="ADAL" clId="{6B2025C0-781E-584C-99B1-A9FF21D3875A}" dt="2023-11-12T09:07:52.658" v="494" actId="1076"/>
          <ac:picMkLst>
            <pc:docMk/>
            <pc:sldMk cId="1309615705" sldId="278"/>
            <ac:picMk id="1028" creationId="{0FFDAB23-B4D4-4669-3FA0-39299EA36D35}"/>
          </ac:picMkLst>
        </pc:picChg>
      </pc:sldChg>
    </pc:docChg>
  </pc:docChgLst>
  <pc:docChgLst>
    <pc:chgData name="Michael Mitchell" userId="17dd9d3a-9f6b-4a21-b2ca-36059f4b673b" providerId="ADAL" clId="{01F7D3EA-3EC6-4AD7-BAFB-81419EAA7A09}"/>
    <pc:docChg chg="undo custSel addSld modSld">
      <pc:chgData name="Michael Mitchell" userId="17dd9d3a-9f6b-4a21-b2ca-36059f4b673b" providerId="ADAL" clId="{01F7D3EA-3EC6-4AD7-BAFB-81419EAA7A09}" dt="2022-05-18T08:56:28.012" v="130" actId="14100"/>
      <pc:docMkLst>
        <pc:docMk/>
      </pc:docMkLst>
      <pc:sldChg chg="addSp delSp modSp mod">
        <pc:chgData name="Michael Mitchell" userId="17dd9d3a-9f6b-4a21-b2ca-36059f4b673b" providerId="ADAL" clId="{01F7D3EA-3EC6-4AD7-BAFB-81419EAA7A09}" dt="2022-05-18T08:49:33.304" v="27" actId="1038"/>
        <pc:sldMkLst>
          <pc:docMk/>
          <pc:sldMk cId="0" sldId="257"/>
        </pc:sldMkLst>
        <pc:spChg chg="mod">
          <ac:chgData name="Michael Mitchell" userId="17dd9d3a-9f6b-4a21-b2ca-36059f4b673b" providerId="ADAL" clId="{01F7D3EA-3EC6-4AD7-BAFB-81419EAA7A09}" dt="2022-05-18T08:47:56.619" v="12" actId="27636"/>
          <ac:spMkLst>
            <pc:docMk/>
            <pc:sldMk cId="0" sldId="257"/>
            <ac:spMk id="129" creationId="{00000000-0000-0000-0000-000000000000}"/>
          </ac:spMkLst>
        </pc:spChg>
        <pc:picChg chg="del mod">
          <ac:chgData name="Michael Mitchell" userId="17dd9d3a-9f6b-4a21-b2ca-36059f4b673b" providerId="ADAL" clId="{01F7D3EA-3EC6-4AD7-BAFB-81419EAA7A09}" dt="2022-05-18T08:48:36.906" v="14" actId="478"/>
          <ac:picMkLst>
            <pc:docMk/>
            <pc:sldMk cId="0" sldId="257"/>
            <ac:picMk id="2" creationId="{60ACCC6C-D085-AB78-F9D3-A553EEE40A4B}"/>
          </ac:picMkLst>
        </pc:picChg>
        <pc:picChg chg="add mod">
          <ac:chgData name="Michael Mitchell" userId="17dd9d3a-9f6b-4a21-b2ca-36059f4b673b" providerId="ADAL" clId="{01F7D3EA-3EC6-4AD7-BAFB-81419EAA7A09}" dt="2022-05-18T08:49:33.304" v="27" actId="1038"/>
          <ac:picMkLst>
            <pc:docMk/>
            <pc:sldMk cId="0" sldId="257"/>
            <ac:picMk id="3" creationId="{06755CFB-D217-A7C3-64FA-FB71BB321DF9}"/>
          </ac:picMkLst>
        </pc:picChg>
        <pc:picChg chg="add mod">
          <ac:chgData name="Michael Mitchell" userId="17dd9d3a-9f6b-4a21-b2ca-36059f4b673b" providerId="ADAL" clId="{01F7D3EA-3EC6-4AD7-BAFB-81419EAA7A09}" dt="2022-05-18T08:49:33.304" v="27" actId="1038"/>
          <ac:picMkLst>
            <pc:docMk/>
            <pc:sldMk cId="0" sldId="257"/>
            <ac:picMk id="1026" creationId="{6E635520-BA5F-05D2-B0A4-FD2C47A2E96F}"/>
          </ac:picMkLst>
        </pc:picChg>
      </pc:sldChg>
      <pc:sldChg chg="addSp delSp modSp mod delAnim modAnim">
        <pc:chgData name="Michael Mitchell" userId="17dd9d3a-9f6b-4a21-b2ca-36059f4b673b" providerId="ADAL" clId="{01F7D3EA-3EC6-4AD7-BAFB-81419EAA7A09}" dt="2022-05-18T08:52:15.125" v="96" actId="1076"/>
        <pc:sldMkLst>
          <pc:docMk/>
          <pc:sldMk cId="0" sldId="258"/>
        </pc:sldMkLst>
        <pc:spChg chg="mod">
          <ac:chgData name="Michael Mitchell" userId="17dd9d3a-9f6b-4a21-b2ca-36059f4b673b" providerId="ADAL" clId="{01F7D3EA-3EC6-4AD7-BAFB-81419EAA7A09}" dt="2022-05-18T08:47:34.554" v="3"/>
          <ac:spMkLst>
            <pc:docMk/>
            <pc:sldMk cId="0" sldId="258"/>
            <ac:spMk id="7" creationId="{153BAFB5-BA85-4503-95A2-022D0488CAC5}"/>
          </ac:spMkLst>
        </pc:spChg>
        <pc:spChg chg="mod">
          <ac:chgData name="Michael Mitchell" userId="17dd9d3a-9f6b-4a21-b2ca-36059f4b673b" providerId="ADAL" clId="{01F7D3EA-3EC6-4AD7-BAFB-81419EAA7A09}" dt="2022-05-18T08:51:22.099" v="89" actId="20577"/>
          <ac:spMkLst>
            <pc:docMk/>
            <pc:sldMk cId="0" sldId="258"/>
            <ac:spMk id="135" creationId="{00000000-0000-0000-0000-000000000000}"/>
          </ac:spMkLst>
        </pc:spChg>
        <pc:picChg chg="add mod">
          <ac:chgData name="Michael Mitchell" userId="17dd9d3a-9f6b-4a21-b2ca-36059f4b673b" providerId="ADAL" clId="{01F7D3EA-3EC6-4AD7-BAFB-81419EAA7A09}" dt="2022-05-18T08:52:15.125" v="96" actId="1076"/>
          <ac:picMkLst>
            <pc:docMk/>
            <pc:sldMk cId="0" sldId="258"/>
            <ac:picMk id="2" creationId="{DCFA8FC4-4FCA-492F-53C8-3E2AF2216FFB}"/>
          </ac:picMkLst>
        </pc:picChg>
        <pc:picChg chg="del">
          <ac:chgData name="Michael Mitchell" userId="17dd9d3a-9f6b-4a21-b2ca-36059f4b673b" providerId="ADAL" clId="{01F7D3EA-3EC6-4AD7-BAFB-81419EAA7A09}" dt="2022-05-18T08:51:24.320" v="90" actId="478"/>
          <ac:picMkLst>
            <pc:docMk/>
            <pc:sldMk cId="0" sldId="258"/>
            <ac:picMk id="3" creationId="{E3FF7467-BF5C-CC9B-522B-BEA07493A23F}"/>
          </ac:picMkLst>
        </pc:picChg>
      </pc:sldChg>
      <pc:sldChg chg="modSp">
        <pc:chgData name="Michael Mitchell" userId="17dd9d3a-9f6b-4a21-b2ca-36059f4b673b" providerId="ADAL" clId="{01F7D3EA-3EC6-4AD7-BAFB-81419EAA7A09}" dt="2022-05-18T08:56:28.012" v="130" actId="14100"/>
        <pc:sldMkLst>
          <pc:docMk/>
          <pc:sldMk cId="0" sldId="263"/>
        </pc:sldMkLst>
        <pc:picChg chg="mod">
          <ac:chgData name="Michael Mitchell" userId="17dd9d3a-9f6b-4a21-b2ca-36059f4b673b" providerId="ADAL" clId="{01F7D3EA-3EC6-4AD7-BAFB-81419EAA7A09}" dt="2022-05-18T08:56:28.012" v="130" actId="14100"/>
          <ac:picMkLst>
            <pc:docMk/>
            <pc:sldMk cId="0" sldId="263"/>
            <ac:picMk id="3074" creationId="{4A104CC8-EB17-B312-0019-AD0F6C5726FE}"/>
          </ac:picMkLst>
        </pc:picChg>
      </pc:sldChg>
      <pc:sldChg chg="modSp mod">
        <pc:chgData name="Michael Mitchell" userId="17dd9d3a-9f6b-4a21-b2ca-36059f4b673b" providerId="ADAL" clId="{01F7D3EA-3EC6-4AD7-BAFB-81419EAA7A09}" dt="2022-05-18T08:50:14.560" v="77" actId="29295"/>
        <pc:sldMkLst>
          <pc:docMk/>
          <pc:sldMk cId="814101911" sldId="264"/>
        </pc:sldMkLst>
        <pc:spChg chg="mod">
          <ac:chgData name="Michael Mitchell" userId="17dd9d3a-9f6b-4a21-b2ca-36059f4b673b" providerId="ADAL" clId="{01F7D3EA-3EC6-4AD7-BAFB-81419EAA7A09}" dt="2022-05-18T08:47:13.702" v="2" actId="20577"/>
          <ac:spMkLst>
            <pc:docMk/>
            <pc:sldMk cId="814101911" sldId="264"/>
            <ac:spMk id="5" creationId="{7377C2D5-CA73-4136-B5B4-3F1034207F38}"/>
          </ac:spMkLst>
        </pc:spChg>
        <pc:picChg chg="mod">
          <ac:chgData name="Michael Mitchell" userId="17dd9d3a-9f6b-4a21-b2ca-36059f4b673b" providerId="ADAL" clId="{01F7D3EA-3EC6-4AD7-BAFB-81419EAA7A09}" dt="2022-05-18T08:50:14.560" v="77" actId="29295"/>
          <ac:picMkLst>
            <pc:docMk/>
            <pc:sldMk cId="814101911" sldId="264"/>
            <ac:picMk id="3" creationId="{340FEF38-1CE1-09E8-2869-39E42E6E468D}"/>
          </ac:picMkLst>
        </pc:picChg>
      </pc:sldChg>
      <pc:sldChg chg="modSp mod">
        <pc:chgData name="Michael Mitchell" userId="17dd9d3a-9f6b-4a21-b2ca-36059f4b673b" providerId="ADAL" clId="{01F7D3EA-3EC6-4AD7-BAFB-81419EAA7A09}" dt="2022-05-18T08:50:19.815" v="78" actId="14826"/>
        <pc:sldMkLst>
          <pc:docMk/>
          <pc:sldMk cId="1921753946" sldId="276"/>
        </pc:sldMkLst>
        <pc:spChg chg="mod">
          <ac:chgData name="Michael Mitchell" userId="17dd9d3a-9f6b-4a21-b2ca-36059f4b673b" providerId="ADAL" clId="{01F7D3EA-3EC6-4AD7-BAFB-81419EAA7A09}" dt="2022-05-18T08:47:47.218" v="8" actId="27636"/>
          <ac:spMkLst>
            <pc:docMk/>
            <pc:sldMk cId="1921753946" sldId="276"/>
            <ac:spMk id="3" creationId="{AD8CD7A6-B824-4FB2-9E74-1817D34FA483}"/>
          </ac:spMkLst>
        </pc:spChg>
        <pc:picChg chg="mod">
          <ac:chgData name="Michael Mitchell" userId="17dd9d3a-9f6b-4a21-b2ca-36059f4b673b" providerId="ADAL" clId="{01F7D3EA-3EC6-4AD7-BAFB-81419EAA7A09}" dt="2022-05-18T08:50:19.815" v="78" actId="14826"/>
          <ac:picMkLst>
            <pc:docMk/>
            <pc:sldMk cId="1921753946" sldId="276"/>
            <ac:picMk id="7170" creationId="{EB3EB1F6-6EB4-4513-9432-1294A683D8D7}"/>
          </ac:picMkLst>
        </pc:picChg>
      </pc:sldChg>
      <pc:sldChg chg="addSp delSp modSp mod">
        <pc:chgData name="Michael Mitchell" userId="17dd9d3a-9f6b-4a21-b2ca-36059f4b673b" providerId="ADAL" clId="{01F7D3EA-3EC6-4AD7-BAFB-81419EAA7A09}" dt="2022-05-18T08:54:51.516" v="117" actId="14100"/>
        <pc:sldMkLst>
          <pc:docMk/>
          <pc:sldMk cId="1652462930" sldId="277"/>
        </pc:sldMkLst>
        <pc:spChg chg="mod">
          <ac:chgData name="Michael Mitchell" userId="17dd9d3a-9f6b-4a21-b2ca-36059f4b673b" providerId="ADAL" clId="{01F7D3EA-3EC6-4AD7-BAFB-81419EAA7A09}" dt="2022-05-18T08:47:39.623" v="4"/>
          <ac:spMkLst>
            <pc:docMk/>
            <pc:sldMk cId="1652462930" sldId="277"/>
            <ac:spMk id="7" creationId="{153BAFB5-BA85-4503-95A2-022D0488CAC5}"/>
          </ac:spMkLst>
        </pc:spChg>
        <pc:picChg chg="add del mod">
          <ac:chgData name="Michael Mitchell" userId="17dd9d3a-9f6b-4a21-b2ca-36059f4b673b" providerId="ADAL" clId="{01F7D3EA-3EC6-4AD7-BAFB-81419EAA7A09}" dt="2022-05-18T08:54:13.295" v="107" actId="478"/>
          <ac:picMkLst>
            <pc:docMk/>
            <pc:sldMk cId="1652462930" sldId="277"/>
            <ac:picMk id="2" creationId="{AD75872E-C4E4-1DE0-395B-2A16F2EB8893}"/>
          </ac:picMkLst>
        </pc:picChg>
        <pc:picChg chg="add mod">
          <ac:chgData name="Michael Mitchell" userId="17dd9d3a-9f6b-4a21-b2ca-36059f4b673b" providerId="ADAL" clId="{01F7D3EA-3EC6-4AD7-BAFB-81419EAA7A09}" dt="2022-05-18T08:54:45.702" v="116" actId="1076"/>
          <ac:picMkLst>
            <pc:docMk/>
            <pc:sldMk cId="1652462930" sldId="277"/>
            <ac:picMk id="3" creationId="{89A82445-ED0F-7BDE-DB3B-F5D02BCBE89F}"/>
          </ac:picMkLst>
        </pc:picChg>
        <pc:picChg chg="add mod">
          <ac:chgData name="Michael Mitchell" userId="17dd9d3a-9f6b-4a21-b2ca-36059f4b673b" providerId="ADAL" clId="{01F7D3EA-3EC6-4AD7-BAFB-81419EAA7A09}" dt="2022-05-18T08:54:51.516" v="117" actId="14100"/>
          <ac:picMkLst>
            <pc:docMk/>
            <pc:sldMk cId="1652462930" sldId="277"/>
            <ac:picMk id="4" creationId="{25C55128-0977-3C77-73ED-15CBE00C4089}"/>
          </ac:picMkLst>
        </pc:picChg>
        <pc:picChg chg="add del mod">
          <ac:chgData name="Michael Mitchell" userId="17dd9d3a-9f6b-4a21-b2ca-36059f4b673b" providerId="ADAL" clId="{01F7D3EA-3EC6-4AD7-BAFB-81419EAA7A09}" dt="2022-05-18T08:54:13.295" v="107" actId="478"/>
          <ac:picMkLst>
            <pc:docMk/>
            <pc:sldMk cId="1652462930" sldId="277"/>
            <ac:picMk id="1026" creationId="{E33A7071-1F94-8AB9-CC1C-5AFDD591298F}"/>
          </ac:picMkLst>
        </pc:picChg>
        <pc:picChg chg="add del mod">
          <ac:chgData name="Michael Mitchell" userId="17dd9d3a-9f6b-4a21-b2ca-36059f4b673b" providerId="ADAL" clId="{01F7D3EA-3EC6-4AD7-BAFB-81419EAA7A09}" dt="2022-05-18T08:54:02.914" v="101" actId="478"/>
          <ac:picMkLst>
            <pc:docMk/>
            <pc:sldMk cId="1652462930" sldId="277"/>
            <ac:picMk id="2050" creationId="{05A7D4EF-5640-F53B-5047-AB328262E0AC}"/>
          </ac:picMkLst>
        </pc:picChg>
      </pc:sldChg>
      <pc:sldChg chg="addSp modSp add mod">
        <pc:chgData name="Michael Mitchell" userId="17dd9d3a-9f6b-4a21-b2ca-36059f4b673b" providerId="ADAL" clId="{01F7D3EA-3EC6-4AD7-BAFB-81419EAA7A09}" dt="2022-05-18T08:56:03.658" v="126" actId="1076"/>
        <pc:sldMkLst>
          <pc:docMk/>
          <pc:sldMk cId="3972712698" sldId="278"/>
        </pc:sldMkLst>
        <pc:picChg chg="mod">
          <ac:chgData name="Michael Mitchell" userId="17dd9d3a-9f6b-4a21-b2ca-36059f4b673b" providerId="ADAL" clId="{01F7D3EA-3EC6-4AD7-BAFB-81419EAA7A09}" dt="2022-05-18T08:55:29.376" v="121" actId="1076"/>
          <ac:picMkLst>
            <pc:docMk/>
            <pc:sldMk cId="3972712698" sldId="278"/>
            <ac:picMk id="3" creationId="{89A82445-ED0F-7BDE-DB3B-F5D02BCBE89F}"/>
          </ac:picMkLst>
        </pc:picChg>
        <pc:picChg chg="mod">
          <ac:chgData name="Michael Mitchell" userId="17dd9d3a-9f6b-4a21-b2ca-36059f4b673b" providerId="ADAL" clId="{01F7D3EA-3EC6-4AD7-BAFB-81419EAA7A09}" dt="2022-05-18T08:56:03.658" v="126" actId="1076"/>
          <ac:picMkLst>
            <pc:docMk/>
            <pc:sldMk cId="3972712698" sldId="278"/>
            <ac:picMk id="4" creationId="{25C55128-0977-3C77-73ED-15CBE00C4089}"/>
          </ac:picMkLst>
        </pc:picChg>
        <pc:picChg chg="add mod">
          <ac:chgData name="Michael Mitchell" userId="17dd9d3a-9f6b-4a21-b2ca-36059f4b673b" providerId="ADAL" clId="{01F7D3EA-3EC6-4AD7-BAFB-81419EAA7A09}" dt="2022-05-18T08:56:00.643" v="125" actId="1076"/>
          <ac:picMkLst>
            <pc:docMk/>
            <pc:sldMk cId="3972712698" sldId="278"/>
            <ac:picMk id="3074" creationId="{8845EC4F-A577-979A-4D98-458D459F35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59488-02CE-4F49-8F00-37292E3AB894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49C5C-72B0-4C5B-B9FE-26C90F753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02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C15C5-0688-5345-99FC-721E08AD15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35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88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4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49C5C-72B0-4C5B-B9FE-26C90F753B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2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4C5F-92E5-4F8C-A90D-74B4C0A6F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B17F6-267A-497B-A47F-39E7E086B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FE365-768A-4889-B635-0225767E6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D0167-05E2-470D-8160-C3DACF66A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C74C1E-0F13-4EA6-B14B-8E9C9570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9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14F92-7611-4A5D-8F69-D7E98879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133C96-0FC0-48C3-897F-33382CDAA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92418-0A2B-4828-B195-6777A21B6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423D3-7E59-4DEA-B808-978BE0F8F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3321E-62C9-49E0-AEC8-79E16BB24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752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CB99FD-A1EF-4419-B6E4-A7E0A7AE3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47F4F-7D44-4941-BE7F-7F86AD22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B2DC7-9A89-4FAA-A095-B946A1D18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FF321-9235-426E-8918-36FC94B2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4294D-3A03-47D6-AEFA-F2870E88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079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4253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FD26-C47C-45F5-BC07-68514C77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4FBD7-798B-4599-9474-7A6839548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24030-81D8-447A-BD84-730BC574A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8BEB5-B8A8-4CB1-B57B-CE98629A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C3ACB-51E1-432A-8FE4-DEFD1E08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3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ABC3E-E5A0-4D11-A6F4-22BEE38B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0F743-FDEE-4993-901D-1B5CB578D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CD1E1-E5A2-43A7-9E8B-D326EA7FE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7FF2D1-F431-40FE-8FDC-446B626C3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B25A9-FA13-43B3-8356-4ECA912B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8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1A22-EAD6-4DF7-B4BB-11BF0D71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0B8E7-65C6-4BDE-AFBB-32C8C3122B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2A6227-0910-4E35-B016-648794C72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A629D-0C9C-4145-A32D-78B697E5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E55CF9-5D40-4AD0-BAAD-77B7FC616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FE2D3-A91F-429D-8FD5-090EDA7B9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4446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1218-00F7-4835-8F83-A7A532DF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72AD-99F7-4AD2-A5EA-951D0935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014D6-AA14-4ED4-866E-B8C1BF59B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6EEB9E-BAD0-4D77-9195-E1CE1A5E09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192E45-A033-41F5-A226-A3971F44C9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B78F0-7670-4D23-A19A-606BBB4E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134DD-1DE3-4471-8B41-1CB7BDE69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B5FE7E-36EA-48E5-9DA4-CEC20E497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115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EB11-30C0-4658-99B1-765FF30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646D3-0C67-4533-832E-2453EAA6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7BD79-6A10-4FE6-980F-0722AD57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F64A00-0659-4584-871C-A17DADF01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3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4CFB18-8260-45D7-B868-E2CBFB397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5BA1DE-7E73-4D32-BD86-53DE34FE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BC552-02B2-48F7-A5AB-853F41BB5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998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E376-5580-4800-8124-0DD90636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757BB-5090-4F1A-B4E4-44F98187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59309-E9C1-4BE9-8518-E3388089A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7521F-19C7-4930-96EE-762780150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281C9-20A7-4FF9-A6CE-0BF0660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ACBD2-D7F3-4886-BE06-85E9EF3B5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E3601-E3A7-48B9-9A47-8383B3D6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F71151-39EB-4850-9B5A-2397602A5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6C90C-F3B7-4C5A-BEAE-C3690D984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0C800-F4F6-4E45-8D12-985731802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97B1F-3184-4488-A957-9AB0C9EB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BEE51-568B-49BA-B8DF-83D9D8EB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29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CACB3-8674-4E9F-88FB-D43104263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F4745-7B86-4155-845B-A828255FA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85AD4-22C4-451C-9F09-117A92C89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13359-D727-466F-B66C-AED5E10A000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6CDE7-41F4-472C-B773-EE81A004E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D8433-33F6-405C-9196-91623F044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0191-AE0D-4798-916D-21C71657EE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82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ZbMvI7Ob8vI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0FEF38-1CE1-09E8-2869-39E42E6E4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b="8793"/>
          <a:stretch/>
        </p:blipFill>
        <p:spPr>
          <a:xfrm>
            <a:off x="0" y="-1"/>
            <a:ext cx="12207583" cy="6858001"/>
          </a:xfrm>
          <a:prstGeom prst="rect">
            <a:avLst/>
          </a:prstGeom>
          <a:pattFill prst="pct70">
            <a:fgClr>
              <a:schemeClr val="tx2"/>
            </a:fgClr>
            <a:bgClr>
              <a:schemeClr val="tx2">
                <a:lumMod val="60000"/>
                <a:lumOff val="40000"/>
              </a:schemeClr>
            </a:bgClr>
          </a:pattFill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9FC7265-123C-45C4-9B26-43F256F3C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122" y="488952"/>
            <a:ext cx="110337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Unit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77C2D5-CA73-4136-B5B4-3F1034207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18" y="5187808"/>
            <a:ext cx="1103375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Balloonist" pitchFamily="2" charset="0"/>
              </a:rPr>
              <a:t>Editing in the style of David Theron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5400" b="1" dirty="0">
              <a:solidFill>
                <a:schemeClr val="accent4">
                  <a:lumMod val="40000"/>
                  <a:lumOff val="60000"/>
                </a:schemeClr>
              </a:solidFill>
              <a:latin typeface="Balloonist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8B0A9F-485C-3832-69A0-7C58E84E1CE4}"/>
              </a:ext>
            </a:extLst>
          </p:cNvPr>
          <p:cNvSpPr txBox="1">
            <a:spLocks/>
          </p:cNvSpPr>
          <p:nvPr/>
        </p:nvSpPr>
        <p:spPr>
          <a:xfrm>
            <a:off x="470120" y="1988230"/>
            <a:ext cx="11251756" cy="2319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7200" b="1" dirty="0">
                <a:solidFill>
                  <a:schemeClr val="bg1"/>
                </a:solidFill>
                <a:latin typeface="Balloonist" pitchFamily="2" charset="0"/>
              </a:rPr>
              <a:t>Researching &amp; Responding to Photographers</a:t>
            </a:r>
          </a:p>
        </p:txBody>
      </p:sp>
    </p:spTree>
    <p:extLst>
      <p:ext uri="{BB962C8B-B14F-4D97-AF65-F5344CB8AC3E}">
        <p14:creationId xmlns:p14="http://schemas.microsoft.com/office/powerpoint/2010/main" val="814101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can you tell me about this image?"/>
          <p:cNvSpPr txBox="1">
            <a:spLocks noGrp="1"/>
          </p:cNvSpPr>
          <p:nvPr>
            <p:ph type="subTitle" sz="quarter" idx="1"/>
          </p:nvPr>
        </p:nvSpPr>
        <p:spPr>
          <a:xfrm>
            <a:off x="1666035" y="6310526"/>
            <a:ext cx="8859930" cy="4318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en-US" dirty="0"/>
              <a:t>What can you tell me about these images by David Theron?</a:t>
            </a:r>
            <a:endParaRPr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635520-BA5F-05D2-B0A4-FD2C47A2E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01495" y="1358773"/>
            <a:ext cx="5722009" cy="39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755CFB-D217-A7C3-64FA-FB71BB321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9572" y="1358772"/>
            <a:ext cx="3910933" cy="3900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EAA31-FE4F-4EF5-A173-12343C24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55" y="272657"/>
            <a:ext cx="5846560" cy="2429446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Learning Intentions</a:t>
            </a:r>
            <a:endParaRPr lang="en-GB" sz="6600" dirty="0">
              <a:solidFill>
                <a:schemeClr val="accent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D7A6-B824-4FB2-9E74-1817D34FA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55" y="2781916"/>
            <a:ext cx="5580131" cy="3444223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AO2: Refine work by exploring ideas, selecting and experimenting with appropriate media, materials, techniques and processes.</a:t>
            </a: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 lang="en-US" sz="3000" dirty="0">
              <a:solidFill>
                <a:schemeClr val="tx2"/>
              </a:solidFill>
            </a:endParaRPr>
          </a:p>
          <a:p>
            <a:pPr marL="0" indent="0">
              <a:buNone/>
              <a:defRPr sz="2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3000" dirty="0">
                <a:solidFill>
                  <a:schemeClr val="tx2"/>
                </a:solidFill>
              </a:rPr>
              <a:t>To explore a range of photo editing skills using </a:t>
            </a:r>
            <a:r>
              <a:rPr lang="en-US" sz="3000" dirty="0" err="1">
                <a:solidFill>
                  <a:schemeClr val="tx2"/>
                </a:solidFill>
              </a:rPr>
              <a:t>Photopea</a:t>
            </a:r>
            <a:r>
              <a:rPr lang="en-US" sz="3000" dirty="0">
                <a:solidFill>
                  <a:schemeClr val="tx2"/>
                </a:solidFill>
              </a:rPr>
              <a:t> and Photoshop in the style of David Theron.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EB3EB1F6-6EB4-4513-9432-1294A683D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4" r="19704"/>
          <a:stretch/>
        </p:blipFill>
        <p:spPr bwMode="auto">
          <a:xfrm>
            <a:off x="6096001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753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385769"/>
            <a:ext cx="1047638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David Theron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82445-ED0F-7BDE-DB3B-F5D02BCBE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61973" y="1781882"/>
            <a:ext cx="3608745" cy="479963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5C55128-0977-3C77-73ED-15CBE00C4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898" y="1781817"/>
            <a:ext cx="3819386" cy="479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32DA603-09EC-6949-ACE2-2E9E81CFE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11407" y="1787181"/>
            <a:ext cx="3726772" cy="47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629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84776" y="1844896"/>
            <a:ext cx="4824222" cy="42578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Follow the tutorial to create your own version of his work and to learn how to replicate his technique. 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Use your own photos, feel free to take the photos quickly in the lesson against a white wall.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You will need three portrait photos of the same person from slightly different angles. Upload the originals below the edit to show the images you have edited together.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Open the video split screen with photoshop so you can watch it, pause then have a go at a section etc. </a:t>
            </a: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endParaRPr lang="en-US" sz="1700" dirty="0">
              <a:solidFill>
                <a:schemeClr val="tx2"/>
              </a:solidFill>
              <a:latin typeface="Bahnschrift SemiLight SemiConde" panose="020B0502040204020203" pitchFamily="34" charset="0"/>
            </a:endParaRPr>
          </a:p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Create a sketchbook page about the artist, including your own photographic edit in his style.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385769"/>
            <a:ext cx="1047638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David Theron</a:t>
            </a:r>
          </a:p>
        </p:txBody>
      </p:sp>
      <p:pic>
        <p:nvPicPr>
          <p:cNvPr id="3" name="Online Media 2" title="David Theron Photopea Tutorial">
            <a:hlinkClick r:id="" action="ppaction://media"/>
            <a:extLst>
              <a:ext uri="{FF2B5EF4-FFF2-40B4-BE49-F238E27FC236}">
                <a16:creationId xmlns:a16="http://schemas.microsoft.com/office/drawing/2014/main" id="{0B88B32F-0299-2593-8CE0-29A44202132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361480" y="1947638"/>
            <a:ext cx="6608798" cy="373397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nkachu (Male/33/UK)…"/>
          <p:cNvSpPr txBox="1"/>
          <p:nvPr/>
        </p:nvSpPr>
        <p:spPr>
          <a:xfrm>
            <a:off x="384775" y="1844896"/>
            <a:ext cx="11261793" cy="856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1700" dirty="0">
                <a:solidFill>
                  <a:schemeClr val="tx2"/>
                </a:solidFill>
                <a:latin typeface="Bahnschrift SemiLight SemiConde" panose="020B0502040204020203" pitchFamily="34" charset="0"/>
              </a:rPr>
              <a:t>Create an A1 sized edit for your portfolio. document the process of editing the work by taking screenshots of the entire process and show this as a timeline in your sketchbook. If you can, explain how you are using digital manipulation techniques to express an idea or concept behind your work.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3BAFB5-BA85-4503-95A2-022D0488C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80" y="385769"/>
            <a:ext cx="10476380" cy="1325563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chemeClr val="accent1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Extension Task</a:t>
            </a:r>
          </a:p>
        </p:txBody>
      </p:sp>
      <p:pic>
        <p:nvPicPr>
          <p:cNvPr id="1026" name="Picture 2" descr="Year 13 art week 3">
            <a:extLst>
              <a:ext uri="{FF2B5EF4-FFF2-40B4-BE49-F238E27FC236}">
                <a16:creationId xmlns:a16="http://schemas.microsoft.com/office/drawing/2014/main" id="{2016B40E-6D7D-F9A3-C128-BA1B6289F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32" y="3038469"/>
            <a:ext cx="4578350" cy="34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howing photoshop edits with annotation. | Photography sketchbook,  Photography art book, Book photography">
            <a:extLst>
              <a:ext uri="{FF2B5EF4-FFF2-40B4-BE49-F238E27FC236}">
                <a16:creationId xmlns:a16="http://schemas.microsoft.com/office/drawing/2014/main" id="{0FFDAB23-B4D4-4669-3FA0-39299EA3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95" y="2844397"/>
            <a:ext cx="5095875" cy="382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1570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What can you NOW tell me about this photographer?…"/>
          <p:cNvSpPr txBox="1"/>
          <p:nvPr/>
        </p:nvSpPr>
        <p:spPr>
          <a:xfrm>
            <a:off x="604417" y="3679804"/>
            <a:ext cx="5491583" cy="1364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defRPr sz="2500"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800" dirty="0">
                <a:solidFill>
                  <a:schemeClr val="accent1"/>
                </a:solidFill>
                <a:latin typeface="Bahnschrift SemiLight SemiConde" panose="020B0502040204020203" pitchFamily="34" charset="0"/>
              </a:rPr>
              <a:t>Going for gold? Why not try to recreate this image using your own photographs?</a:t>
            </a:r>
            <a:endParaRPr sz="2800" dirty="0">
              <a:solidFill>
                <a:schemeClr val="accent1"/>
              </a:solidFill>
              <a:latin typeface="Bahnschrift SemiLight SemiConde" panose="020B0502040204020203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EECA02-CE34-4C87-9355-E877664A7AC3}"/>
              </a:ext>
            </a:extLst>
          </p:cNvPr>
          <p:cNvSpPr txBox="1">
            <a:spLocks/>
          </p:cNvSpPr>
          <p:nvPr/>
        </p:nvSpPr>
        <p:spPr>
          <a:xfrm>
            <a:off x="435101" y="1355133"/>
            <a:ext cx="7503943" cy="2345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600" dirty="0">
                <a:solidFill>
                  <a:schemeClr val="tx2"/>
                </a:solidFill>
                <a:latin typeface="Bahnschrift" panose="020B0502040204020203" pitchFamily="34" charset="0"/>
                <a:cs typeface="Aharoni" panose="02010803020104030203" pitchFamily="2" charset="-79"/>
              </a:rPr>
              <a:t>EXIT</a:t>
            </a:r>
            <a:endParaRPr lang="en-GB" sz="3600" dirty="0">
              <a:solidFill>
                <a:schemeClr val="tx2"/>
              </a:solidFill>
              <a:latin typeface="Bahnschrift" panose="020B0502040204020203" pitchFamily="34" charset="0"/>
              <a:cs typeface="Aharoni" panose="02010803020104030203" pitchFamily="2" charset="-79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A104CC8-EB17-B312-0019-AD0F6C572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7193" y="430374"/>
            <a:ext cx="4632813" cy="604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A57B17E0BCE043A7436F4D4EC5955A" ma:contentTypeVersion="17" ma:contentTypeDescription="Create a new document." ma:contentTypeScope="" ma:versionID="2f27443e5d35323525bf28afd759a85e">
  <xsd:schema xmlns:xsd="http://www.w3.org/2001/XMLSchema" xmlns:xs="http://www.w3.org/2001/XMLSchema" xmlns:p="http://schemas.microsoft.com/office/2006/metadata/properties" xmlns:ns2="23760c25-18cb-48a6-b025-57389eb80028" xmlns:ns3="7e98cdcf-79cd-4b6a-8b12-36fc03f9898a" targetNamespace="http://schemas.microsoft.com/office/2006/metadata/properties" ma:root="true" ma:fieldsID="f60573e2ef0863b5cbd348a105670820" ns2:_="" ns3:_="">
    <xsd:import namespace="23760c25-18cb-48a6-b025-57389eb80028"/>
    <xsd:import namespace="7e98cdcf-79cd-4b6a-8b12-36fc03f98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760c25-18cb-48a6-b025-57389eb80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3b3a2e3-323a-4008-9162-83db92f570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8cdcf-79cd-4b6a-8b12-36fc03f9898a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b9862af-ec69-4689-b71d-6dd7669a7e39}" ma:internalName="TaxCatchAll" ma:showField="CatchAllData" ma:web="7e98cdcf-79cd-4b6a-8b12-36fc03f98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98cdcf-79cd-4b6a-8b12-36fc03f9898a" xsi:nil="true"/>
    <lcf76f155ced4ddcb4097134ff3c332f xmlns="23760c25-18cb-48a6-b025-57389eb800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FE236C-CFAA-4666-A74E-76DBA1C878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8646F1-7176-43F5-8BC3-A1BAE677CB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760c25-18cb-48a6-b025-57389eb80028"/>
    <ds:schemaRef ds:uri="7e98cdcf-79cd-4b6a-8b12-36fc03f98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005F218-F5EB-42F0-91F9-A8D5DB42B0DA}">
  <ds:schemaRefs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7e98cdcf-79cd-4b6a-8b12-36fc03f9898a"/>
    <ds:schemaRef ds:uri="23760c25-18cb-48a6-b025-57389eb8002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260</Words>
  <Application>Microsoft Macintosh PowerPoint</Application>
  <PresentationFormat>Widescreen</PresentationFormat>
  <Paragraphs>27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Bahnschrift</vt:lpstr>
      <vt:lpstr>Bahnschrift SemiLight SemiConde</vt:lpstr>
      <vt:lpstr>Balloonist</vt:lpstr>
      <vt:lpstr>Calibri</vt:lpstr>
      <vt:lpstr>Calibri Light</vt:lpstr>
      <vt:lpstr>Cavolini</vt:lpstr>
      <vt:lpstr>Office Theme</vt:lpstr>
      <vt:lpstr>PowerPoint Presentation</vt:lpstr>
      <vt:lpstr>PowerPoint Presentation</vt:lpstr>
      <vt:lpstr>Learning Intentions</vt:lpstr>
      <vt:lpstr>David Theron</vt:lpstr>
      <vt:lpstr>David Theron</vt:lpstr>
      <vt:lpstr>Extension Task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ALIVE</dc:title>
  <dc:creator>Michael Mitchell</dc:creator>
  <cp:lastModifiedBy>Michael Mitchell</cp:lastModifiedBy>
  <cp:revision>5</cp:revision>
  <dcterms:created xsi:type="dcterms:W3CDTF">2021-06-27T04:19:55Z</dcterms:created>
  <dcterms:modified xsi:type="dcterms:W3CDTF">2024-05-23T13:01:10Z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0x01010059A57B17E0BCE043A7436F4D4EC5955A</vt:lpwstr>
  </property>
  <property fmtid="{D5CDD505-2E9C-101B-9397-08002B2CF9AE}" pid="3" name="MediaServiceImageTags">
    <vt:lpwstr/>
  </property>
</Properties>
</file>