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 ContentType="image/ti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4"/>
  </p:notesMasterIdLst>
  <p:sldIdLst>
    <p:sldId id="350" r:id="rId5"/>
    <p:sldId id="301" r:id="rId6"/>
    <p:sldId id="281" r:id="rId7"/>
    <p:sldId id="288" r:id="rId8"/>
    <p:sldId id="342" r:id="rId9"/>
    <p:sldId id="343" r:id="rId10"/>
    <p:sldId id="260" r:id="rId11"/>
    <p:sldId id="261" r:id="rId12"/>
    <p:sldId id="262" r:id="rId13"/>
    <p:sldId id="351" r:id="rId14"/>
    <p:sldId id="344" r:id="rId15"/>
    <p:sldId id="345" r:id="rId16"/>
    <p:sldId id="346" r:id="rId17"/>
    <p:sldId id="300" r:id="rId18"/>
    <p:sldId id="315" r:id="rId19"/>
    <p:sldId id="348" r:id="rId20"/>
    <p:sldId id="263" r:id="rId21"/>
    <p:sldId id="349" r:id="rId22"/>
    <p:sldId id="265"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ED96AB6-F205-4AFB-9A21-D59385F463AB}" v="5" dt="2023-06-14T08:46:54.935"/>
    <p1510:client id="{ED42C1E3-21D2-438C-B9A6-99FCD9E51C5A}" v="7" dt="2023-06-14T05:19:40.22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617" autoAdjust="0"/>
    <p:restoredTop sz="94660"/>
  </p:normalViewPr>
  <p:slideViewPr>
    <p:cSldViewPr snapToGrid="0">
      <p:cViewPr varScale="1">
        <p:scale>
          <a:sx n="62" d="100"/>
          <a:sy n="62" d="100"/>
        </p:scale>
        <p:origin x="536"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ael Mitchell" userId="17dd9d3a-9f6b-4a21-b2ca-36059f4b673b" providerId="ADAL" clId="{ED42C1E3-21D2-438C-B9A6-99FCD9E51C5A}"/>
    <pc:docChg chg="undo custSel addSld delSld modSld">
      <pc:chgData name="Michael Mitchell" userId="17dd9d3a-9f6b-4a21-b2ca-36059f4b673b" providerId="ADAL" clId="{ED42C1E3-21D2-438C-B9A6-99FCD9E51C5A}" dt="2023-06-14T05:24:17.271" v="378" actId="20577"/>
      <pc:docMkLst>
        <pc:docMk/>
      </pc:docMkLst>
      <pc:sldChg chg="modSp mod">
        <pc:chgData name="Michael Mitchell" userId="17dd9d3a-9f6b-4a21-b2ca-36059f4b673b" providerId="ADAL" clId="{ED42C1E3-21D2-438C-B9A6-99FCD9E51C5A}" dt="2023-06-14T05:13:42.269" v="94" actId="20577"/>
        <pc:sldMkLst>
          <pc:docMk/>
          <pc:sldMk cId="0" sldId="260"/>
        </pc:sldMkLst>
        <pc:spChg chg="mod">
          <ac:chgData name="Michael Mitchell" userId="17dd9d3a-9f6b-4a21-b2ca-36059f4b673b" providerId="ADAL" clId="{ED42C1E3-21D2-438C-B9A6-99FCD9E51C5A}" dt="2023-06-14T05:13:42.269" v="94" actId="20577"/>
          <ac:spMkLst>
            <pc:docMk/>
            <pc:sldMk cId="0" sldId="260"/>
            <ac:spMk id="13" creationId="{C5DC3E20-58E3-FCFB-540F-2E16D44D89B1}"/>
          </ac:spMkLst>
        </pc:spChg>
      </pc:sldChg>
      <pc:sldChg chg="addSp delSp modSp mod">
        <pc:chgData name="Michael Mitchell" userId="17dd9d3a-9f6b-4a21-b2ca-36059f4b673b" providerId="ADAL" clId="{ED42C1E3-21D2-438C-B9A6-99FCD9E51C5A}" dt="2023-06-14T05:13:49.736" v="96"/>
        <pc:sldMkLst>
          <pc:docMk/>
          <pc:sldMk cId="0" sldId="261"/>
        </pc:sldMkLst>
        <pc:spChg chg="add mod">
          <ac:chgData name="Michael Mitchell" userId="17dd9d3a-9f6b-4a21-b2ca-36059f4b673b" providerId="ADAL" clId="{ED42C1E3-21D2-438C-B9A6-99FCD9E51C5A}" dt="2023-06-14T05:13:49.736" v="96"/>
          <ac:spMkLst>
            <pc:docMk/>
            <pc:sldMk cId="0" sldId="261"/>
            <ac:spMk id="2" creationId="{8DE665B7-4E9E-949C-DC3C-3AEF211C1606}"/>
          </ac:spMkLst>
        </pc:spChg>
        <pc:spChg chg="del">
          <ac:chgData name="Michael Mitchell" userId="17dd9d3a-9f6b-4a21-b2ca-36059f4b673b" providerId="ADAL" clId="{ED42C1E3-21D2-438C-B9A6-99FCD9E51C5A}" dt="2023-06-14T05:13:49.188" v="95" actId="478"/>
          <ac:spMkLst>
            <pc:docMk/>
            <pc:sldMk cId="0" sldId="261"/>
            <ac:spMk id="11" creationId="{C6A07B49-81E6-D26F-9054-34AA396DD255}"/>
          </ac:spMkLst>
        </pc:spChg>
      </pc:sldChg>
      <pc:sldChg chg="addSp delSp modSp mod">
        <pc:chgData name="Michael Mitchell" userId="17dd9d3a-9f6b-4a21-b2ca-36059f4b673b" providerId="ADAL" clId="{ED42C1E3-21D2-438C-B9A6-99FCD9E51C5A}" dt="2023-06-14T05:13:54.630" v="98"/>
        <pc:sldMkLst>
          <pc:docMk/>
          <pc:sldMk cId="0" sldId="262"/>
        </pc:sldMkLst>
        <pc:spChg chg="add mod">
          <ac:chgData name="Michael Mitchell" userId="17dd9d3a-9f6b-4a21-b2ca-36059f4b673b" providerId="ADAL" clId="{ED42C1E3-21D2-438C-B9A6-99FCD9E51C5A}" dt="2023-06-14T05:13:54.630" v="98"/>
          <ac:spMkLst>
            <pc:docMk/>
            <pc:sldMk cId="0" sldId="262"/>
            <ac:spMk id="2" creationId="{4D084E7D-4904-C9BA-B78E-F1062FADE2DE}"/>
          </ac:spMkLst>
        </pc:spChg>
        <pc:spChg chg="del">
          <ac:chgData name="Michael Mitchell" userId="17dd9d3a-9f6b-4a21-b2ca-36059f4b673b" providerId="ADAL" clId="{ED42C1E3-21D2-438C-B9A6-99FCD9E51C5A}" dt="2023-06-14T05:13:54.194" v="97" actId="478"/>
          <ac:spMkLst>
            <pc:docMk/>
            <pc:sldMk cId="0" sldId="262"/>
            <ac:spMk id="11" creationId="{E8A82120-927F-EF5F-1BC8-01678F08A2DD}"/>
          </ac:spMkLst>
        </pc:spChg>
      </pc:sldChg>
      <pc:sldChg chg="del">
        <pc:chgData name="Michael Mitchell" userId="17dd9d3a-9f6b-4a21-b2ca-36059f4b673b" providerId="ADAL" clId="{ED42C1E3-21D2-438C-B9A6-99FCD9E51C5A}" dt="2023-06-14T05:09:03.001" v="14" actId="47"/>
        <pc:sldMkLst>
          <pc:docMk/>
          <pc:sldMk cId="814101911" sldId="264"/>
        </pc:sldMkLst>
      </pc:sldChg>
      <pc:sldChg chg="addSp delSp modSp mod">
        <pc:chgData name="Michael Mitchell" userId="17dd9d3a-9f6b-4a21-b2ca-36059f4b673b" providerId="ADAL" clId="{ED42C1E3-21D2-438C-B9A6-99FCD9E51C5A}" dt="2023-06-14T05:16:37.700" v="131" actId="20577"/>
        <pc:sldMkLst>
          <pc:docMk/>
          <pc:sldMk cId="1128162180" sldId="281"/>
        </pc:sldMkLst>
        <pc:spChg chg="del">
          <ac:chgData name="Michael Mitchell" userId="17dd9d3a-9f6b-4a21-b2ca-36059f4b673b" providerId="ADAL" clId="{ED42C1E3-21D2-438C-B9A6-99FCD9E51C5A}" dt="2023-06-14T05:09:41.073" v="18" actId="478"/>
          <ac:spMkLst>
            <pc:docMk/>
            <pc:sldMk cId="1128162180" sldId="281"/>
            <ac:spMk id="2" creationId="{3F8EAA31-FE4F-4EF5-A173-12343C242E15}"/>
          </ac:spMkLst>
        </pc:spChg>
        <pc:spChg chg="del mod">
          <ac:chgData name="Michael Mitchell" userId="17dd9d3a-9f6b-4a21-b2ca-36059f4b673b" providerId="ADAL" clId="{ED42C1E3-21D2-438C-B9A6-99FCD9E51C5A}" dt="2023-06-14T05:09:51.210" v="22" actId="478"/>
          <ac:spMkLst>
            <pc:docMk/>
            <pc:sldMk cId="1128162180" sldId="281"/>
            <ac:spMk id="3" creationId="{AD8CD7A6-B824-4FB2-9E74-1817D34FA483}"/>
          </ac:spMkLst>
        </pc:spChg>
        <pc:spChg chg="add mod">
          <ac:chgData name="Michael Mitchell" userId="17dd9d3a-9f6b-4a21-b2ca-36059f4b673b" providerId="ADAL" clId="{ED42C1E3-21D2-438C-B9A6-99FCD9E51C5A}" dt="2023-06-14T05:09:35.483" v="17"/>
          <ac:spMkLst>
            <pc:docMk/>
            <pc:sldMk cId="1128162180" sldId="281"/>
            <ac:spMk id="4" creationId="{18868A38-F464-0605-314F-06386C611B0B}"/>
          </ac:spMkLst>
        </pc:spChg>
        <pc:spChg chg="add mod">
          <ac:chgData name="Michael Mitchell" userId="17dd9d3a-9f6b-4a21-b2ca-36059f4b673b" providerId="ADAL" clId="{ED42C1E3-21D2-438C-B9A6-99FCD9E51C5A}" dt="2023-06-14T05:16:37.700" v="131" actId="20577"/>
          <ac:spMkLst>
            <pc:docMk/>
            <pc:sldMk cId="1128162180" sldId="281"/>
            <ac:spMk id="5" creationId="{80AA0A56-087E-7201-BEF1-691A4219F269}"/>
          </ac:spMkLst>
        </pc:spChg>
        <pc:spChg chg="add del mod">
          <ac:chgData name="Michael Mitchell" userId="17dd9d3a-9f6b-4a21-b2ca-36059f4b673b" providerId="ADAL" clId="{ED42C1E3-21D2-438C-B9A6-99FCD9E51C5A}" dt="2023-06-14T05:09:44.669" v="19" actId="478"/>
          <ac:spMkLst>
            <pc:docMk/>
            <pc:sldMk cId="1128162180" sldId="281"/>
            <ac:spMk id="7" creationId="{365B4C9C-6E44-9D0E-648B-A791BC9A8EA2}"/>
          </ac:spMkLst>
        </pc:spChg>
      </pc:sldChg>
      <pc:sldChg chg="modSp mod">
        <pc:chgData name="Michael Mitchell" userId="17dd9d3a-9f6b-4a21-b2ca-36059f4b673b" providerId="ADAL" clId="{ED42C1E3-21D2-438C-B9A6-99FCD9E51C5A}" dt="2023-06-14T05:11:24.814" v="34" actId="14100"/>
        <pc:sldMkLst>
          <pc:docMk/>
          <pc:sldMk cId="737807908" sldId="288"/>
        </pc:sldMkLst>
        <pc:spChg chg="mod">
          <ac:chgData name="Michael Mitchell" userId="17dd9d3a-9f6b-4a21-b2ca-36059f4b673b" providerId="ADAL" clId="{ED42C1E3-21D2-438C-B9A6-99FCD9E51C5A}" dt="2023-06-14T05:11:14.012" v="33" actId="1076"/>
          <ac:spMkLst>
            <pc:docMk/>
            <pc:sldMk cId="737807908" sldId="288"/>
            <ac:spMk id="4" creationId="{98A0BA94-AA2D-070F-1061-46783A4A05CA}"/>
          </ac:spMkLst>
        </pc:spChg>
        <pc:spChg chg="mod">
          <ac:chgData name="Michael Mitchell" userId="17dd9d3a-9f6b-4a21-b2ca-36059f4b673b" providerId="ADAL" clId="{ED42C1E3-21D2-438C-B9A6-99FCD9E51C5A}" dt="2023-06-14T05:11:24.814" v="34" actId="14100"/>
          <ac:spMkLst>
            <pc:docMk/>
            <pc:sldMk cId="737807908" sldId="288"/>
            <ac:spMk id="7" creationId="{153BAFB5-BA85-4503-95A2-022D0488CAC5}"/>
          </ac:spMkLst>
        </pc:spChg>
      </pc:sldChg>
      <pc:sldChg chg="modSp mod">
        <pc:chgData name="Michael Mitchell" userId="17dd9d3a-9f6b-4a21-b2ca-36059f4b673b" providerId="ADAL" clId="{ED42C1E3-21D2-438C-B9A6-99FCD9E51C5A}" dt="2023-06-14T05:22:27.248" v="229" actId="207"/>
        <pc:sldMkLst>
          <pc:docMk/>
          <pc:sldMk cId="0" sldId="300"/>
        </pc:sldMkLst>
        <pc:spChg chg="mod">
          <ac:chgData name="Michael Mitchell" userId="17dd9d3a-9f6b-4a21-b2ca-36059f4b673b" providerId="ADAL" clId="{ED42C1E3-21D2-438C-B9A6-99FCD9E51C5A}" dt="2023-06-14T05:22:27.248" v="229" actId="207"/>
          <ac:spMkLst>
            <pc:docMk/>
            <pc:sldMk cId="0" sldId="300"/>
            <ac:spMk id="155" creationId="{00000000-0000-0000-0000-000000000000}"/>
          </ac:spMkLst>
        </pc:spChg>
      </pc:sldChg>
      <pc:sldChg chg="modSp mod">
        <pc:chgData name="Michael Mitchell" userId="17dd9d3a-9f6b-4a21-b2ca-36059f4b673b" providerId="ADAL" clId="{ED42C1E3-21D2-438C-B9A6-99FCD9E51C5A}" dt="2023-06-14T05:09:18.037" v="16" actId="207"/>
        <pc:sldMkLst>
          <pc:docMk/>
          <pc:sldMk cId="4144189725" sldId="301"/>
        </pc:sldMkLst>
        <pc:spChg chg="mod">
          <ac:chgData name="Michael Mitchell" userId="17dd9d3a-9f6b-4a21-b2ca-36059f4b673b" providerId="ADAL" clId="{ED42C1E3-21D2-438C-B9A6-99FCD9E51C5A}" dt="2023-06-14T05:09:18.037" v="16" actId="207"/>
          <ac:spMkLst>
            <pc:docMk/>
            <pc:sldMk cId="4144189725" sldId="301"/>
            <ac:spMk id="129" creationId="{00000000-0000-0000-0000-000000000000}"/>
          </ac:spMkLst>
        </pc:spChg>
      </pc:sldChg>
      <pc:sldChg chg="del">
        <pc:chgData name="Michael Mitchell" userId="17dd9d3a-9f6b-4a21-b2ca-36059f4b673b" providerId="ADAL" clId="{ED42C1E3-21D2-438C-B9A6-99FCD9E51C5A}" dt="2023-06-14T05:12:42.668" v="78" actId="47"/>
        <pc:sldMkLst>
          <pc:docMk/>
          <pc:sldMk cId="1106970332" sldId="304"/>
        </pc:sldMkLst>
      </pc:sldChg>
      <pc:sldChg chg="del">
        <pc:chgData name="Michael Mitchell" userId="17dd9d3a-9f6b-4a21-b2ca-36059f4b673b" providerId="ADAL" clId="{ED42C1E3-21D2-438C-B9A6-99FCD9E51C5A}" dt="2023-06-14T05:12:39.069" v="77" actId="47"/>
        <pc:sldMkLst>
          <pc:docMk/>
          <pc:sldMk cId="1001246228" sldId="340"/>
        </pc:sldMkLst>
      </pc:sldChg>
      <pc:sldChg chg="del">
        <pc:chgData name="Michael Mitchell" userId="17dd9d3a-9f6b-4a21-b2ca-36059f4b673b" providerId="ADAL" clId="{ED42C1E3-21D2-438C-B9A6-99FCD9E51C5A}" dt="2023-06-14T05:22:14.449" v="225" actId="47"/>
        <pc:sldMkLst>
          <pc:docMk/>
          <pc:sldMk cId="1763560741" sldId="341"/>
        </pc:sldMkLst>
      </pc:sldChg>
      <pc:sldChg chg="addSp delSp modSp mod">
        <pc:chgData name="Michael Mitchell" userId="17dd9d3a-9f6b-4a21-b2ca-36059f4b673b" providerId="ADAL" clId="{ED42C1E3-21D2-438C-B9A6-99FCD9E51C5A}" dt="2023-06-14T05:11:33.602" v="38" actId="1076"/>
        <pc:sldMkLst>
          <pc:docMk/>
          <pc:sldMk cId="824956431" sldId="342"/>
        </pc:sldMkLst>
        <pc:spChg chg="add del mod">
          <ac:chgData name="Michael Mitchell" userId="17dd9d3a-9f6b-4a21-b2ca-36059f4b673b" providerId="ADAL" clId="{ED42C1E3-21D2-438C-B9A6-99FCD9E51C5A}" dt="2023-06-14T05:11:31.635" v="37" actId="478"/>
          <ac:spMkLst>
            <pc:docMk/>
            <pc:sldMk cId="824956431" sldId="342"/>
            <ac:spMk id="3" creationId="{6D69CC53-85E1-AFF0-1514-0E36BCBDA808}"/>
          </ac:spMkLst>
        </pc:spChg>
        <pc:spChg chg="add mod">
          <ac:chgData name="Michael Mitchell" userId="17dd9d3a-9f6b-4a21-b2ca-36059f4b673b" providerId="ADAL" clId="{ED42C1E3-21D2-438C-B9A6-99FCD9E51C5A}" dt="2023-06-14T05:11:29.188" v="36"/>
          <ac:spMkLst>
            <pc:docMk/>
            <pc:sldMk cId="824956431" sldId="342"/>
            <ac:spMk id="4" creationId="{498BF5FD-C54D-AFEF-1AB2-AD2887FAC089}"/>
          </ac:spMkLst>
        </pc:spChg>
        <pc:spChg chg="del">
          <ac:chgData name="Michael Mitchell" userId="17dd9d3a-9f6b-4a21-b2ca-36059f4b673b" providerId="ADAL" clId="{ED42C1E3-21D2-438C-B9A6-99FCD9E51C5A}" dt="2023-06-14T05:11:28.819" v="35" actId="478"/>
          <ac:spMkLst>
            <pc:docMk/>
            <pc:sldMk cId="824956431" sldId="342"/>
            <ac:spMk id="7" creationId="{153BAFB5-BA85-4503-95A2-022D0488CAC5}"/>
          </ac:spMkLst>
        </pc:spChg>
        <pc:picChg chg="mod">
          <ac:chgData name="Michael Mitchell" userId="17dd9d3a-9f6b-4a21-b2ca-36059f4b673b" providerId="ADAL" clId="{ED42C1E3-21D2-438C-B9A6-99FCD9E51C5A}" dt="2023-06-14T05:11:33.602" v="38" actId="1076"/>
          <ac:picMkLst>
            <pc:docMk/>
            <pc:sldMk cId="824956431" sldId="342"/>
            <ac:picMk id="13" creationId="{005FD18D-B81A-F155-ACC6-BB317D2D7C52}"/>
          </ac:picMkLst>
        </pc:picChg>
      </pc:sldChg>
      <pc:sldChg chg="addSp delSp modSp mod">
        <pc:chgData name="Michael Mitchell" userId="17dd9d3a-9f6b-4a21-b2ca-36059f4b673b" providerId="ADAL" clId="{ED42C1E3-21D2-438C-B9A6-99FCD9E51C5A}" dt="2023-06-14T05:11:57.073" v="42" actId="14100"/>
        <pc:sldMkLst>
          <pc:docMk/>
          <pc:sldMk cId="3399942087" sldId="343"/>
        </pc:sldMkLst>
        <pc:spChg chg="add del mod">
          <ac:chgData name="Michael Mitchell" userId="17dd9d3a-9f6b-4a21-b2ca-36059f4b673b" providerId="ADAL" clId="{ED42C1E3-21D2-438C-B9A6-99FCD9E51C5A}" dt="2023-06-14T05:11:46.302" v="41" actId="478"/>
          <ac:spMkLst>
            <pc:docMk/>
            <pc:sldMk cId="3399942087" sldId="343"/>
            <ac:spMk id="3" creationId="{EE7992AE-5FA6-FC2F-86B2-8C1E729BEFA0}"/>
          </ac:spMkLst>
        </pc:spChg>
        <pc:spChg chg="add mod">
          <ac:chgData name="Michael Mitchell" userId="17dd9d3a-9f6b-4a21-b2ca-36059f4b673b" providerId="ADAL" clId="{ED42C1E3-21D2-438C-B9A6-99FCD9E51C5A}" dt="2023-06-14T05:11:44.211" v="40"/>
          <ac:spMkLst>
            <pc:docMk/>
            <pc:sldMk cId="3399942087" sldId="343"/>
            <ac:spMk id="4" creationId="{61C76A5D-FF6D-D872-34CA-50172A9FAA5E}"/>
          </ac:spMkLst>
        </pc:spChg>
        <pc:spChg chg="del">
          <ac:chgData name="Michael Mitchell" userId="17dd9d3a-9f6b-4a21-b2ca-36059f4b673b" providerId="ADAL" clId="{ED42C1E3-21D2-438C-B9A6-99FCD9E51C5A}" dt="2023-06-14T05:11:43.788" v="39" actId="478"/>
          <ac:spMkLst>
            <pc:docMk/>
            <pc:sldMk cId="3399942087" sldId="343"/>
            <ac:spMk id="7" creationId="{153BAFB5-BA85-4503-95A2-022D0488CAC5}"/>
          </ac:spMkLst>
        </pc:spChg>
        <pc:picChg chg="mod">
          <ac:chgData name="Michael Mitchell" userId="17dd9d3a-9f6b-4a21-b2ca-36059f4b673b" providerId="ADAL" clId="{ED42C1E3-21D2-438C-B9A6-99FCD9E51C5A}" dt="2023-06-14T05:11:57.073" v="42" actId="14100"/>
          <ac:picMkLst>
            <pc:docMk/>
            <pc:sldMk cId="3399942087" sldId="343"/>
            <ac:picMk id="9" creationId="{427E33EB-0E93-1807-3657-B1F18A733DB3}"/>
          </ac:picMkLst>
        </pc:picChg>
      </pc:sldChg>
      <pc:sldChg chg="modSp del mod">
        <pc:chgData name="Michael Mitchell" userId="17dd9d3a-9f6b-4a21-b2ca-36059f4b673b" providerId="ADAL" clId="{ED42C1E3-21D2-438C-B9A6-99FCD9E51C5A}" dt="2023-06-14T05:22:05.450" v="224" actId="47"/>
        <pc:sldMkLst>
          <pc:docMk/>
          <pc:sldMk cId="1279770567" sldId="347"/>
        </pc:sldMkLst>
        <pc:spChg chg="mod ord">
          <ac:chgData name="Michael Mitchell" userId="17dd9d3a-9f6b-4a21-b2ca-36059f4b673b" providerId="ADAL" clId="{ED42C1E3-21D2-438C-B9A6-99FCD9E51C5A}" dt="2023-06-14T05:19:24.824" v="155" actId="21"/>
          <ac:spMkLst>
            <pc:docMk/>
            <pc:sldMk cId="1279770567" sldId="347"/>
            <ac:spMk id="4" creationId="{98A0BA94-AA2D-070F-1061-46783A4A05CA}"/>
          </ac:spMkLst>
        </pc:spChg>
        <pc:spChg chg="mod">
          <ac:chgData name="Michael Mitchell" userId="17dd9d3a-9f6b-4a21-b2ca-36059f4b673b" providerId="ADAL" clId="{ED42C1E3-21D2-438C-B9A6-99FCD9E51C5A}" dt="2023-06-14T05:14:23.359" v="103" actId="14100"/>
          <ac:spMkLst>
            <pc:docMk/>
            <pc:sldMk cId="1279770567" sldId="347"/>
            <ac:spMk id="7" creationId="{153BAFB5-BA85-4503-95A2-022D0488CAC5}"/>
          </ac:spMkLst>
        </pc:spChg>
        <pc:grpChg chg="mod">
          <ac:chgData name="Michael Mitchell" userId="17dd9d3a-9f6b-4a21-b2ca-36059f4b673b" providerId="ADAL" clId="{ED42C1E3-21D2-438C-B9A6-99FCD9E51C5A}" dt="2023-06-14T05:18:25.546" v="137" actId="1076"/>
          <ac:grpSpMkLst>
            <pc:docMk/>
            <pc:sldMk cId="1279770567" sldId="347"/>
            <ac:grpSpMk id="13" creationId="{FDE65192-8518-C6EC-79CB-A6D0D463EA01}"/>
          </ac:grpSpMkLst>
        </pc:grpChg>
        <pc:grpChg chg="mod">
          <ac:chgData name="Michael Mitchell" userId="17dd9d3a-9f6b-4a21-b2ca-36059f4b673b" providerId="ADAL" clId="{ED42C1E3-21D2-438C-B9A6-99FCD9E51C5A}" dt="2023-06-14T05:18:16.583" v="132" actId="1076"/>
          <ac:grpSpMkLst>
            <pc:docMk/>
            <pc:sldMk cId="1279770567" sldId="347"/>
            <ac:grpSpMk id="16" creationId="{1BE5F8A2-AE5D-506D-AB0E-4009DD25994D}"/>
          </ac:grpSpMkLst>
        </pc:grpChg>
        <pc:grpChg chg="mod">
          <ac:chgData name="Michael Mitchell" userId="17dd9d3a-9f6b-4a21-b2ca-36059f4b673b" providerId="ADAL" clId="{ED42C1E3-21D2-438C-B9A6-99FCD9E51C5A}" dt="2023-06-14T05:18:17.647" v="133" actId="1076"/>
          <ac:grpSpMkLst>
            <pc:docMk/>
            <pc:sldMk cId="1279770567" sldId="347"/>
            <ac:grpSpMk id="19" creationId="{3C30575E-C8D8-9F2E-333C-F48A84A5230C}"/>
          </ac:grpSpMkLst>
        </pc:grpChg>
        <pc:grpChg chg="mod">
          <ac:chgData name="Michael Mitchell" userId="17dd9d3a-9f6b-4a21-b2ca-36059f4b673b" providerId="ADAL" clId="{ED42C1E3-21D2-438C-B9A6-99FCD9E51C5A}" dt="2023-06-14T05:18:27.264" v="138" actId="1076"/>
          <ac:grpSpMkLst>
            <pc:docMk/>
            <pc:sldMk cId="1279770567" sldId="347"/>
            <ac:grpSpMk id="22" creationId="{0956EBDB-1A55-5111-BEA2-9FCB186F7F34}"/>
          </ac:grpSpMkLst>
        </pc:grpChg>
        <pc:grpChg chg="mod">
          <ac:chgData name="Michael Mitchell" userId="17dd9d3a-9f6b-4a21-b2ca-36059f4b673b" providerId="ADAL" clId="{ED42C1E3-21D2-438C-B9A6-99FCD9E51C5A}" dt="2023-06-14T05:18:21.718" v="136" actId="1076"/>
          <ac:grpSpMkLst>
            <pc:docMk/>
            <pc:sldMk cId="1279770567" sldId="347"/>
            <ac:grpSpMk id="25" creationId="{26EE8911-8E59-EEE7-30F2-4D29FB609DB7}"/>
          </ac:grpSpMkLst>
        </pc:grpChg>
        <pc:grpChg chg="mod">
          <ac:chgData name="Michael Mitchell" userId="17dd9d3a-9f6b-4a21-b2ca-36059f4b673b" providerId="ADAL" clId="{ED42C1E3-21D2-438C-B9A6-99FCD9E51C5A}" dt="2023-06-14T05:18:19.605" v="135" actId="1076"/>
          <ac:grpSpMkLst>
            <pc:docMk/>
            <pc:sldMk cId="1279770567" sldId="347"/>
            <ac:grpSpMk id="28" creationId="{9FDD3A95-1AD0-8714-0BDC-5D5A8D7E93EC}"/>
          </ac:grpSpMkLst>
        </pc:grpChg>
      </pc:sldChg>
      <pc:sldChg chg="modSp add mod">
        <pc:chgData name="Michael Mitchell" userId="17dd9d3a-9f6b-4a21-b2ca-36059f4b673b" providerId="ADAL" clId="{ED42C1E3-21D2-438C-B9A6-99FCD9E51C5A}" dt="2023-06-14T05:24:17.271" v="378" actId="20577"/>
        <pc:sldMkLst>
          <pc:docMk/>
          <pc:sldMk cId="4213848219" sldId="350"/>
        </pc:sldMkLst>
        <pc:spChg chg="mod">
          <ac:chgData name="Michael Mitchell" userId="17dd9d3a-9f6b-4a21-b2ca-36059f4b673b" providerId="ADAL" clId="{ED42C1E3-21D2-438C-B9A6-99FCD9E51C5A}" dt="2023-06-14T05:24:17.271" v="378" actId="20577"/>
          <ac:spMkLst>
            <pc:docMk/>
            <pc:sldMk cId="4213848219" sldId="350"/>
            <ac:spMk id="5" creationId="{7377C2D5-CA73-4136-B5B4-3F1034207F38}"/>
          </ac:spMkLst>
        </pc:spChg>
      </pc:sldChg>
      <pc:sldChg chg="modSp add mod">
        <pc:chgData name="Michael Mitchell" userId="17dd9d3a-9f6b-4a21-b2ca-36059f4b673b" providerId="ADAL" clId="{ED42C1E3-21D2-438C-B9A6-99FCD9E51C5A}" dt="2023-06-14T05:23:32.641" v="356" actId="20577"/>
        <pc:sldMkLst>
          <pc:docMk/>
          <pc:sldMk cId="3980950900" sldId="351"/>
        </pc:sldMkLst>
        <pc:spChg chg="mod">
          <ac:chgData name="Michael Mitchell" userId="17dd9d3a-9f6b-4a21-b2ca-36059f4b673b" providerId="ADAL" clId="{ED42C1E3-21D2-438C-B9A6-99FCD9E51C5A}" dt="2023-06-14T05:23:32.641" v="356" actId="20577"/>
          <ac:spMkLst>
            <pc:docMk/>
            <pc:sldMk cId="3980950900" sldId="351"/>
            <ac:spMk id="3" creationId="{A073F1B4-568A-48FE-BE3C-0C92349A1ECE}"/>
          </ac:spMkLst>
        </pc:spChg>
        <pc:spChg chg="mod">
          <ac:chgData name="Michael Mitchell" userId="17dd9d3a-9f6b-4a21-b2ca-36059f4b673b" providerId="ADAL" clId="{ED42C1E3-21D2-438C-B9A6-99FCD9E51C5A}" dt="2023-06-14T05:20:03.197" v="204" actId="20577"/>
          <ac:spMkLst>
            <pc:docMk/>
            <pc:sldMk cId="3980950900" sldId="351"/>
            <ac:spMk id="5" creationId="{059A986B-FE1C-B140-EB94-5B650D15E3DE}"/>
          </ac:spMkLst>
        </pc:spChg>
        <pc:spChg chg="mod">
          <ac:chgData name="Michael Mitchell" userId="17dd9d3a-9f6b-4a21-b2ca-36059f4b673b" providerId="ADAL" clId="{ED42C1E3-21D2-438C-B9A6-99FCD9E51C5A}" dt="2023-06-14T05:21:40.377" v="221" actId="404"/>
          <ac:spMkLst>
            <pc:docMk/>
            <pc:sldMk cId="3980950900" sldId="351"/>
            <ac:spMk id="7" creationId="{99061A08-19FC-9E42-2CCF-3E9936871FCB}"/>
          </ac:spMkLst>
        </pc:spChg>
      </pc:sldChg>
    </pc:docChg>
  </pc:docChgLst>
  <pc:docChgLst>
    <pc:chgData name="Michael Mitchell" userId="17dd9d3a-9f6b-4a21-b2ca-36059f4b673b" providerId="ADAL" clId="{0ED96AB6-F205-4AFB-9A21-D59385F463AB}"/>
    <pc:docChg chg="custSel addSld delSld modSld">
      <pc:chgData name="Michael Mitchell" userId="17dd9d3a-9f6b-4a21-b2ca-36059f4b673b" providerId="ADAL" clId="{0ED96AB6-F205-4AFB-9A21-D59385F463AB}" dt="2023-06-14T08:47:04.059" v="10" actId="14100"/>
      <pc:docMkLst>
        <pc:docMk/>
      </pc:docMkLst>
      <pc:sldChg chg="addSp delSp modSp add mod">
        <pc:chgData name="Michael Mitchell" userId="17dd9d3a-9f6b-4a21-b2ca-36059f4b673b" providerId="ADAL" clId="{0ED96AB6-F205-4AFB-9A21-D59385F463AB}" dt="2023-06-14T08:47:04.059" v="10" actId="14100"/>
        <pc:sldMkLst>
          <pc:docMk/>
          <pc:sldMk cId="500539815" sldId="315"/>
        </pc:sldMkLst>
        <pc:picChg chg="del mod">
          <ac:chgData name="Michael Mitchell" userId="17dd9d3a-9f6b-4a21-b2ca-36059f4b673b" providerId="ADAL" clId="{0ED96AB6-F205-4AFB-9A21-D59385F463AB}" dt="2023-06-14T08:46:56.740" v="7" actId="478"/>
          <ac:picMkLst>
            <pc:docMk/>
            <pc:sldMk cId="500539815" sldId="315"/>
            <ac:picMk id="2" creationId="{8B83A6DC-6DC3-8657-7384-F3A488EE3556}"/>
          </ac:picMkLst>
        </pc:picChg>
        <pc:picChg chg="add mod">
          <ac:chgData name="Michael Mitchell" userId="17dd9d3a-9f6b-4a21-b2ca-36059f4b673b" providerId="ADAL" clId="{0ED96AB6-F205-4AFB-9A21-D59385F463AB}" dt="2023-06-14T08:47:04.059" v="10" actId="14100"/>
          <ac:picMkLst>
            <pc:docMk/>
            <pc:sldMk cId="500539815" sldId="315"/>
            <ac:picMk id="3" creationId="{D126AAEF-378A-A604-27E0-A5AA48592688}"/>
          </ac:picMkLst>
        </pc:picChg>
      </pc:sldChg>
      <pc:sldChg chg="add del">
        <pc:chgData name="Michael Mitchell" userId="17dd9d3a-9f6b-4a21-b2ca-36059f4b673b" providerId="ADAL" clId="{0ED96AB6-F205-4AFB-9A21-D59385F463AB}" dt="2023-06-14T08:46:52.225" v="4"/>
        <pc:sldMkLst>
          <pc:docMk/>
          <pc:sldMk cId="239600229" sldId="446"/>
        </pc:sldMkLst>
      </pc:sldChg>
    </pc:docChg>
  </pc:docChgLst>
  <pc:docChgLst>
    <pc:chgData name="Michael Mitchell" userId="17dd9d3a-9f6b-4a21-b2ca-36059f4b673b" providerId="ADAL" clId="{8128415B-4285-48FA-BAD1-381D74AF43BC}"/>
    <pc:docChg chg="undo custSel addSld delSld modSld sldOrd">
      <pc:chgData name="Michael Mitchell" userId="17dd9d3a-9f6b-4a21-b2ca-36059f4b673b" providerId="ADAL" clId="{8128415B-4285-48FA-BAD1-381D74AF43BC}" dt="2022-05-24T03:43:34.990" v="519" actId="20577"/>
      <pc:docMkLst>
        <pc:docMk/>
      </pc:docMkLst>
      <pc:sldChg chg="addSp delSp modSp add mod modTransition">
        <pc:chgData name="Michael Mitchell" userId="17dd9d3a-9f6b-4a21-b2ca-36059f4b673b" providerId="ADAL" clId="{8128415B-4285-48FA-BAD1-381D74AF43BC}" dt="2022-05-23T10:25:08.081" v="244" actId="1076"/>
        <pc:sldMkLst>
          <pc:docMk/>
          <pc:sldMk cId="0" sldId="260"/>
        </pc:sldMkLst>
        <pc:spChg chg="add mod">
          <ac:chgData name="Michael Mitchell" userId="17dd9d3a-9f6b-4a21-b2ca-36059f4b673b" providerId="ADAL" clId="{8128415B-4285-48FA-BAD1-381D74AF43BC}" dt="2022-05-23T10:24:19.358" v="212" actId="1076"/>
          <ac:spMkLst>
            <pc:docMk/>
            <pc:sldMk cId="0" sldId="260"/>
            <ac:spMk id="11" creationId="{FA5B712A-35AA-E349-5A95-EDD885828A39}"/>
          </ac:spMkLst>
        </pc:spChg>
        <pc:spChg chg="add mod">
          <ac:chgData name="Michael Mitchell" userId="17dd9d3a-9f6b-4a21-b2ca-36059f4b673b" providerId="ADAL" clId="{8128415B-4285-48FA-BAD1-381D74AF43BC}" dt="2022-05-23T10:24:38.416" v="215" actId="571"/>
          <ac:spMkLst>
            <pc:docMk/>
            <pc:sldMk cId="0" sldId="260"/>
            <ac:spMk id="12" creationId="{D5FF3EED-791A-EC07-615A-6822502C7D58}"/>
          </ac:spMkLst>
        </pc:spChg>
        <pc:spChg chg="add mod">
          <ac:chgData name="Michael Mitchell" userId="17dd9d3a-9f6b-4a21-b2ca-36059f4b673b" providerId="ADAL" clId="{8128415B-4285-48FA-BAD1-381D74AF43BC}" dt="2022-05-23T10:25:08.081" v="244" actId="1076"/>
          <ac:spMkLst>
            <pc:docMk/>
            <pc:sldMk cId="0" sldId="260"/>
            <ac:spMk id="13" creationId="{C5DC3E20-58E3-FCFB-540F-2E16D44D89B1}"/>
          </ac:spMkLst>
        </pc:spChg>
        <pc:spChg chg="mod">
          <ac:chgData name="Michael Mitchell" userId="17dd9d3a-9f6b-4a21-b2ca-36059f4b673b" providerId="ADAL" clId="{8128415B-4285-48FA-BAD1-381D74AF43BC}" dt="2022-05-23T10:22:43.834" v="176" actId="14100"/>
          <ac:spMkLst>
            <pc:docMk/>
            <pc:sldMk cId="0" sldId="260"/>
            <ac:spMk id="148" creationId="{00000000-0000-0000-0000-000000000000}"/>
          </ac:spMkLst>
        </pc:spChg>
        <pc:spChg chg="del">
          <ac:chgData name="Michael Mitchell" userId="17dd9d3a-9f6b-4a21-b2ca-36059f4b673b" providerId="ADAL" clId="{8128415B-4285-48FA-BAD1-381D74AF43BC}" dt="2022-05-23T10:22:25.202" v="175" actId="478"/>
          <ac:spMkLst>
            <pc:docMk/>
            <pc:sldMk cId="0" sldId="260"/>
            <ac:spMk id="149" creationId="{00000000-0000-0000-0000-000000000000}"/>
          </ac:spMkLst>
        </pc:spChg>
        <pc:spChg chg="mod">
          <ac:chgData name="Michael Mitchell" userId="17dd9d3a-9f6b-4a21-b2ca-36059f4b673b" providerId="ADAL" clId="{8128415B-4285-48FA-BAD1-381D74AF43BC}" dt="2022-05-23T10:22:57.210" v="180" actId="1076"/>
          <ac:spMkLst>
            <pc:docMk/>
            <pc:sldMk cId="0" sldId="260"/>
            <ac:spMk id="151" creationId="{00000000-0000-0000-0000-000000000000}"/>
          </ac:spMkLst>
        </pc:spChg>
        <pc:spChg chg="mod">
          <ac:chgData name="Michael Mitchell" userId="17dd9d3a-9f6b-4a21-b2ca-36059f4b673b" providerId="ADAL" clId="{8128415B-4285-48FA-BAD1-381D74AF43BC}" dt="2022-05-23T10:22:57.210" v="180" actId="1076"/>
          <ac:spMkLst>
            <pc:docMk/>
            <pc:sldMk cId="0" sldId="260"/>
            <ac:spMk id="153" creationId="{00000000-0000-0000-0000-000000000000}"/>
          </ac:spMkLst>
        </pc:spChg>
        <pc:spChg chg="mod">
          <ac:chgData name="Michael Mitchell" userId="17dd9d3a-9f6b-4a21-b2ca-36059f4b673b" providerId="ADAL" clId="{8128415B-4285-48FA-BAD1-381D74AF43BC}" dt="2022-05-23T10:22:43.834" v="176" actId="14100"/>
          <ac:spMkLst>
            <pc:docMk/>
            <pc:sldMk cId="0" sldId="260"/>
            <ac:spMk id="154" creationId="{00000000-0000-0000-0000-000000000000}"/>
          </ac:spMkLst>
        </pc:spChg>
        <pc:picChg chg="mod">
          <ac:chgData name="Michael Mitchell" userId="17dd9d3a-9f6b-4a21-b2ca-36059f4b673b" providerId="ADAL" clId="{8128415B-4285-48FA-BAD1-381D74AF43BC}" dt="2022-05-23T10:22:47.616" v="177" actId="1076"/>
          <ac:picMkLst>
            <pc:docMk/>
            <pc:sldMk cId="0" sldId="260"/>
            <ac:picMk id="147" creationId="{00000000-0000-0000-0000-000000000000}"/>
          </ac:picMkLst>
        </pc:picChg>
        <pc:picChg chg="mod">
          <ac:chgData name="Michael Mitchell" userId="17dd9d3a-9f6b-4a21-b2ca-36059f4b673b" providerId="ADAL" clId="{8128415B-4285-48FA-BAD1-381D74AF43BC}" dt="2022-05-23T10:22:43.834" v="176" actId="14100"/>
          <ac:picMkLst>
            <pc:docMk/>
            <pc:sldMk cId="0" sldId="260"/>
            <ac:picMk id="150" creationId="{00000000-0000-0000-0000-000000000000}"/>
          </ac:picMkLst>
        </pc:picChg>
        <pc:picChg chg="mod">
          <ac:chgData name="Michael Mitchell" userId="17dd9d3a-9f6b-4a21-b2ca-36059f4b673b" providerId="ADAL" clId="{8128415B-4285-48FA-BAD1-381D74AF43BC}" dt="2022-05-23T10:22:43.834" v="176" actId="14100"/>
          <ac:picMkLst>
            <pc:docMk/>
            <pc:sldMk cId="0" sldId="260"/>
            <ac:picMk id="152" creationId="{00000000-0000-0000-0000-000000000000}"/>
          </ac:picMkLst>
        </pc:picChg>
        <pc:picChg chg="mod">
          <ac:chgData name="Michael Mitchell" userId="17dd9d3a-9f6b-4a21-b2ca-36059f4b673b" providerId="ADAL" clId="{8128415B-4285-48FA-BAD1-381D74AF43BC}" dt="2022-05-23T10:22:50.051" v="178" actId="1076"/>
          <ac:picMkLst>
            <pc:docMk/>
            <pc:sldMk cId="0" sldId="260"/>
            <ac:picMk id="155" creationId="{00000000-0000-0000-0000-000000000000}"/>
          </ac:picMkLst>
        </pc:picChg>
      </pc:sldChg>
      <pc:sldChg chg="addSp modSp add mod modTransition">
        <pc:chgData name="Michael Mitchell" userId="17dd9d3a-9f6b-4a21-b2ca-36059f4b673b" providerId="ADAL" clId="{8128415B-4285-48FA-BAD1-381D74AF43BC}" dt="2022-05-23T10:25:13.208" v="245"/>
        <pc:sldMkLst>
          <pc:docMk/>
          <pc:sldMk cId="0" sldId="261"/>
        </pc:sldMkLst>
        <pc:spChg chg="add mod">
          <ac:chgData name="Michael Mitchell" userId="17dd9d3a-9f6b-4a21-b2ca-36059f4b673b" providerId="ADAL" clId="{8128415B-4285-48FA-BAD1-381D74AF43BC}" dt="2022-05-23T10:24:22.370" v="213"/>
          <ac:spMkLst>
            <pc:docMk/>
            <pc:sldMk cId="0" sldId="261"/>
            <ac:spMk id="10" creationId="{A3586BBD-C21A-5DEB-286B-C496AB0EB841}"/>
          </ac:spMkLst>
        </pc:spChg>
        <pc:spChg chg="add mod">
          <ac:chgData name="Michael Mitchell" userId="17dd9d3a-9f6b-4a21-b2ca-36059f4b673b" providerId="ADAL" clId="{8128415B-4285-48FA-BAD1-381D74AF43BC}" dt="2022-05-23T10:25:13.208" v="245"/>
          <ac:spMkLst>
            <pc:docMk/>
            <pc:sldMk cId="0" sldId="261"/>
            <ac:spMk id="11" creationId="{C6A07B49-81E6-D26F-9054-34AA396DD255}"/>
          </ac:spMkLst>
        </pc:spChg>
        <pc:picChg chg="mod">
          <ac:chgData name="Michael Mitchell" userId="17dd9d3a-9f6b-4a21-b2ca-36059f4b673b" providerId="ADAL" clId="{8128415B-4285-48FA-BAD1-381D74AF43BC}" dt="2022-05-23T10:23:03.902" v="181" actId="14100"/>
          <ac:picMkLst>
            <pc:docMk/>
            <pc:sldMk cId="0" sldId="261"/>
            <ac:picMk id="157" creationId="{00000000-0000-0000-0000-000000000000}"/>
          </ac:picMkLst>
        </pc:picChg>
        <pc:picChg chg="mod">
          <ac:chgData name="Michael Mitchell" userId="17dd9d3a-9f6b-4a21-b2ca-36059f4b673b" providerId="ADAL" clId="{8128415B-4285-48FA-BAD1-381D74AF43BC}" dt="2022-05-23T10:23:06.828" v="182" actId="1076"/>
          <ac:picMkLst>
            <pc:docMk/>
            <pc:sldMk cId="0" sldId="261"/>
            <ac:picMk id="164" creationId="{00000000-0000-0000-0000-000000000000}"/>
          </ac:picMkLst>
        </pc:picChg>
      </pc:sldChg>
      <pc:sldChg chg="addSp modSp add mod modTransition">
        <pc:chgData name="Michael Mitchell" userId="17dd9d3a-9f6b-4a21-b2ca-36059f4b673b" providerId="ADAL" clId="{8128415B-4285-48FA-BAD1-381D74AF43BC}" dt="2022-05-23T10:29:37.093" v="253" actId="1076"/>
        <pc:sldMkLst>
          <pc:docMk/>
          <pc:sldMk cId="0" sldId="262"/>
        </pc:sldMkLst>
        <pc:spChg chg="add mod">
          <ac:chgData name="Michael Mitchell" userId="17dd9d3a-9f6b-4a21-b2ca-36059f4b673b" providerId="ADAL" clId="{8128415B-4285-48FA-BAD1-381D74AF43BC}" dt="2022-05-23T10:24:24.862" v="214"/>
          <ac:spMkLst>
            <pc:docMk/>
            <pc:sldMk cId="0" sldId="262"/>
            <ac:spMk id="10" creationId="{E8F87E74-2446-8177-80FD-D08FF0FA98A3}"/>
          </ac:spMkLst>
        </pc:spChg>
        <pc:spChg chg="add mod">
          <ac:chgData name="Michael Mitchell" userId="17dd9d3a-9f6b-4a21-b2ca-36059f4b673b" providerId="ADAL" clId="{8128415B-4285-48FA-BAD1-381D74AF43BC}" dt="2022-05-23T10:29:37.093" v="253" actId="1076"/>
          <ac:spMkLst>
            <pc:docMk/>
            <pc:sldMk cId="0" sldId="262"/>
            <ac:spMk id="11" creationId="{E8A82120-927F-EF5F-1BC8-01678F08A2DD}"/>
          </ac:spMkLst>
        </pc:spChg>
        <pc:spChg chg="mod">
          <ac:chgData name="Michael Mitchell" userId="17dd9d3a-9f6b-4a21-b2ca-36059f4b673b" providerId="ADAL" clId="{8128415B-4285-48FA-BAD1-381D74AF43BC}" dt="2022-05-23T10:29:35.775" v="252" actId="1076"/>
          <ac:spMkLst>
            <pc:docMk/>
            <pc:sldMk cId="0" sldId="262"/>
            <ac:spMk id="166" creationId="{00000000-0000-0000-0000-000000000000}"/>
          </ac:spMkLst>
        </pc:spChg>
        <pc:spChg chg="mod">
          <ac:chgData name="Michael Mitchell" userId="17dd9d3a-9f6b-4a21-b2ca-36059f4b673b" providerId="ADAL" clId="{8128415B-4285-48FA-BAD1-381D74AF43BC}" dt="2022-05-23T10:23:17.926" v="185" actId="1076"/>
          <ac:spMkLst>
            <pc:docMk/>
            <pc:sldMk cId="0" sldId="262"/>
            <ac:spMk id="169" creationId="{00000000-0000-0000-0000-000000000000}"/>
          </ac:spMkLst>
        </pc:spChg>
        <pc:picChg chg="mod">
          <ac:chgData name="Michael Mitchell" userId="17dd9d3a-9f6b-4a21-b2ca-36059f4b673b" providerId="ADAL" clId="{8128415B-4285-48FA-BAD1-381D74AF43BC}" dt="2022-05-23T10:29:21.869" v="247" actId="1076"/>
          <ac:picMkLst>
            <pc:docMk/>
            <pc:sldMk cId="0" sldId="262"/>
            <ac:picMk id="167" creationId="{00000000-0000-0000-0000-000000000000}"/>
          </ac:picMkLst>
        </pc:picChg>
        <pc:picChg chg="mod">
          <ac:chgData name="Michael Mitchell" userId="17dd9d3a-9f6b-4a21-b2ca-36059f4b673b" providerId="ADAL" clId="{8128415B-4285-48FA-BAD1-381D74AF43BC}" dt="2022-05-23T10:29:27.593" v="250" actId="1076"/>
          <ac:picMkLst>
            <pc:docMk/>
            <pc:sldMk cId="0" sldId="262"/>
            <ac:picMk id="168" creationId="{00000000-0000-0000-0000-000000000000}"/>
          </ac:picMkLst>
        </pc:picChg>
      </pc:sldChg>
      <pc:sldChg chg="addSp delSp modSp add modTransition">
        <pc:chgData name="Michael Mitchell" userId="17dd9d3a-9f6b-4a21-b2ca-36059f4b673b" providerId="ADAL" clId="{8128415B-4285-48FA-BAD1-381D74AF43BC}" dt="2022-05-24T02:31:15.644" v="510"/>
        <pc:sldMkLst>
          <pc:docMk/>
          <pc:sldMk cId="0" sldId="263"/>
        </pc:sldMkLst>
        <pc:spChg chg="add del mod">
          <ac:chgData name="Michael Mitchell" userId="17dd9d3a-9f6b-4a21-b2ca-36059f4b673b" providerId="ADAL" clId="{8128415B-4285-48FA-BAD1-381D74AF43BC}" dt="2022-05-24T02:31:10.101" v="508"/>
          <ac:spMkLst>
            <pc:docMk/>
            <pc:sldMk cId="0" sldId="263"/>
            <ac:spMk id="4" creationId="{FFFA039C-8B73-66FB-80FC-9CB48ABF29E6}"/>
          </ac:spMkLst>
        </pc:spChg>
        <pc:spChg chg="add mod">
          <ac:chgData name="Michael Mitchell" userId="17dd9d3a-9f6b-4a21-b2ca-36059f4b673b" providerId="ADAL" clId="{8128415B-4285-48FA-BAD1-381D74AF43BC}" dt="2022-05-24T02:31:15.644" v="510"/>
          <ac:spMkLst>
            <pc:docMk/>
            <pc:sldMk cId="0" sldId="263"/>
            <ac:spMk id="5" creationId="{BA557202-8905-4300-9BC2-797B5BB7E597}"/>
          </ac:spMkLst>
        </pc:spChg>
      </pc:sldChg>
      <pc:sldChg chg="modSp mod">
        <pc:chgData name="Michael Mitchell" userId="17dd9d3a-9f6b-4a21-b2ca-36059f4b673b" providerId="ADAL" clId="{8128415B-4285-48FA-BAD1-381D74AF43BC}" dt="2022-05-24T03:43:34.990" v="519" actId="20577"/>
        <pc:sldMkLst>
          <pc:docMk/>
          <pc:sldMk cId="814101911" sldId="264"/>
        </pc:sldMkLst>
        <pc:spChg chg="mod">
          <ac:chgData name="Michael Mitchell" userId="17dd9d3a-9f6b-4a21-b2ca-36059f4b673b" providerId="ADAL" clId="{8128415B-4285-48FA-BAD1-381D74AF43BC}" dt="2022-05-24T03:43:34.990" v="519" actId="20577"/>
          <ac:spMkLst>
            <pc:docMk/>
            <pc:sldMk cId="814101911" sldId="264"/>
            <ac:spMk id="5" creationId="{7377C2D5-CA73-4136-B5B4-3F1034207F38}"/>
          </ac:spMkLst>
        </pc:spChg>
      </pc:sldChg>
      <pc:sldChg chg="addSp modSp add del mod modTransition">
        <pc:chgData name="Michael Mitchell" userId="17dd9d3a-9f6b-4a21-b2ca-36059f4b673b" providerId="ADAL" clId="{8128415B-4285-48FA-BAD1-381D74AF43BC}" dt="2022-05-24T02:31:21.014" v="514"/>
        <pc:sldMkLst>
          <pc:docMk/>
          <pc:sldMk cId="0" sldId="265"/>
        </pc:sldMkLst>
        <pc:spChg chg="add mod">
          <ac:chgData name="Michael Mitchell" userId="17dd9d3a-9f6b-4a21-b2ca-36059f4b673b" providerId="ADAL" clId="{8128415B-4285-48FA-BAD1-381D74AF43BC}" dt="2022-05-24T02:31:21.014" v="514"/>
          <ac:spMkLst>
            <pc:docMk/>
            <pc:sldMk cId="0" sldId="265"/>
            <ac:spMk id="4" creationId="{E8FA6EA9-58AC-8B4F-B792-9C033C7B9FA4}"/>
          </ac:spMkLst>
        </pc:spChg>
        <pc:picChg chg="mod">
          <ac:chgData name="Michael Mitchell" userId="17dd9d3a-9f6b-4a21-b2ca-36059f4b673b" providerId="ADAL" clId="{8128415B-4285-48FA-BAD1-381D74AF43BC}" dt="2022-05-23T10:31:42.850" v="284" actId="1076"/>
          <ac:picMkLst>
            <pc:docMk/>
            <pc:sldMk cId="0" sldId="265"/>
            <ac:picMk id="188" creationId="{00000000-0000-0000-0000-000000000000}"/>
          </ac:picMkLst>
        </pc:picChg>
      </pc:sldChg>
      <pc:sldChg chg="delSp modSp add del mod modTransition">
        <pc:chgData name="Michael Mitchell" userId="17dd9d3a-9f6b-4a21-b2ca-36059f4b673b" providerId="ADAL" clId="{8128415B-4285-48FA-BAD1-381D74AF43BC}" dt="2022-05-23T10:32:34.387" v="299" actId="47"/>
        <pc:sldMkLst>
          <pc:docMk/>
          <pc:sldMk cId="0" sldId="266"/>
        </pc:sldMkLst>
        <pc:picChg chg="del mod">
          <ac:chgData name="Michael Mitchell" userId="17dd9d3a-9f6b-4a21-b2ca-36059f4b673b" providerId="ADAL" clId="{8128415B-4285-48FA-BAD1-381D74AF43BC}" dt="2022-05-23T10:32:33.153" v="298" actId="21"/>
          <ac:picMkLst>
            <pc:docMk/>
            <pc:sldMk cId="0" sldId="266"/>
            <ac:picMk id="191" creationId="{00000000-0000-0000-0000-000000000000}"/>
          </ac:picMkLst>
        </pc:picChg>
      </pc:sldChg>
      <pc:sldChg chg="modSp mod">
        <pc:chgData name="Michael Mitchell" userId="17dd9d3a-9f6b-4a21-b2ca-36059f4b673b" providerId="ADAL" clId="{8128415B-4285-48FA-BAD1-381D74AF43BC}" dt="2022-05-23T10:11:53.277" v="80"/>
        <pc:sldMkLst>
          <pc:docMk/>
          <pc:sldMk cId="1128162180" sldId="281"/>
        </pc:sldMkLst>
        <pc:spChg chg="mod">
          <ac:chgData name="Michael Mitchell" userId="17dd9d3a-9f6b-4a21-b2ca-36059f4b673b" providerId="ADAL" clId="{8128415B-4285-48FA-BAD1-381D74AF43BC}" dt="2022-05-23T10:11:53.277" v="80"/>
          <ac:spMkLst>
            <pc:docMk/>
            <pc:sldMk cId="1128162180" sldId="281"/>
            <ac:spMk id="3" creationId="{AD8CD7A6-B824-4FB2-9E74-1817D34FA483}"/>
          </ac:spMkLst>
        </pc:spChg>
        <pc:picChg chg="mod">
          <ac:chgData name="Michael Mitchell" userId="17dd9d3a-9f6b-4a21-b2ca-36059f4b673b" providerId="ADAL" clId="{8128415B-4285-48FA-BAD1-381D74AF43BC}" dt="2022-05-23T10:11:32.703" v="79" actId="14826"/>
          <ac:picMkLst>
            <pc:docMk/>
            <pc:sldMk cId="1128162180" sldId="281"/>
            <ac:picMk id="7170" creationId="{EB3EB1F6-6EB4-4513-9432-1294A683D8D7}"/>
          </ac:picMkLst>
        </pc:picChg>
      </pc:sldChg>
      <pc:sldChg chg="addSp delSp modSp mod">
        <pc:chgData name="Michael Mitchell" userId="17dd9d3a-9f6b-4a21-b2ca-36059f4b673b" providerId="ADAL" clId="{8128415B-4285-48FA-BAD1-381D74AF43BC}" dt="2022-05-23T10:15:30.927" v="132" actId="1076"/>
        <pc:sldMkLst>
          <pc:docMk/>
          <pc:sldMk cId="737807908" sldId="288"/>
        </pc:sldMkLst>
        <pc:spChg chg="mod">
          <ac:chgData name="Michael Mitchell" userId="17dd9d3a-9f6b-4a21-b2ca-36059f4b673b" providerId="ADAL" clId="{8128415B-4285-48FA-BAD1-381D74AF43BC}" dt="2022-05-23T10:13:04.907" v="108" actId="1076"/>
          <ac:spMkLst>
            <pc:docMk/>
            <pc:sldMk cId="737807908" sldId="288"/>
            <ac:spMk id="4" creationId="{98A0BA94-AA2D-070F-1061-46783A4A05CA}"/>
          </ac:spMkLst>
        </pc:spChg>
        <pc:spChg chg="mod">
          <ac:chgData name="Michael Mitchell" userId="17dd9d3a-9f6b-4a21-b2ca-36059f4b673b" providerId="ADAL" clId="{8128415B-4285-48FA-BAD1-381D74AF43BC}" dt="2022-05-23T10:12:02.240" v="98" actId="20577"/>
          <ac:spMkLst>
            <pc:docMk/>
            <pc:sldMk cId="737807908" sldId="288"/>
            <ac:spMk id="7" creationId="{153BAFB5-BA85-4503-95A2-022D0488CAC5}"/>
          </ac:spMkLst>
        </pc:spChg>
        <pc:spChg chg="add mod">
          <ac:chgData name="Michael Mitchell" userId="17dd9d3a-9f6b-4a21-b2ca-36059f4b673b" providerId="ADAL" clId="{8128415B-4285-48FA-BAD1-381D74AF43BC}" dt="2022-05-23T10:15:18.160" v="129" actId="1076"/>
          <ac:spMkLst>
            <pc:docMk/>
            <pc:sldMk cId="737807908" sldId="288"/>
            <ac:spMk id="9" creationId="{2CD15AC1-1FB4-2423-2598-64B66718F3D0}"/>
          </ac:spMkLst>
        </pc:spChg>
        <pc:spChg chg="add mod">
          <ac:chgData name="Michael Mitchell" userId="17dd9d3a-9f6b-4a21-b2ca-36059f4b673b" providerId="ADAL" clId="{8128415B-4285-48FA-BAD1-381D74AF43BC}" dt="2022-05-23T10:13:53.517" v="124" actId="1076"/>
          <ac:spMkLst>
            <pc:docMk/>
            <pc:sldMk cId="737807908" sldId="288"/>
            <ac:spMk id="10" creationId="{BB3CEFCC-C4AB-94FA-6F00-5FD287D2F9DB}"/>
          </ac:spMkLst>
        </pc:spChg>
        <pc:spChg chg="add mod">
          <ac:chgData name="Michael Mitchell" userId="17dd9d3a-9f6b-4a21-b2ca-36059f4b673b" providerId="ADAL" clId="{8128415B-4285-48FA-BAD1-381D74AF43BC}" dt="2022-05-23T10:13:56.531" v="125" actId="1076"/>
          <ac:spMkLst>
            <pc:docMk/>
            <pc:sldMk cId="737807908" sldId="288"/>
            <ac:spMk id="11" creationId="{3D2339D7-31CE-7FE0-8D64-4B92558DAF83}"/>
          </ac:spMkLst>
        </pc:spChg>
        <pc:spChg chg="add mod">
          <ac:chgData name="Michael Mitchell" userId="17dd9d3a-9f6b-4a21-b2ca-36059f4b673b" providerId="ADAL" clId="{8128415B-4285-48FA-BAD1-381D74AF43BC}" dt="2022-05-23T10:15:21.166" v="130" actId="14100"/>
          <ac:spMkLst>
            <pc:docMk/>
            <pc:sldMk cId="737807908" sldId="288"/>
            <ac:spMk id="12" creationId="{3A299A8E-E928-B027-13A0-370A1BBF6316}"/>
          </ac:spMkLst>
        </pc:spChg>
        <pc:graphicFrameChg chg="del modGraphic">
          <ac:chgData name="Michael Mitchell" userId="17dd9d3a-9f6b-4a21-b2ca-36059f4b673b" providerId="ADAL" clId="{8128415B-4285-48FA-BAD1-381D74AF43BC}" dt="2022-05-23T10:12:54.436" v="103" actId="478"/>
          <ac:graphicFrameMkLst>
            <pc:docMk/>
            <pc:sldMk cId="737807908" sldId="288"/>
            <ac:graphicFrameMk id="6" creationId="{ACB0211F-0663-4D35-B682-6BF73E5FA988}"/>
          </ac:graphicFrameMkLst>
        </pc:graphicFrameChg>
        <pc:picChg chg="del mod">
          <ac:chgData name="Michael Mitchell" userId="17dd9d3a-9f6b-4a21-b2ca-36059f4b673b" providerId="ADAL" clId="{8128415B-4285-48FA-BAD1-381D74AF43BC}" dt="2022-05-23T10:12:56.317" v="105" actId="478"/>
          <ac:picMkLst>
            <pc:docMk/>
            <pc:sldMk cId="737807908" sldId="288"/>
            <ac:picMk id="2" creationId="{B6BD9129-FB7E-0693-89F1-09F8B012CF24}"/>
          </ac:picMkLst>
        </pc:picChg>
        <pc:picChg chg="add mod">
          <ac:chgData name="Michael Mitchell" userId="17dd9d3a-9f6b-4a21-b2ca-36059f4b673b" providerId="ADAL" clId="{8128415B-4285-48FA-BAD1-381D74AF43BC}" dt="2022-05-23T10:15:30.927" v="132" actId="1076"/>
          <ac:picMkLst>
            <pc:docMk/>
            <pc:sldMk cId="737807908" sldId="288"/>
            <ac:picMk id="8" creationId="{76145AF0-DC77-4B86-81A7-304E6F0D8950}"/>
          </ac:picMkLst>
        </pc:picChg>
        <pc:picChg chg="del mod">
          <ac:chgData name="Michael Mitchell" userId="17dd9d3a-9f6b-4a21-b2ca-36059f4b673b" providerId="ADAL" clId="{8128415B-4285-48FA-BAD1-381D74AF43BC}" dt="2022-05-23T10:12:56.317" v="105" actId="478"/>
          <ac:picMkLst>
            <pc:docMk/>
            <pc:sldMk cId="737807908" sldId="288"/>
            <ac:picMk id="1026" creationId="{FA035DBD-0BC0-D04F-5D5E-0162F18857ED}"/>
          </ac:picMkLst>
        </pc:picChg>
      </pc:sldChg>
      <pc:sldChg chg="modSp mod">
        <pc:chgData name="Michael Mitchell" userId="17dd9d3a-9f6b-4a21-b2ca-36059f4b673b" providerId="ADAL" clId="{8128415B-4285-48FA-BAD1-381D74AF43BC}" dt="2022-05-23T10:34:51.708" v="367" actId="1076"/>
        <pc:sldMkLst>
          <pc:docMk/>
          <pc:sldMk cId="0" sldId="300"/>
        </pc:sldMkLst>
        <pc:picChg chg="mod">
          <ac:chgData name="Michael Mitchell" userId="17dd9d3a-9f6b-4a21-b2ca-36059f4b673b" providerId="ADAL" clId="{8128415B-4285-48FA-BAD1-381D74AF43BC}" dt="2022-05-23T10:34:51.708" v="367" actId="1076"/>
          <ac:picMkLst>
            <pc:docMk/>
            <pc:sldMk cId="0" sldId="300"/>
            <ac:picMk id="4" creationId="{0DD331E7-1B2D-13E2-9F03-3347EE87B11A}"/>
          </ac:picMkLst>
        </pc:picChg>
      </pc:sldChg>
      <pc:sldChg chg="modSp mod">
        <pc:chgData name="Michael Mitchell" userId="17dd9d3a-9f6b-4a21-b2ca-36059f4b673b" providerId="ADAL" clId="{8128415B-4285-48FA-BAD1-381D74AF43BC}" dt="2022-05-23T10:34:32.359" v="364" actId="1076"/>
        <pc:sldMkLst>
          <pc:docMk/>
          <pc:sldMk cId="4144189725" sldId="301"/>
        </pc:sldMkLst>
        <pc:spChg chg="mod">
          <ac:chgData name="Michael Mitchell" userId="17dd9d3a-9f6b-4a21-b2ca-36059f4b673b" providerId="ADAL" clId="{8128415B-4285-48FA-BAD1-381D74AF43BC}" dt="2022-05-23T10:11:28.005" v="78" actId="20577"/>
          <ac:spMkLst>
            <pc:docMk/>
            <pc:sldMk cId="4144189725" sldId="301"/>
            <ac:spMk id="129" creationId="{00000000-0000-0000-0000-000000000000}"/>
          </ac:spMkLst>
        </pc:spChg>
        <pc:picChg chg="mod">
          <ac:chgData name="Michael Mitchell" userId="17dd9d3a-9f6b-4a21-b2ca-36059f4b673b" providerId="ADAL" clId="{8128415B-4285-48FA-BAD1-381D74AF43BC}" dt="2022-05-23T10:34:32.359" v="364" actId="1076"/>
          <ac:picMkLst>
            <pc:docMk/>
            <pc:sldMk cId="4144189725" sldId="301"/>
            <ac:picMk id="2" creationId="{C5A5C41E-DF9B-5B63-821E-8C519B4D1BE3}"/>
          </ac:picMkLst>
        </pc:picChg>
      </pc:sldChg>
      <pc:sldChg chg="del">
        <pc:chgData name="Michael Mitchell" userId="17dd9d3a-9f6b-4a21-b2ca-36059f4b673b" providerId="ADAL" clId="{8128415B-4285-48FA-BAD1-381D74AF43BC}" dt="2022-05-23T10:33:14.523" v="301" actId="47"/>
        <pc:sldMkLst>
          <pc:docMk/>
          <pc:sldMk cId="3659942210" sldId="333"/>
        </pc:sldMkLst>
      </pc:sldChg>
      <pc:sldChg chg="del">
        <pc:chgData name="Michael Mitchell" userId="17dd9d3a-9f6b-4a21-b2ca-36059f4b673b" providerId="ADAL" clId="{8128415B-4285-48FA-BAD1-381D74AF43BC}" dt="2022-05-23T10:33:14.523" v="301" actId="47"/>
        <pc:sldMkLst>
          <pc:docMk/>
          <pc:sldMk cId="2830106656" sldId="335"/>
        </pc:sldMkLst>
      </pc:sldChg>
      <pc:sldChg chg="delSp modSp mod">
        <pc:chgData name="Michael Mitchell" userId="17dd9d3a-9f6b-4a21-b2ca-36059f4b673b" providerId="ADAL" clId="{8128415B-4285-48FA-BAD1-381D74AF43BC}" dt="2022-05-24T02:30:11.597" v="461" actId="20577"/>
        <pc:sldMkLst>
          <pc:docMk/>
          <pc:sldMk cId="1001246228" sldId="340"/>
        </pc:sldMkLst>
        <pc:spChg chg="mod">
          <ac:chgData name="Michael Mitchell" userId="17dd9d3a-9f6b-4a21-b2ca-36059f4b673b" providerId="ADAL" clId="{8128415B-4285-48FA-BAD1-381D74AF43BC}" dt="2022-05-23T10:31:13.794" v="281" actId="33524"/>
          <ac:spMkLst>
            <pc:docMk/>
            <pc:sldMk cId="1001246228" sldId="340"/>
            <ac:spMk id="4" creationId="{98A0BA94-AA2D-070F-1061-46783A4A05CA}"/>
          </ac:spMkLst>
        </pc:spChg>
        <pc:spChg chg="mod">
          <ac:chgData name="Michael Mitchell" userId="17dd9d3a-9f6b-4a21-b2ca-36059f4b673b" providerId="ADAL" clId="{8128415B-4285-48FA-BAD1-381D74AF43BC}" dt="2022-05-24T02:30:11.597" v="461" actId="20577"/>
          <ac:spMkLst>
            <pc:docMk/>
            <pc:sldMk cId="1001246228" sldId="340"/>
            <ac:spMk id="7" creationId="{153BAFB5-BA85-4503-95A2-022D0488CAC5}"/>
          </ac:spMkLst>
        </pc:spChg>
        <pc:graphicFrameChg chg="mod modGraphic">
          <ac:chgData name="Michael Mitchell" userId="17dd9d3a-9f6b-4a21-b2ca-36059f4b673b" providerId="ADAL" clId="{8128415B-4285-48FA-BAD1-381D74AF43BC}" dt="2022-05-23T10:31:07.265" v="279" actId="14100"/>
          <ac:graphicFrameMkLst>
            <pc:docMk/>
            <pc:sldMk cId="1001246228" sldId="340"/>
            <ac:graphicFrameMk id="6" creationId="{ACB0211F-0663-4D35-B682-6BF73E5FA988}"/>
          </ac:graphicFrameMkLst>
        </pc:graphicFrameChg>
        <pc:picChg chg="del">
          <ac:chgData name="Michael Mitchell" userId="17dd9d3a-9f6b-4a21-b2ca-36059f4b673b" providerId="ADAL" clId="{8128415B-4285-48FA-BAD1-381D74AF43BC}" dt="2022-05-23T10:30:08.915" v="254" actId="478"/>
          <ac:picMkLst>
            <pc:docMk/>
            <pc:sldMk cId="1001246228" sldId="340"/>
            <ac:picMk id="3" creationId="{844224E9-D7BD-37A6-2484-E5298FB75E87}"/>
          </ac:picMkLst>
        </pc:picChg>
      </pc:sldChg>
      <pc:sldChg chg="modSp mod">
        <pc:chgData name="Michael Mitchell" userId="17dd9d3a-9f6b-4a21-b2ca-36059f4b673b" providerId="ADAL" clId="{8128415B-4285-48FA-BAD1-381D74AF43BC}" dt="2022-05-24T02:32:16.287" v="516" actId="20577"/>
        <pc:sldMkLst>
          <pc:docMk/>
          <pc:sldMk cId="1763560741" sldId="341"/>
        </pc:sldMkLst>
        <pc:spChg chg="mod">
          <ac:chgData name="Michael Mitchell" userId="17dd9d3a-9f6b-4a21-b2ca-36059f4b673b" providerId="ADAL" clId="{8128415B-4285-48FA-BAD1-381D74AF43BC}" dt="2022-05-24T02:32:16.287" v="516" actId="20577"/>
          <ac:spMkLst>
            <pc:docMk/>
            <pc:sldMk cId="1763560741" sldId="341"/>
            <ac:spMk id="4" creationId="{98A0BA94-AA2D-070F-1061-46783A4A05CA}"/>
          </ac:spMkLst>
        </pc:spChg>
        <pc:picChg chg="mod">
          <ac:chgData name="Michael Mitchell" userId="17dd9d3a-9f6b-4a21-b2ca-36059f4b673b" providerId="ADAL" clId="{8128415B-4285-48FA-BAD1-381D74AF43BC}" dt="2022-05-23T10:34:20.826" v="363" actId="1076"/>
          <ac:picMkLst>
            <pc:docMk/>
            <pc:sldMk cId="1763560741" sldId="341"/>
            <ac:picMk id="3074" creationId="{6ABB4D1A-A5B0-B17F-019A-D2F8F7F561C7}"/>
          </ac:picMkLst>
        </pc:picChg>
      </pc:sldChg>
      <pc:sldChg chg="addSp delSp modSp add mod ord">
        <pc:chgData name="Michael Mitchell" userId="17dd9d3a-9f6b-4a21-b2ca-36059f4b673b" providerId="ADAL" clId="{8128415B-4285-48FA-BAD1-381D74AF43BC}" dt="2022-05-23T10:47:28.808" v="369"/>
        <pc:sldMkLst>
          <pc:docMk/>
          <pc:sldMk cId="824956431" sldId="342"/>
        </pc:sldMkLst>
        <pc:spChg chg="del">
          <ac:chgData name="Michael Mitchell" userId="17dd9d3a-9f6b-4a21-b2ca-36059f4b673b" providerId="ADAL" clId="{8128415B-4285-48FA-BAD1-381D74AF43BC}" dt="2022-05-23T10:17:56.204" v="137" actId="478"/>
          <ac:spMkLst>
            <pc:docMk/>
            <pc:sldMk cId="824956431" sldId="342"/>
            <ac:spMk id="4" creationId="{98A0BA94-AA2D-070F-1061-46783A4A05CA}"/>
          </ac:spMkLst>
        </pc:spChg>
        <pc:spChg chg="mod">
          <ac:chgData name="Michael Mitchell" userId="17dd9d3a-9f6b-4a21-b2ca-36059f4b673b" providerId="ADAL" clId="{8128415B-4285-48FA-BAD1-381D74AF43BC}" dt="2022-05-23T10:18:33.859" v="151" actId="1076"/>
          <ac:spMkLst>
            <pc:docMk/>
            <pc:sldMk cId="824956431" sldId="342"/>
            <ac:spMk id="7" creationId="{153BAFB5-BA85-4503-95A2-022D0488CAC5}"/>
          </ac:spMkLst>
        </pc:spChg>
        <pc:spChg chg="del">
          <ac:chgData name="Michael Mitchell" userId="17dd9d3a-9f6b-4a21-b2ca-36059f4b673b" providerId="ADAL" clId="{8128415B-4285-48FA-BAD1-381D74AF43BC}" dt="2022-05-23T10:17:54.460" v="136" actId="478"/>
          <ac:spMkLst>
            <pc:docMk/>
            <pc:sldMk cId="824956431" sldId="342"/>
            <ac:spMk id="9" creationId="{2CD15AC1-1FB4-2423-2598-64B66718F3D0}"/>
          </ac:spMkLst>
        </pc:spChg>
        <pc:spChg chg="del mod">
          <ac:chgData name="Michael Mitchell" userId="17dd9d3a-9f6b-4a21-b2ca-36059f4b673b" providerId="ADAL" clId="{8128415B-4285-48FA-BAD1-381D74AF43BC}" dt="2022-05-23T10:17:54.460" v="136" actId="478"/>
          <ac:spMkLst>
            <pc:docMk/>
            <pc:sldMk cId="824956431" sldId="342"/>
            <ac:spMk id="10" creationId="{BB3CEFCC-C4AB-94FA-6F00-5FD287D2F9DB}"/>
          </ac:spMkLst>
        </pc:spChg>
        <pc:spChg chg="del mod">
          <ac:chgData name="Michael Mitchell" userId="17dd9d3a-9f6b-4a21-b2ca-36059f4b673b" providerId="ADAL" clId="{8128415B-4285-48FA-BAD1-381D74AF43BC}" dt="2022-05-23T10:17:54.460" v="136" actId="478"/>
          <ac:spMkLst>
            <pc:docMk/>
            <pc:sldMk cId="824956431" sldId="342"/>
            <ac:spMk id="11" creationId="{3D2339D7-31CE-7FE0-8D64-4B92558DAF83}"/>
          </ac:spMkLst>
        </pc:spChg>
        <pc:spChg chg="del mod">
          <ac:chgData name="Michael Mitchell" userId="17dd9d3a-9f6b-4a21-b2ca-36059f4b673b" providerId="ADAL" clId="{8128415B-4285-48FA-BAD1-381D74AF43BC}" dt="2022-05-23T10:17:54.460" v="136" actId="478"/>
          <ac:spMkLst>
            <pc:docMk/>
            <pc:sldMk cId="824956431" sldId="342"/>
            <ac:spMk id="12" creationId="{3A299A8E-E928-B027-13A0-370A1BBF6316}"/>
          </ac:spMkLst>
        </pc:spChg>
        <pc:spChg chg="add mod">
          <ac:chgData name="Michael Mitchell" userId="17dd9d3a-9f6b-4a21-b2ca-36059f4b673b" providerId="ADAL" clId="{8128415B-4285-48FA-BAD1-381D74AF43BC}" dt="2022-05-23T10:18:38.394" v="152" actId="1076"/>
          <ac:spMkLst>
            <pc:docMk/>
            <pc:sldMk cId="824956431" sldId="342"/>
            <ac:spMk id="17" creationId="{E59BFD6C-6B3D-3C99-DD50-A3481C7270CB}"/>
          </ac:spMkLst>
        </pc:spChg>
        <pc:spChg chg="add mod">
          <ac:chgData name="Michael Mitchell" userId="17dd9d3a-9f6b-4a21-b2ca-36059f4b673b" providerId="ADAL" clId="{8128415B-4285-48FA-BAD1-381D74AF43BC}" dt="2022-05-23T10:19:22.741" v="162" actId="1076"/>
          <ac:spMkLst>
            <pc:docMk/>
            <pc:sldMk cId="824956431" sldId="342"/>
            <ac:spMk id="18" creationId="{AD3D9998-359D-C048-9E92-52E81D78DF88}"/>
          </ac:spMkLst>
        </pc:spChg>
        <pc:picChg chg="del mod">
          <ac:chgData name="Michael Mitchell" userId="17dd9d3a-9f6b-4a21-b2ca-36059f4b673b" providerId="ADAL" clId="{8128415B-4285-48FA-BAD1-381D74AF43BC}" dt="2022-05-23T10:17:54.460" v="136" actId="478"/>
          <ac:picMkLst>
            <pc:docMk/>
            <pc:sldMk cId="824956431" sldId="342"/>
            <ac:picMk id="8" creationId="{76145AF0-DC77-4B86-81A7-304E6F0D8950}"/>
          </ac:picMkLst>
        </pc:picChg>
        <pc:picChg chg="add mod">
          <ac:chgData name="Michael Mitchell" userId="17dd9d3a-9f6b-4a21-b2ca-36059f4b673b" providerId="ADAL" clId="{8128415B-4285-48FA-BAD1-381D74AF43BC}" dt="2022-05-23T10:19:26.063" v="163" actId="14100"/>
          <ac:picMkLst>
            <pc:docMk/>
            <pc:sldMk cId="824956431" sldId="342"/>
            <ac:picMk id="13" creationId="{005FD18D-B81A-F155-ACC6-BB317D2D7C52}"/>
          </ac:picMkLst>
        </pc:picChg>
        <pc:picChg chg="add mod">
          <ac:chgData name="Michael Mitchell" userId="17dd9d3a-9f6b-4a21-b2ca-36059f4b673b" providerId="ADAL" clId="{8128415B-4285-48FA-BAD1-381D74AF43BC}" dt="2022-05-23T10:19:19.504" v="161" actId="1076"/>
          <ac:picMkLst>
            <pc:docMk/>
            <pc:sldMk cId="824956431" sldId="342"/>
            <ac:picMk id="14" creationId="{24C9876A-51B6-7B90-7CA0-2DEFD02F3735}"/>
          </ac:picMkLst>
        </pc:picChg>
        <pc:picChg chg="add mod">
          <ac:chgData name="Michael Mitchell" userId="17dd9d3a-9f6b-4a21-b2ca-36059f4b673b" providerId="ADAL" clId="{8128415B-4285-48FA-BAD1-381D74AF43BC}" dt="2022-05-23T10:19:09.999" v="158" actId="1076"/>
          <ac:picMkLst>
            <pc:docMk/>
            <pc:sldMk cId="824956431" sldId="342"/>
            <ac:picMk id="15" creationId="{BE08307C-D5E6-0373-92BD-E09BAA9D1BA2}"/>
          </ac:picMkLst>
        </pc:picChg>
        <pc:picChg chg="add mod">
          <ac:chgData name="Michael Mitchell" userId="17dd9d3a-9f6b-4a21-b2ca-36059f4b673b" providerId="ADAL" clId="{8128415B-4285-48FA-BAD1-381D74AF43BC}" dt="2022-05-23T10:19:13.310" v="159" actId="1076"/>
          <ac:picMkLst>
            <pc:docMk/>
            <pc:sldMk cId="824956431" sldId="342"/>
            <ac:picMk id="16" creationId="{1ED6F263-AFC0-BBD4-1CC2-66AEBB856191}"/>
          </ac:picMkLst>
        </pc:picChg>
      </pc:sldChg>
      <pc:sldChg chg="addSp delSp modSp add mod">
        <pc:chgData name="Michael Mitchell" userId="17dd9d3a-9f6b-4a21-b2ca-36059f4b673b" providerId="ADAL" clId="{8128415B-4285-48FA-BAD1-381D74AF43BC}" dt="2022-05-23T10:21:34.538" v="173" actId="1076"/>
        <pc:sldMkLst>
          <pc:docMk/>
          <pc:sldMk cId="3399942087" sldId="343"/>
        </pc:sldMkLst>
        <pc:spChg chg="del">
          <ac:chgData name="Michael Mitchell" userId="17dd9d3a-9f6b-4a21-b2ca-36059f4b673b" providerId="ADAL" clId="{8128415B-4285-48FA-BAD1-381D74AF43BC}" dt="2022-05-23T10:21:16.235" v="166" actId="478"/>
          <ac:spMkLst>
            <pc:docMk/>
            <pc:sldMk cId="3399942087" sldId="343"/>
            <ac:spMk id="17" creationId="{E59BFD6C-6B3D-3C99-DD50-A3481C7270CB}"/>
          </ac:spMkLst>
        </pc:spChg>
        <pc:spChg chg="del">
          <ac:chgData name="Michael Mitchell" userId="17dd9d3a-9f6b-4a21-b2ca-36059f4b673b" providerId="ADAL" clId="{8128415B-4285-48FA-BAD1-381D74AF43BC}" dt="2022-05-23T10:21:16.235" v="166" actId="478"/>
          <ac:spMkLst>
            <pc:docMk/>
            <pc:sldMk cId="3399942087" sldId="343"/>
            <ac:spMk id="18" creationId="{AD3D9998-359D-C048-9E92-52E81D78DF88}"/>
          </ac:spMkLst>
        </pc:spChg>
        <pc:picChg chg="add mod">
          <ac:chgData name="Michael Mitchell" userId="17dd9d3a-9f6b-4a21-b2ca-36059f4b673b" providerId="ADAL" clId="{8128415B-4285-48FA-BAD1-381D74AF43BC}" dt="2022-05-23T10:21:34.538" v="173" actId="1076"/>
          <ac:picMkLst>
            <pc:docMk/>
            <pc:sldMk cId="3399942087" sldId="343"/>
            <ac:picMk id="9" creationId="{427E33EB-0E93-1807-3657-B1F18A733DB3}"/>
          </ac:picMkLst>
        </pc:picChg>
        <pc:picChg chg="del mod">
          <ac:chgData name="Michael Mitchell" userId="17dd9d3a-9f6b-4a21-b2ca-36059f4b673b" providerId="ADAL" clId="{8128415B-4285-48FA-BAD1-381D74AF43BC}" dt="2022-05-23T10:21:16.235" v="166" actId="478"/>
          <ac:picMkLst>
            <pc:docMk/>
            <pc:sldMk cId="3399942087" sldId="343"/>
            <ac:picMk id="13" creationId="{005FD18D-B81A-F155-ACC6-BB317D2D7C52}"/>
          </ac:picMkLst>
        </pc:picChg>
        <pc:picChg chg="del mod">
          <ac:chgData name="Michael Mitchell" userId="17dd9d3a-9f6b-4a21-b2ca-36059f4b673b" providerId="ADAL" clId="{8128415B-4285-48FA-BAD1-381D74AF43BC}" dt="2022-05-23T10:21:16.235" v="166" actId="478"/>
          <ac:picMkLst>
            <pc:docMk/>
            <pc:sldMk cId="3399942087" sldId="343"/>
            <ac:picMk id="14" creationId="{24C9876A-51B6-7B90-7CA0-2DEFD02F3735}"/>
          </ac:picMkLst>
        </pc:picChg>
        <pc:picChg chg="del mod">
          <ac:chgData name="Michael Mitchell" userId="17dd9d3a-9f6b-4a21-b2ca-36059f4b673b" providerId="ADAL" clId="{8128415B-4285-48FA-BAD1-381D74AF43BC}" dt="2022-05-23T10:21:16.235" v="166" actId="478"/>
          <ac:picMkLst>
            <pc:docMk/>
            <pc:sldMk cId="3399942087" sldId="343"/>
            <ac:picMk id="15" creationId="{BE08307C-D5E6-0373-92BD-E09BAA9D1BA2}"/>
          </ac:picMkLst>
        </pc:picChg>
        <pc:picChg chg="del">
          <ac:chgData name="Michael Mitchell" userId="17dd9d3a-9f6b-4a21-b2ca-36059f4b673b" providerId="ADAL" clId="{8128415B-4285-48FA-BAD1-381D74AF43BC}" dt="2022-05-23T10:21:16.235" v="166" actId="478"/>
          <ac:picMkLst>
            <pc:docMk/>
            <pc:sldMk cId="3399942087" sldId="343"/>
            <ac:picMk id="16" creationId="{1ED6F263-AFC0-BBD4-1CC2-66AEBB856191}"/>
          </ac:picMkLst>
        </pc:picChg>
      </pc:sldChg>
      <pc:sldChg chg="modSp add mod modTransition">
        <pc:chgData name="Michael Mitchell" userId="17dd9d3a-9f6b-4a21-b2ca-36059f4b673b" providerId="ADAL" clId="{8128415B-4285-48FA-BAD1-381D74AF43BC}" dt="2022-05-23T10:32:13.896" v="293" actId="20577"/>
        <pc:sldMkLst>
          <pc:docMk/>
          <pc:sldMk cId="0" sldId="344"/>
        </pc:sldMkLst>
        <pc:spChg chg="mod">
          <ac:chgData name="Michael Mitchell" userId="17dd9d3a-9f6b-4a21-b2ca-36059f4b673b" providerId="ADAL" clId="{8128415B-4285-48FA-BAD1-381D74AF43BC}" dt="2022-05-23T10:32:13.896" v="293" actId="20577"/>
          <ac:spMkLst>
            <pc:docMk/>
            <pc:sldMk cId="0" sldId="344"/>
            <ac:spMk id="186" creationId="{00000000-0000-0000-0000-000000000000}"/>
          </ac:spMkLst>
        </pc:spChg>
        <pc:picChg chg="mod">
          <ac:chgData name="Michael Mitchell" userId="17dd9d3a-9f6b-4a21-b2ca-36059f4b673b" providerId="ADAL" clId="{8128415B-4285-48FA-BAD1-381D74AF43BC}" dt="2022-05-23T10:31:33.020" v="283" actId="1076"/>
          <ac:picMkLst>
            <pc:docMk/>
            <pc:sldMk cId="0" sldId="344"/>
            <ac:picMk id="185" creationId="{00000000-0000-0000-0000-000000000000}"/>
          </ac:picMkLst>
        </pc:picChg>
      </pc:sldChg>
      <pc:sldChg chg="modSp add mod">
        <pc:chgData name="Michael Mitchell" userId="17dd9d3a-9f6b-4a21-b2ca-36059f4b673b" providerId="ADAL" clId="{8128415B-4285-48FA-BAD1-381D74AF43BC}" dt="2022-05-23T10:32:29.238" v="296" actId="14826"/>
        <pc:sldMkLst>
          <pc:docMk/>
          <pc:sldMk cId="3565819596" sldId="345"/>
        </pc:sldMkLst>
        <pc:picChg chg="mod">
          <ac:chgData name="Michael Mitchell" userId="17dd9d3a-9f6b-4a21-b2ca-36059f4b673b" providerId="ADAL" clId="{8128415B-4285-48FA-BAD1-381D74AF43BC}" dt="2022-05-23T10:32:29.238" v="296" actId="14826"/>
          <ac:picMkLst>
            <pc:docMk/>
            <pc:sldMk cId="3565819596" sldId="345"/>
            <ac:picMk id="185" creationId="{00000000-0000-0000-0000-000000000000}"/>
          </ac:picMkLst>
        </pc:picChg>
      </pc:sldChg>
      <pc:sldChg chg="modSp add mod">
        <pc:chgData name="Michael Mitchell" userId="17dd9d3a-9f6b-4a21-b2ca-36059f4b673b" providerId="ADAL" clId="{8128415B-4285-48FA-BAD1-381D74AF43BC}" dt="2022-05-23T10:32:37.952" v="300" actId="14826"/>
        <pc:sldMkLst>
          <pc:docMk/>
          <pc:sldMk cId="2741779728" sldId="346"/>
        </pc:sldMkLst>
        <pc:picChg chg="mod">
          <ac:chgData name="Michael Mitchell" userId="17dd9d3a-9f6b-4a21-b2ca-36059f4b673b" providerId="ADAL" clId="{8128415B-4285-48FA-BAD1-381D74AF43BC}" dt="2022-05-23T10:32:37.952" v="300" actId="14826"/>
          <ac:picMkLst>
            <pc:docMk/>
            <pc:sldMk cId="2741779728" sldId="346"/>
            <ac:picMk id="185" creationId="{00000000-0000-0000-0000-000000000000}"/>
          </ac:picMkLst>
        </pc:picChg>
      </pc:sldChg>
      <pc:sldChg chg="addSp delSp modSp add mod ord">
        <pc:chgData name="Michael Mitchell" userId="17dd9d3a-9f6b-4a21-b2ca-36059f4b673b" providerId="ADAL" clId="{8128415B-4285-48FA-BAD1-381D74AF43BC}" dt="2022-05-24T02:30:01.468" v="459" actId="1076"/>
        <pc:sldMkLst>
          <pc:docMk/>
          <pc:sldMk cId="1279770567" sldId="347"/>
        </pc:sldMkLst>
        <pc:spChg chg="mod">
          <ac:chgData name="Michael Mitchell" userId="17dd9d3a-9f6b-4a21-b2ca-36059f4b673b" providerId="ADAL" clId="{8128415B-4285-48FA-BAD1-381D74AF43BC}" dt="2022-05-24T02:28:35.479" v="438" actId="20577"/>
          <ac:spMkLst>
            <pc:docMk/>
            <pc:sldMk cId="1279770567" sldId="347"/>
            <ac:spMk id="4" creationId="{98A0BA94-AA2D-070F-1061-46783A4A05CA}"/>
          </ac:spMkLst>
        </pc:spChg>
        <pc:spChg chg="mod">
          <ac:chgData name="Michael Mitchell" userId="17dd9d3a-9f6b-4a21-b2ca-36059f4b673b" providerId="ADAL" clId="{8128415B-4285-48FA-BAD1-381D74AF43BC}" dt="2022-05-24T02:27:55.596" v="384" actId="20577"/>
          <ac:spMkLst>
            <pc:docMk/>
            <pc:sldMk cId="1279770567" sldId="347"/>
            <ac:spMk id="7" creationId="{153BAFB5-BA85-4503-95A2-022D0488CAC5}"/>
          </ac:spMkLst>
        </pc:spChg>
        <pc:spChg chg="del">
          <ac:chgData name="Michael Mitchell" userId="17dd9d3a-9f6b-4a21-b2ca-36059f4b673b" providerId="ADAL" clId="{8128415B-4285-48FA-BAD1-381D74AF43BC}" dt="2022-05-24T02:28:31.625" v="436" actId="478"/>
          <ac:spMkLst>
            <pc:docMk/>
            <pc:sldMk cId="1279770567" sldId="347"/>
            <ac:spMk id="9" creationId="{2CD15AC1-1FB4-2423-2598-64B66718F3D0}"/>
          </ac:spMkLst>
        </pc:spChg>
        <pc:spChg chg="del">
          <ac:chgData name="Michael Mitchell" userId="17dd9d3a-9f6b-4a21-b2ca-36059f4b673b" providerId="ADAL" clId="{8128415B-4285-48FA-BAD1-381D74AF43BC}" dt="2022-05-24T02:28:31.625" v="436" actId="478"/>
          <ac:spMkLst>
            <pc:docMk/>
            <pc:sldMk cId="1279770567" sldId="347"/>
            <ac:spMk id="10" creationId="{BB3CEFCC-C4AB-94FA-6F00-5FD287D2F9DB}"/>
          </ac:spMkLst>
        </pc:spChg>
        <pc:spChg chg="del">
          <ac:chgData name="Michael Mitchell" userId="17dd9d3a-9f6b-4a21-b2ca-36059f4b673b" providerId="ADAL" clId="{8128415B-4285-48FA-BAD1-381D74AF43BC}" dt="2022-05-24T02:28:31.625" v="436" actId="478"/>
          <ac:spMkLst>
            <pc:docMk/>
            <pc:sldMk cId="1279770567" sldId="347"/>
            <ac:spMk id="11" creationId="{3D2339D7-31CE-7FE0-8D64-4B92558DAF83}"/>
          </ac:spMkLst>
        </pc:spChg>
        <pc:spChg chg="del">
          <ac:chgData name="Michael Mitchell" userId="17dd9d3a-9f6b-4a21-b2ca-36059f4b673b" providerId="ADAL" clId="{8128415B-4285-48FA-BAD1-381D74AF43BC}" dt="2022-05-24T02:28:31.625" v="436" actId="478"/>
          <ac:spMkLst>
            <pc:docMk/>
            <pc:sldMk cId="1279770567" sldId="347"/>
            <ac:spMk id="12" creationId="{3A299A8E-E928-B027-13A0-370A1BBF6316}"/>
          </ac:spMkLst>
        </pc:spChg>
        <pc:grpChg chg="add mod">
          <ac:chgData name="Michael Mitchell" userId="17dd9d3a-9f6b-4a21-b2ca-36059f4b673b" providerId="ADAL" clId="{8128415B-4285-48FA-BAD1-381D74AF43BC}" dt="2022-05-24T02:29:27.773" v="450" actId="1076"/>
          <ac:grpSpMkLst>
            <pc:docMk/>
            <pc:sldMk cId="1279770567" sldId="347"/>
            <ac:grpSpMk id="13" creationId="{FDE65192-8518-C6EC-79CB-A6D0D463EA01}"/>
          </ac:grpSpMkLst>
        </pc:grpChg>
        <pc:grpChg chg="add mod">
          <ac:chgData name="Michael Mitchell" userId="17dd9d3a-9f6b-4a21-b2ca-36059f4b673b" providerId="ADAL" clId="{8128415B-4285-48FA-BAD1-381D74AF43BC}" dt="2022-05-24T02:29:24.805" v="449" actId="1076"/>
          <ac:grpSpMkLst>
            <pc:docMk/>
            <pc:sldMk cId="1279770567" sldId="347"/>
            <ac:grpSpMk id="16" creationId="{1BE5F8A2-AE5D-506D-AB0E-4009DD25994D}"/>
          </ac:grpSpMkLst>
        </pc:grpChg>
        <pc:grpChg chg="add mod">
          <ac:chgData name="Michael Mitchell" userId="17dd9d3a-9f6b-4a21-b2ca-36059f4b673b" providerId="ADAL" clId="{8128415B-4285-48FA-BAD1-381D74AF43BC}" dt="2022-05-24T02:29:29.561" v="451" actId="1076"/>
          <ac:grpSpMkLst>
            <pc:docMk/>
            <pc:sldMk cId="1279770567" sldId="347"/>
            <ac:grpSpMk id="19" creationId="{3C30575E-C8D8-9F2E-333C-F48A84A5230C}"/>
          </ac:grpSpMkLst>
        </pc:grpChg>
        <pc:grpChg chg="add mod">
          <ac:chgData name="Michael Mitchell" userId="17dd9d3a-9f6b-4a21-b2ca-36059f4b673b" providerId="ADAL" clId="{8128415B-4285-48FA-BAD1-381D74AF43BC}" dt="2022-05-24T02:29:22.909" v="448" actId="1076"/>
          <ac:grpSpMkLst>
            <pc:docMk/>
            <pc:sldMk cId="1279770567" sldId="347"/>
            <ac:grpSpMk id="22" creationId="{0956EBDB-1A55-5111-BEA2-9FCB186F7F34}"/>
          </ac:grpSpMkLst>
        </pc:grpChg>
        <pc:grpChg chg="add mod">
          <ac:chgData name="Michael Mitchell" userId="17dd9d3a-9f6b-4a21-b2ca-36059f4b673b" providerId="ADAL" clId="{8128415B-4285-48FA-BAD1-381D74AF43BC}" dt="2022-05-24T02:29:18.544" v="446" actId="1076"/>
          <ac:grpSpMkLst>
            <pc:docMk/>
            <pc:sldMk cId="1279770567" sldId="347"/>
            <ac:grpSpMk id="25" creationId="{26EE8911-8E59-EEE7-30F2-4D29FB609DB7}"/>
          </ac:grpSpMkLst>
        </pc:grpChg>
        <pc:grpChg chg="add mod">
          <ac:chgData name="Michael Mitchell" userId="17dd9d3a-9f6b-4a21-b2ca-36059f4b673b" providerId="ADAL" clId="{8128415B-4285-48FA-BAD1-381D74AF43BC}" dt="2022-05-24T02:30:01.468" v="459" actId="1076"/>
          <ac:grpSpMkLst>
            <pc:docMk/>
            <pc:sldMk cId="1279770567" sldId="347"/>
            <ac:grpSpMk id="28" creationId="{9FDD3A95-1AD0-8714-0BDC-5D5A8D7E93EC}"/>
          </ac:grpSpMkLst>
        </pc:grpChg>
        <pc:picChg chg="del mod">
          <ac:chgData name="Michael Mitchell" userId="17dd9d3a-9f6b-4a21-b2ca-36059f4b673b" providerId="ADAL" clId="{8128415B-4285-48FA-BAD1-381D74AF43BC}" dt="2022-05-24T02:28:31.625" v="436" actId="478"/>
          <ac:picMkLst>
            <pc:docMk/>
            <pc:sldMk cId="1279770567" sldId="347"/>
            <ac:picMk id="8" creationId="{76145AF0-DC77-4B86-81A7-304E6F0D8950}"/>
          </ac:picMkLst>
        </pc:picChg>
        <pc:picChg chg="mod">
          <ac:chgData name="Michael Mitchell" userId="17dd9d3a-9f6b-4a21-b2ca-36059f4b673b" providerId="ADAL" clId="{8128415B-4285-48FA-BAD1-381D74AF43BC}" dt="2022-05-24T02:29:01.019" v="439"/>
          <ac:picMkLst>
            <pc:docMk/>
            <pc:sldMk cId="1279770567" sldId="347"/>
            <ac:picMk id="14" creationId="{26072B08-CC27-E592-4002-FF4E43F8C260}"/>
          </ac:picMkLst>
        </pc:picChg>
        <pc:picChg chg="mod">
          <ac:chgData name="Michael Mitchell" userId="17dd9d3a-9f6b-4a21-b2ca-36059f4b673b" providerId="ADAL" clId="{8128415B-4285-48FA-BAD1-381D74AF43BC}" dt="2022-05-24T02:29:01.019" v="439"/>
          <ac:picMkLst>
            <pc:docMk/>
            <pc:sldMk cId="1279770567" sldId="347"/>
            <ac:picMk id="15" creationId="{65CC3D0E-5D22-C9D8-2B80-D9488594A08B}"/>
          </ac:picMkLst>
        </pc:picChg>
        <pc:picChg chg="mod">
          <ac:chgData name="Michael Mitchell" userId="17dd9d3a-9f6b-4a21-b2ca-36059f4b673b" providerId="ADAL" clId="{8128415B-4285-48FA-BAD1-381D74AF43BC}" dt="2022-05-24T02:29:01.019" v="439"/>
          <ac:picMkLst>
            <pc:docMk/>
            <pc:sldMk cId="1279770567" sldId="347"/>
            <ac:picMk id="17" creationId="{B112D2C1-60FE-AB2E-C060-F102613D8B13}"/>
          </ac:picMkLst>
        </pc:picChg>
        <pc:picChg chg="mod">
          <ac:chgData name="Michael Mitchell" userId="17dd9d3a-9f6b-4a21-b2ca-36059f4b673b" providerId="ADAL" clId="{8128415B-4285-48FA-BAD1-381D74AF43BC}" dt="2022-05-24T02:29:01.019" v="439"/>
          <ac:picMkLst>
            <pc:docMk/>
            <pc:sldMk cId="1279770567" sldId="347"/>
            <ac:picMk id="18" creationId="{2779084C-9119-8487-2E47-8D7FFE16F9F6}"/>
          </ac:picMkLst>
        </pc:picChg>
        <pc:picChg chg="mod">
          <ac:chgData name="Michael Mitchell" userId="17dd9d3a-9f6b-4a21-b2ca-36059f4b673b" providerId="ADAL" clId="{8128415B-4285-48FA-BAD1-381D74AF43BC}" dt="2022-05-24T02:29:01.019" v="439"/>
          <ac:picMkLst>
            <pc:docMk/>
            <pc:sldMk cId="1279770567" sldId="347"/>
            <ac:picMk id="20" creationId="{6236384C-0985-4DD9-0508-A6B9FFC3674F}"/>
          </ac:picMkLst>
        </pc:picChg>
        <pc:picChg chg="mod">
          <ac:chgData name="Michael Mitchell" userId="17dd9d3a-9f6b-4a21-b2ca-36059f4b673b" providerId="ADAL" clId="{8128415B-4285-48FA-BAD1-381D74AF43BC}" dt="2022-05-24T02:29:01.019" v="439"/>
          <ac:picMkLst>
            <pc:docMk/>
            <pc:sldMk cId="1279770567" sldId="347"/>
            <ac:picMk id="21" creationId="{05BDD08F-7493-0F7A-98EF-DF60700908D0}"/>
          </ac:picMkLst>
        </pc:picChg>
        <pc:picChg chg="mod">
          <ac:chgData name="Michael Mitchell" userId="17dd9d3a-9f6b-4a21-b2ca-36059f4b673b" providerId="ADAL" clId="{8128415B-4285-48FA-BAD1-381D74AF43BC}" dt="2022-05-24T02:29:01.019" v="439"/>
          <ac:picMkLst>
            <pc:docMk/>
            <pc:sldMk cId="1279770567" sldId="347"/>
            <ac:picMk id="23" creationId="{B9175647-BACE-5137-E9F3-41AFF1B5AB39}"/>
          </ac:picMkLst>
        </pc:picChg>
        <pc:picChg chg="mod">
          <ac:chgData name="Michael Mitchell" userId="17dd9d3a-9f6b-4a21-b2ca-36059f4b673b" providerId="ADAL" clId="{8128415B-4285-48FA-BAD1-381D74AF43BC}" dt="2022-05-24T02:29:01.019" v="439"/>
          <ac:picMkLst>
            <pc:docMk/>
            <pc:sldMk cId="1279770567" sldId="347"/>
            <ac:picMk id="24" creationId="{A1E81308-1193-7A39-ABF3-E8927EAE91F4}"/>
          </ac:picMkLst>
        </pc:picChg>
        <pc:picChg chg="mod">
          <ac:chgData name="Michael Mitchell" userId="17dd9d3a-9f6b-4a21-b2ca-36059f4b673b" providerId="ADAL" clId="{8128415B-4285-48FA-BAD1-381D74AF43BC}" dt="2022-05-24T02:29:01.019" v="439"/>
          <ac:picMkLst>
            <pc:docMk/>
            <pc:sldMk cId="1279770567" sldId="347"/>
            <ac:picMk id="26" creationId="{353D42BE-AFE5-3299-B4C3-FBCADC0ACCB6}"/>
          </ac:picMkLst>
        </pc:picChg>
        <pc:picChg chg="mod">
          <ac:chgData name="Michael Mitchell" userId="17dd9d3a-9f6b-4a21-b2ca-36059f4b673b" providerId="ADAL" clId="{8128415B-4285-48FA-BAD1-381D74AF43BC}" dt="2022-05-24T02:29:01.019" v="439"/>
          <ac:picMkLst>
            <pc:docMk/>
            <pc:sldMk cId="1279770567" sldId="347"/>
            <ac:picMk id="27" creationId="{DA9D24A8-FDDB-01EB-3D49-AC2FC91F4654}"/>
          </ac:picMkLst>
        </pc:picChg>
        <pc:picChg chg="mod">
          <ac:chgData name="Michael Mitchell" userId="17dd9d3a-9f6b-4a21-b2ca-36059f4b673b" providerId="ADAL" clId="{8128415B-4285-48FA-BAD1-381D74AF43BC}" dt="2022-05-24T02:29:44.727" v="452"/>
          <ac:picMkLst>
            <pc:docMk/>
            <pc:sldMk cId="1279770567" sldId="347"/>
            <ac:picMk id="29" creationId="{37AF2657-9B49-F957-AD86-F916ABE25EC6}"/>
          </ac:picMkLst>
        </pc:picChg>
        <pc:picChg chg="mod">
          <ac:chgData name="Michael Mitchell" userId="17dd9d3a-9f6b-4a21-b2ca-36059f4b673b" providerId="ADAL" clId="{8128415B-4285-48FA-BAD1-381D74AF43BC}" dt="2022-05-24T02:29:44.727" v="452"/>
          <ac:picMkLst>
            <pc:docMk/>
            <pc:sldMk cId="1279770567" sldId="347"/>
            <ac:picMk id="30" creationId="{4BCE0377-17B0-05FF-4B53-431114DB6592}"/>
          </ac:picMkLst>
        </pc:picChg>
      </pc:sldChg>
      <pc:sldChg chg="addSp modSp add mod modTransition modNotesTx">
        <pc:chgData name="Michael Mitchell" userId="17dd9d3a-9f6b-4a21-b2ca-36059f4b673b" providerId="ADAL" clId="{8128415B-4285-48FA-BAD1-381D74AF43BC}" dt="2022-05-24T02:31:13.369" v="509" actId="1076"/>
        <pc:sldMkLst>
          <pc:docMk/>
          <pc:sldMk cId="0" sldId="348"/>
        </pc:sldMkLst>
        <pc:spChg chg="add mod">
          <ac:chgData name="Michael Mitchell" userId="17dd9d3a-9f6b-4a21-b2ca-36059f4b673b" providerId="ADAL" clId="{8128415B-4285-48FA-BAD1-381D74AF43BC}" dt="2022-05-24T02:31:13.369" v="509" actId="1076"/>
          <ac:spMkLst>
            <pc:docMk/>
            <pc:sldMk cId="0" sldId="348"/>
            <ac:spMk id="4" creationId="{ABAA0BED-7D14-1961-260C-7D293C0BD6F4}"/>
          </ac:spMkLst>
        </pc:spChg>
      </pc:sldChg>
      <pc:sldChg chg="addSp delSp modSp add modTransition">
        <pc:chgData name="Michael Mitchell" userId="17dd9d3a-9f6b-4a21-b2ca-36059f4b673b" providerId="ADAL" clId="{8128415B-4285-48FA-BAD1-381D74AF43BC}" dt="2022-05-24T02:31:19.714" v="513"/>
        <pc:sldMkLst>
          <pc:docMk/>
          <pc:sldMk cId="0" sldId="349"/>
        </pc:sldMkLst>
        <pc:spChg chg="add mod">
          <ac:chgData name="Michael Mitchell" userId="17dd9d3a-9f6b-4a21-b2ca-36059f4b673b" providerId="ADAL" clId="{8128415B-4285-48FA-BAD1-381D74AF43BC}" dt="2022-05-24T02:31:16.858" v="511"/>
          <ac:spMkLst>
            <pc:docMk/>
            <pc:sldMk cId="0" sldId="349"/>
            <ac:spMk id="4" creationId="{43D08E0A-18F1-DAB9-DE6C-87DC2D4000EC}"/>
          </ac:spMkLst>
        </pc:spChg>
        <pc:spChg chg="add del mod">
          <ac:chgData name="Michael Mitchell" userId="17dd9d3a-9f6b-4a21-b2ca-36059f4b673b" providerId="ADAL" clId="{8128415B-4285-48FA-BAD1-381D74AF43BC}" dt="2022-05-24T02:31:19.714" v="513"/>
          <ac:spMkLst>
            <pc:docMk/>
            <pc:sldMk cId="0" sldId="349"/>
            <ac:spMk id="5" creationId="{F6B553FC-FC6C-BF36-F7CB-6655301D7083}"/>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A59488-02CE-4F49-8F00-37292E3AB894}" type="datetimeFigureOut">
              <a:rPr lang="en-GB" smtClean="0"/>
              <a:t>14/06/2023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249C5C-72B0-4C5B-B9FE-26C90F753BC9}" type="slidenum">
              <a:rPr lang="en-GB" smtClean="0"/>
              <a:t>‹#›</a:t>
            </a:fld>
            <a:endParaRPr lang="en-GB"/>
          </a:p>
        </p:txBody>
      </p:sp>
    </p:spTree>
    <p:extLst>
      <p:ext uri="{BB962C8B-B14F-4D97-AF65-F5344CB8AC3E}">
        <p14:creationId xmlns:p14="http://schemas.microsoft.com/office/powerpoint/2010/main" val="37980272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E8C15C5-0688-5345-99FC-721E08AD15D5}" type="slidenum">
              <a:rPr lang="en-US" smtClean="0"/>
              <a:t>1</a:t>
            </a:fld>
            <a:endParaRPr lang="en-US"/>
          </a:p>
        </p:txBody>
      </p:sp>
    </p:spTree>
    <p:extLst>
      <p:ext uri="{BB962C8B-B14F-4D97-AF65-F5344CB8AC3E}">
        <p14:creationId xmlns:p14="http://schemas.microsoft.com/office/powerpoint/2010/main" val="31210350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0249C5C-72B0-4C5B-B9FE-26C90F753BC9}" type="slidenum">
              <a:rPr lang="en-GB" smtClean="0"/>
              <a:t>2</a:t>
            </a:fld>
            <a:endParaRPr lang="en-GB"/>
          </a:p>
        </p:txBody>
      </p:sp>
    </p:spTree>
    <p:extLst>
      <p:ext uri="{BB962C8B-B14F-4D97-AF65-F5344CB8AC3E}">
        <p14:creationId xmlns:p14="http://schemas.microsoft.com/office/powerpoint/2010/main" val="35959758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0249C5C-72B0-4C5B-B9FE-26C90F753BC9}" type="slidenum">
              <a:rPr lang="en-GB" smtClean="0"/>
              <a:t>4</a:t>
            </a:fld>
            <a:endParaRPr lang="en-GB"/>
          </a:p>
        </p:txBody>
      </p:sp>
    </p:spTree>
    <p:extLst>
      <p:ext uri="{BB962C8B-B14F-4D97-AF65-F5344CB8AC3E}">
        <p14:creationId xmlns:p14="http://schemas.microsoft.com/office/powerpoint/2010/main" val="42734984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0249C5C-72B0-4C5B-B9FE-26C90F753BC9}" type="slidenum">
              <a:rPr lang="en-GB" smtClean="0"/>
              <a:t>5</a:t>
            </a:fld>
            <a:endParaRPr lang="en-GB"/>
          </a:p>
        </p:txBody>
      </p:sp>
    </p:spTree>
    <p:extLst>
      <p:ext uri="{BB962C8B-B14F-4D97-AF65-F5344CB8AC3E}">
        <p14:creationId xmlns:p14="http://schemas.microsoft.com/office/powerpoint/2010/main" val="41154472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0249C5C-72B0-4C5B-B9FE-26C90F753BC9}" type="slidenum">
              <a:rPr lang="en-GB" smtClean="0"/>
              <a:t>6</a:t>
            </a:fld>
            <a:endParaRPr lang="en-GB"/>
          </a:p>
        </p:txBody>
      </p:sp>
    </p:spTree>
    <p:extLst>
      <p:ext uri="{BB962C8B-B14F-4D97-AF65-F5344CB8AC3E}">
        <p14:creationId xmlns:p14="http://schemas.microsoft.com/office/powerpoint/2010/main" val="20836408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0249C5C-72B0-4C5B-B9FE-26C90F753BC9}" type="slidenum">
              <a:rPr lang="en-GB" smtClean="0"/>
              <a:t>16</a:t>
            </a:fld>
            <a:endParaRPr lang="en-GB"/>
          </a:p>
        </p:txBody>
      </p:sp>
    </p:spTree>
    <p:extLst>
      <p:ext uri="{BB962C8B-B14F-4D97-AF65-F5344CB8AC3E}">
        <p14:creationId xmlns:p14="http://schemas.microsoft.com/office/powerpoint/2010/main" val="39216656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874C5F-92E5-4F8C-A90D-74B4C0A6F97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412B17F6-267A-497B-A47F-39E7E086BBA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ABFE365-768A-4889-B635-0225767E6C33}"/>
              </a:ext>
            </a:extLst>
          </p:cNvPr>
          <p:cNvSpPr>
            <a:spLocks noGrp="1"/>
          </p:cNvSpPr>
          <p:nvPr>
            <p:ph type="dt" sz="half" idx="10"/>
          </p:nvPr>
        </p:nvSpPr>
        <p:spPr/>
        <p:txBody>
          <a:bodyPr/>
          <a:lstStyle/>
          <a:p>
            <a:fld id="{F8813359-D727-466F-B66C-AED5E10A0001}" type="datetimeFigureOut">
              <a:rPr lang="en-GB" smtClean="0"/>
              <a:t>14/06/2023</a:t>
            </a:fld>
            <a:endParaRPr lang="en-GB"/>
          </a:p>
        </p:txBody>
      </p:sp>
      <p:sp>
        <p:nvSpPr>
          <p:cNvPr id="5" name="Footer Placeholder 4">
            <a:extLst>
              <a:ext uri="{FF2B5EF4-FFF2-40B4-BE49-F238E27FC236}">
                <a16:creationId xmlns:a16="http://schemas.microsoft.com/office/drawing/2014/main" id="{840D0167-05E2-470D-8160-C3DACF66A16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BC74C1E-0F13-4EA6-B14B-8E9C95709CBE}"/>
              </a:ext>
            </a:extLst>
          </p:cNvPr>
          <p:cNvSpPr>
            <a:spLocks noGrp="1"/>
          </p:cNvSpPr>
          <p:nvPr>
            <p:ph type="sldNum" sz="quarter" idx="12"/>
          </p:nvPr>
        </p:nvSpPr>
        <p:spPr/>
        <p:txBody>
          <a:bodyPr/>
          <a:lstStyle/>
          <a:p>
            <a:fld id="{02CF0191-AE0D-4798-916D-21C71657EE42}" type="slidenum">
              <a:rPr lang="en-GB" smtClean="0"/>
              <a:t>‹#›</a:t>
            </a:fld>
            <a:endParaRPr lang="en-GB"/>
          </a:p>
        </p:txBody>
      </p:sp>
    </p:spTree>
    <p:extLst>
      <p:ext uri="{BB962C8B-B14F-4D97-AF65-F5344CB8AC3E}">
        <p14:creationId xmlns:p14="http://schemas.microsoft.com/office/powerpoint/2010/main" val="37969910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14F92-7611-4A5D-8F69-D7E988798422}"/>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5133C96-0FC0-48C3-897F-33382CDAAB5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4992418-0A2B-4828-B195-6777A21B6A3F}"/>
              </a:ext>
            </a:extLst>
          </p:cNvPr>
          <p:cNvSpPr>
            <a:spLocks noGrp="1"/>
          </p:cNvSpPr>
          <p:nvPr>
            <p:ph type="dt" sz="half" idx="10"/>
          </p:nvPr>
        </p:nvSpPr>
        <p:spPr/>
        <p:txBody>
          <a:bodyPr/>
          <a:lstStyle/>
          <a:p>
            <a:fld id="{F8813359-D727-466F-B66C-AED5E10A0001}" type="datetimeFigureOut">
              <a:rPr lang="en-GB" smtClean="0"/>
              <a:t>14/06/2023</a:t>
            </a:fld>
            <a:endParaRPr lang="en-GB"/>
          </a:p>
        </p:txBody>
      </p:sp>
      <p:sp>
        <p:nvSpPr>
          <p:cNvPr id="5" name="Footer Placeholder 4">
            <a:extLst>
              <a:ext uri="{FF2B5EF4-FFF2-40B4-BE49-F238E27FC236}">
                <a16:creationId xmlns:a16="http://schemas.microsoft.com/office/drawing/2014/main" id="{1D6423D3-7E59-4DEA-B808-978BE0F8F56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E53321E-62C9-49E0-AEC8-79E16BB2410E}"/>
              </a:ext>
            </a:extLst>
          </p:cNvPr>
          <p:cNvSpPr>
            <a:spLocks noGrp="1"/>
          </p:cNvSpPr>
          <p:nvPr>
            <p:ph type="sldNum" sz="quarter" idx="12"/>
          </p:nvPr>
        </p:nvSpPr>
        <p:spPr/>
        <p:txBody>
          <a:bodyPr/>
          <a:lstStyle/>
          <a:p>
            <a:fld id="{02CF0191-AE0D-4798-916D-21C71657EE42}" type="slidenum">
              <a:rPr lang="en-GB" smtClean="0"/>
              <a:t>‹#›</a:t>
            </a:fld>
            <a:endParaRPr lang="en-GB"/>
          </a:p>
        </p:txBody>
      </p:sp>
    </p:spTree>
    <p:extLst>
      <p:ext uri="{BB962C8B-B14F-4D97-AF65-F5344CB8AC3E}">
        <p14:creationId xmlns:p14="http://schemas.microsoft.com/office/powerpoint/2010/main" val="30397520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CB99FD-A1EF-4419-B6E4-A7E0A7AE350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5B47F4F-7D44-4941-BE7F-7F86AD22263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ABB2DC7-9A89-4FAA-A095-B946A1D18E3C}"/>
              </a:ext>
            </a:extLst>
          </p:cNvPr>
          <p:cNvSpPr>
            <a:spLocks noGrp="1"/>
          </p:cNvSpPr>
          <p:nvPr>
            <p:ph type="dt" sz="half" idx="10"/>
          </p:nvPr>
        </p:nvSpPr>
        <p:spPr/>
        <p:txBody>
          <a:bodyPr/>
          <a:lstStyle/>
          <a:p>
            <a:fld id="{F8813359-D727-466F-B66C-AED5E10A0001}" type="datetimeFigureOut">
              <a:rPr lang="en-GB" smtClean="0"/>
              <a:t>14/06/2023</a:t>
            </a:fld>
            <a:endParaRPr lang="en-GB"/>
          </a:p>
        </p:txBody>
      </p:sp>
      <p:sp>
        <p:nvSpPr>
          <p:cNvPr id="5" name="Footer Placeholder 4">
            <a:extLst>
              <a:ext uri="{FF2B5EF4-FFF2-40B4-BE49-F238E27FC236}">
                <a16:creationId xmlns:a16="http://schemas.microsoft.com/office/drawing/2014/main" id="{141FF321-9235-426E-8918-36FC94B2858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6C4294D-3A03-47D6-AEFA-F2870E889F11}"/>
              </a:ext>
            </a:extLst>
          </p:cNvPr>
          <p:cNvSpPr>
            <a:spLocks noGrp="1"/>
          </p:cNvSpPr>
          <p:nvPr>
            <p:ph type="sldNum" sz="quarter" idx="12"/>
          </p:nvPr>
        </p:nvSpPr>
        <p:spPr/>
        <p:txBody>
          <a:bodyPr/>
          <a:lstStyle/>
          <a:p>
            <a:fld id="{02CF0191-AE0D-4798-916D-21C71657EE42}" type="slidenum">
              <a:rPr lang="en-GB" smtClean="0"/>
              <a:t>‹#›</a:t>
            </a:fld>
            <a:endParaRPr lang="en-GB"/>
          </a:p>
        </p:txBody>
      </p:sp>
    </p:spTree>
    <p:extLst>
      <p:ext uri="{BB962C8B-B14F-4D97-AF65-F5344CB8AC3E}">
        <p14:creationId xmlns:p14="http://schemas.microsoft.com/office/powerpoint/2010/main" val="20790796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118425380"/>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68FD26-C47C-45F5-BC07-68514C77097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984FBD7-798B-4599-9474-7A6839548C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DA24030-81D8-447A-BD84-730BC574AFF8}"/>
              </a:ext>
            </a:extLst>
          </p:cNvPr>
          <p:cNvSpPr>
            <a:spLocks noGrp="1"/>
          </p:cNvSpPr>
          <p:nvPr>
            <p:ph type="dt" sz="half" idx="10"/>
          </p:nvPr>
        </p:nvSpPr>
        <p:spPr/>
        <p:txBody>
          <a:bodyPr/>
          <a:lstStyle/>
          <a:p>
            <a:fld id="{F8813359-D727-466F-B66C-AED5E10A0001}" type="datetimeFigureOut">
              <a:rPr lang="en-GB" smtClean="0"/>
              <a:t>14/06/2023</a:t>
            </a:fld>
            <a:endParaRPr lang="en-GB"/>
          </a:p>
        </p:txBody>
      </p:sp>
      <p:sp>
        <p:nvSpPr>
          <p:cNvPr id="5" name="Footer Placeholder 4">
            <a:extLst>
              <a:ext uri="{FF2B5EF4-FFF2-40B4-BE49-F238E27FC236}">
                <a16:creationId xmlns:a16="http://schemas.microsoft.com/office/drawing/2014/main" id="{C898BEB5-B8A8-4CB1-B57B-CE98629A819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69C3ACB-51E1-432A-8FE4-DEFD1E0860BE}"/>
              </a:ext>
            </a:extLst>
          </p:cNvPr>
          <p:cNvSpPr>
            <a:spLocks noGrp="1"/>
          </p:cNvSpPr>
          <p:nvPr>
            <p:ph type="sldNum" sz="quarter" idx="12"/>
          </p:nvPr>
        </p:nvSpPr>
        <p:spPr/>
        <p:txBody>
          <a:bodyPr/>
          <a:lstStyle/>
          <a:p>
            <a:fld id="{02CF0191-AE0D-4798-916D-21C71657EE42}" type="slidenum">
              <a:rPr lang="en-GB" smtClean="0"/>
              <a:t>‹#›</a:t>
            </a:fld>
            <a:endParaRPr lang="en-GB"/>
          </a:p>
        </p:txBody>
      </p:sp>
    </p:spTree>
    <p:extLst>
      <p:ext uri="{BB962C8B-B14F-4D97-AF65-F5344CB8AC3E}">
        <p14:creationId xmlns:p14="http://schemas.microsoft.com/office/powerpoint/2010/main" val="7413935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ABC3E-E5A0-4D11-A6F4-22BEE38BC2A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070F743-FDEE-4993-901D-1B5CB578D85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6FCD1E1-E5A2-43A7-9E8B-D326EA7FEDB9}"/>
              </a:ext>
            </a:extLst>
          </p:cNvPr>
          <p:cNvSpPr>
            <a:spLocks noGrp="1"/>
          </p:cNvSpPr>
          <p:nvPr>
            <p:ph type="dt" sz="half" idx="10"/>
          </p:nvPr>
        </p:nvSpPr>
        <p:spPr/>
        <p:txBody>
          <a:bodyPr/>
          <a:lstStyle/>
          <a:p>
            <a:fld id="{F8813359-D727-466F-B66C-AED5E10A0001}" type="datetimeFigureOut">
              <a:rPr lang="en-GB" smtClean="0"/>
              <a:t>14/06/2023</a:t>
            </a:fld>
            <a:endParaRPr lang="en-GB"/>
          </a:p>
        </p:txBody>
      </p:sp>
      <p:sp>
        <p:nvSpPr>
          <p:cNvPr id="5" name="Footer Placeholder 4">
            <a:extLst>
              <a:ext uri="{FF2B5EF4-FFF2-40B4-BE49-F238E27FC236}">
                <a16:creationId xmlns:a16="http://schemas.microsoft.com/office/drawing/2014/main" id="{0B7FF2D1-F431-40FE-8FDC-446B626C382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3CB25A9-FA13-43B3-8356-4ECA912B7779}"/>
              </a:ext>
            </a:extLst>
          </p:cNvPr>
          <p:cNvSpPr>
            <a:spLocks noGrp="1"/>
          </p:cNvSpPr>
          <p:nvPr>
            <p:ph type="sldNum" sz="quarter" idx="12"/>
          </p:nvPr>
        </p:nvSpPr>
        <p:spPr/>
        <p:txBody>
          <a:bodyPr/>
          <a:lstStyle/>
          <a:p>
            <a:fld id="{02CF0191-AE0D-4798-916D-21C71657EE42}" type="slidenum">
              <a:rPr lang="en-GB" smtClean="0"/>
              <a:t>‹#›</a:t>
            </a:fld>
            <a:endParaRPr lang="en-GB"/>
          </a:p>
        </p:txBody>
      </p:sp>
    </p:spTree>
    <p:extLst>
      <p:ext uri="{BB962C8B-B14F-4D97-AF65-F5344CB8AC3E}">
        <p14:creationId xmlns:p14="http://schemas.microsoft.com/office/powerpoint/2010/main" val="41346852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741A22-EAD6-4DF7-B4BB-11BF0D718BE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6B0B8E7-65C6-4BDE-AFBB-32C8C3122B9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62A6227-0910-4E35-B016-648794C7275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63FA629D-0C9C-4145-A32D-78B697E5C7C4}"/>
              </a:ext>
            </a:extLst>
          </p:cNvPr>
          <p:cNvSpPr>
            <a:spLocks noGrp="1"/>
          </p:cNvSpPr>
          <p:nvPr>
            <p:ph type="dt" sz="half" idx="10"/>
          </p:nvPr>
        </p:nvSpPr>
        <p:spPr/>
        <p:txBody>
          <a:bodyPr/>
          <a:lstStyle/>
          <a:p>
            <a:fld id="{F8813359-D727-466F-B66C-AED5E10A0001}" type="datetimeFigureOut">
              <a:rPr lang="en-GB" smtClean="0"/>
              <a:t>14/06/2023</a:t>
            </a:fld>
            <a:endParaRPr lang="en-GB"/>
          </a:p>
        </p:txBody>
      </p:sp>
      <p:sp>
        <p:nvSpPr>
          <p:cNvPr id="6" name="Footer Placeholder 5">
            <a:extLst>
              <a:ext uri="{FF2B5EF4-FFF2-40B4-BE49-F238E27FC236}">
                <a16:creationId xmlns:a16="http://schemas.microsoft.com/office/drawing/2014/main" id="{8AE55CF9-5D40-4AD0-BAAD-77B7FC61608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4AFE2D3-A91F-429D-8FD5-090EDA7B999F}"/>
              </a:ext>
            </a:extLst>
          </p:cNvPr>
          <p:cNvSpPr>
            <a:spLocks noGrp="1"/>
          </p:cNvSpPr>
          <p:nvPr>
            <p:ph type="sldNum" sz="quarter" idx="12"/>
          </p:nvPr>
        </p:nvSpPr>
        <p:spPr/>
        <p:txBody>
          <a:bodyPr/>
          <a:lstStyle/>
          <a:p>
            <a:fld id="{02CF0191-AE0D-4798-916D-21C71657EE42}" type="slidenum">
              <a:rPr lang="en-GB" smtClean="0"/>
              <a:t>‹#›</a:t>
            </a:fld>
            <a:endParaRPr lang="en-GB"/>
          </a:p>
        </p:txBody>
      </p:sp>
    </p:spTree>
    <p:extLst>
      <p:ext uri="{BB962C8B-B14F-4D97-AF65-F5344CB8AC3E}">
        <p14:creationId xmlns:p14="http://schemas.microsoft.com/office/powerpoint/2010/main" val="19244465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921218-00F7-4835-8F83-A7A532DFF05E}"/>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08872AD-99F7-4AD2-A5EA-951D09359FC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73014D6-AA14-4ED4-866E-B8C1BF59B9C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76EEB9E-BAD0-4D77-9195-E1CE1A5E091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1192E45-A033-41F5-A226-A3971F44C9C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82B78F0-7670-4D23-A19A-606BBB4E10EE}"/>
              </a:ext>
            </a:extLst>
          </p:cNvPr>
          <p:cNvSpPr>
            <a:spLocks noGrp="1"/>
          </p:cNvSpPr>
          <p:nvPr>
            <p:ph type="dt" sz="half" idx="10"/>
          </p:nvPr>
        </p:nvSpPr>
        <p:spPr/>
        <p:txBody>
          <a:bodyPr/>
          <a:lstStyle/>
          <a:p>
            <a:fld id="{F8813359-D727-466F-B66C-AED5E10A0001}" type="datetimeFigureOut">
              <a:rPr lang="en-GB" smtClean="0"/>
              <a:t>14/06/2023</a:t>
            </a:fld>
            <a:endParaRPr lang="en-GB"/>
          </a:p>
        </p:txBody>
      </p:sp>
      <p:sp>
        <p:nvSpPr>
          <p:cNvPr id="8" name="Footer Placeholder 7">
            <a:extLst>
              <a:ext uri="{FF2B5EF4-FFF2-40B4-BE49-F238E27FC236}">
                <a16:creationId xmlns:a16="http://schemas.microsoft.com/office/drawing/2014/main" id="{33A134DD-1DE3-4471-8B41-1CB7BDE6929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2B5FE7E-36EA-48E5-9DA4-CEC20E497ACF}"/>
              </a:ext>
            </a:extLst>
          </p:cNvPr>
          <p:cNvSpPr>
            <a:spLocks noGrp="1"/>
          </p:cNvSpPr>
          <p:nvPr>
            <p:ph type="sldNum" sz="quarter" idx="12"/>
          </p:nvPr>
        </p:nvSpPr>
        <p:spPr/>
        <p:txBody>
          <a:bodyPr/>
          <a:lstStyle/>
          <a:p>
            <a:fld id="{02CF0191-AE0D-4798-916D-21C71657EE42}" type="slidenum">
              <a:rPr lang="en-GB" smtClean="0"/>
              <a:t>‹#›</a:t>
            </a:fld>
            <a:endParaRPr lang="en-GB"/>
          </a:p>
        </p:txBody>
      </p:sp>
    </p:spTree>
    <p:extLst>
      <p:ext uri="{BB962C8B-B14F-4D97-AF65-F5344CB8AC3E}">
        <p14:creationId xmlns:p14="http://schemas.microsoft.com/office/powerpoint/2010/main" val="38911150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14EB11-30C0-4658-99B1-765FF30FE9F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3F646D3-0C67-4533-832E-2453EAA6017F}"/>
              </a:ext>
            </a:extLst>
          </p:cNvPr>
          <p:cNvSpPr>
            <a:spLocks noGrp="1"/>
          </p:cNvSpPr>
          <p:nvPr>
            <p:ph type="dt" sz="half" idx="10"/>
          </p:nvPr>
        </p:nvSpPr>
        <p:spPr/>
        <p:txBody>
          <a:bodyPr/>
          <a:lstStyle/>
          <a:p>
            <a:fld id="{F8813359-D727-466F-B66C-AED5E10A0001}" type="datetimeFigureOut">
              <a:rPr lang="en-GB" smtClean="0"/>
              <a:t>14/06/2023</a:t>
            </a:fld>
            <a:endParaRPr lang="en-GB"/>
          </a:p>
        </p:txBody>
      </p:sp>
      <p:sp>
        <p:nvSpPr>
          <p:cNvPr id="4" name="Footer Placeholder 3">
            <a:extLst>
              <a:ext uri="{FF2B5EF4-FFF2-40B4-BE49-F238E27FC236}">
                <a16:creationId xmlns:a16="http://schemas.microsoft.com/office/drawing/2014/main" id="{0BC7BD79-6A10-4FE6-980F-0722AD572B4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3F64A00-0659-4584-871C-A17DADF01504}"/>
              </a:ext>
            </a:extLst>
          </p:cNvPr>
          <p:cNvSpPr>
            <a:spLocks noGrp="1"/>
          </p:cNvSpPr>
          <p:nvPr>
            <p:ph type="sldNum" sz="quarter" idx="12"/>
          </p:nvPr>
        </p:nvSpPr>
        <p:spPr/>
        <p:txBody>
          <a:bodyPr/>
          <a:lstStyle/>
          <a:p>
            <a:fld id="{02CF0191-AE0D-4798-916D-21C71657EE42}" type="slidenum">
              <a:rPr lang="en-GB" smtClean="0"/>
              <a:t>‹#›</a:t>
            </a:fld>
            <a:endParaRPr lang="en-GB"/>
          </a:p>
        </p:txBody>
      </p:sp>
    </p:spTree>
    <p:extLst>
      <p:ext uri="{BB962C8B-B14F-4D97-AF65-F5344CB8AC3E}">
        <p14:creationId xmlns:p14="http://schemas.microsoft.com/office/powerpoint/2010/main" val="25273449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14CFB18-8260-45D7-B868-E2CBFB397DF2}"/>
              </a:ext>
            </a:extLst>
          </p:cNvPr>
          <p:cNvSpPr>
            <a:spLocks noGrp="1"/>
          </p:cNvSpPr>
          <p:nvPr>
            <p:ph type="dt" sz="half" idx="10"/>
          </p:nvPr>
        </p:nvSpPr>
        <p:spPr/>
        <p:txBody>
          <a:bodyPr/>
          <a:lstStyle/>
          <a:p>
            <a:fld id="{F8813359-D727-466F-B66C-AED5E10A0001}" type="datetimeFigureOut">
              <a:rPr lang="en-GB" smtClean="0"/>
              <a:t>14/06/2023</a:t>
            </a:fld>
            <a:endParaRPr lang="en-GB"/>
          </a:p>
        </p:txBody>
      </p:sp>
      <p:sp>
        <p:nvSpPr>
          <p:cNvPr id="3" name="Footer Placeholder 2">
            <a:extLst>
              <a:ext uri="{FF2B5EF4-FFF2-40B4-BE49-F238E27FC236}">
                <a16:creationId xmlns:a16="http://schemas.microsoft.com/office/drawing/2014/main" id="{115BA1DE-7E73-4D32-BD86-53DE34FEB5E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EDBC552-02B2-48F7-A5AB-853F41BB58B2}"/>
              </a:ext>
            </a:extLst>
          </p:cNvPr>
          <p:cNvSpPr>
            <a:spLocks noGrp="1"/>
          </p:cNvSpPr>
          <p:nvPr>
            <p:ph type="sldNum" sz="quarter" idx="12"/>
          </p:nvPr>
        </p:nvSpPr>
        <p:spPr/>
        <p:txBody>
          <a:bodyPr/>
          <a:lstStyle/>
          <a:p>
            <a:fld id="{02CF0191-AE0D-4798-916D-21C71657EE42}" type="slidenum">
              <a:rPr lang="en-GB" smtClean="0"/>
              <a:t>‹#›</a:t>
            </a:fld>
            <a:endParaRPr lang="en-GB"/>
          </a:p>
        </p:txBody>
      </p:sp>
    </p:spTree>
    <p:extLst>
      <p:ext uri="{BB962C8B-B14F-4D97-AF65-F5344CB8AC3E}">
        <p14:creationId xmlns:p14="http://schemas.microsoft.com/office/powerpoint/2010/main" val="6059984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C8E376-5580-4800-8124-0DD906361C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9C757BB-5090-4F1A-B4E4-44F9818750F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0F759309-E9C1-4BE9-8518-E3388089A4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2E7521F-19C7-4930-96EE-76278015081C}"/>
              </a:ext>
            </a:extLst>
          </p:cNvPr>
          <p:cNvSpPr>
            <a:spLocks noGrp="1"/>
          </p:cNvSpPr>
          <p:nvPr>
            <p:ph type="dt" sz="half" idx="10"/>
          </p:nvPr>
        </p:nvSpPr>
        <p:spPr/>
        <p:txBody>
          <a:bodyPr/>
          <a:lstStyle/>
          <a:p>
            <a:fld id="{F8813359-D727-466F-B66C-AED5E10A0001}" type="datetimeFigureOut">
              <a:rPr lang="en-GB" smtClean="0"/>
              <a:t>14/06/2023</a:t>
            </a:fld>
            <a:endParaRPr lang="en-GB"/>
          </a:p>
        </p:txBody>
      </p:sp>
      <p:sp>
        <p:nvSpPr>
          <p:cNvPr id="6" name="Footer Placeholder 5">
            <a:extLst>
              <a:ext uri="{FF2B5EF4-FFF2-40B4-BE49-F238E27FC236}">
                <a16:creationId xmlns:a16="http://schemas.microsoft.com/office/drawing/2014/main" id="{8B3281C9-20A7-4FF9-A6CE-0BF0660EDF7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77ACBD2-D7F3-4886-BE06-85E9EF3B5189}"/>
              </a:ext>
            </a:extLst>
          </p:cNvPr>
          <p:cNvSpPr>
            <a:spLocks noGrp="1"/>
          </p:cNvSpPr>
          <p:nvPr>
            <p:ph type="sldNum" sz="quarter" idx="12"/>
          </p:nvPr>
        </p:nvSpPr>
        <p:spPr/>
        <p:txBody>
          <a:bodyPr/>
          <a:lstStyle/>
          <a:p>
            <a:fld id="{02CF0191-AE0D-4798-916D-21C71657EE42}" type="slidenum">
              <a:rPr lang="en-GB" smtClean="0"/>
              <a:t>‹#›</a:t>
            </a:fld>
            <a:endParaRPr lang="en-GB"/>
          </a:p>
        </p:txBody>
      </p:sp>
    </p:spTree>
    <p:extLst>
      <p:ext uri="{BB962C8B-B14F-4D97-AF65-F5344CB8AC3E}">
        <p14:creationId xmlns:p14="http://schemas.microsoft.com/office/powerpoint/2010/main" val="42847782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4E3601-E3A7-48B9-9A47-8383B3D6686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EF71151-39EB-4850-9B5A-2397602A565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9436C90C-F3B7-4C5A-BEAE-C3690D984BE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1A0C800-F4F6-4E45-8D12-9857318022AE}"/>
              </a:ext>
            </a:extLst>
          </p:cNvPr>
          <p:cNvSpPr>
            <a:spLocks noGrp="1"/>
          </p:cNvSpPr>
          <p:nvPr>
            <p:ph type="dt" sz="half" idx="10"/>
          </p:nvPr>
        </p:nvSpPr>
        <p:spPr/>
        <p:txBody>
          <a:bodyPr/>
          <a:lstStyle/>
          <a:p>
            <a:fld id="{F8813359-D727-466F-B66C-AED5E10A0001}" type="datetimeFigureOut">
              <a:rPr lang="en-GB" smtClean="0"/>
              <a:t>14/06/2023</a:t>
            </a:fld>
            <a:endParaRPr lang="en-GB"/>
          </a:p>
        </p:txBody>
      </p:sp>
      <p:sp>
        <p:nvSpPr>
          <p:cNvPr id="6" name="Footer Placeholder 5">
            <a:extLst>
              <a:ext uri="{FF2B5EF4-FFF2-40B4-BE49-F238E27FC236}">
                <a16:creationId xmlns:a16="http://schemas.microsoft.com/office/drawing/2014/main" id="{58797B1F-3184-4488-A957-9AB0C9EB3E8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05BEE51-568B-49BA-B8DF-83D9D8EBBA71}"/>
              </a:ext>
            </a:extLst>
          </p:cNvPr>
          <p:cNvSpPr>
            <a:spLocks noGrp="1"/>
          </p:cNvSpPr>
          <p:nvPr>
            <p:ph type="sldNum" sz="quarter" idx="12"/>
          </p:nvPr>
        </p:nvSpPr>
        <p:spPr/>
        <p:txBody>
          <a:bodyPr/>
          <a:lstStyle/>
          <a:p>
            <a:fld id="{02CF0191-AE0D-4798-916D-21C71657EE42}" type="slidenum">
              <a:rPr lang="en-GB" smtClean="0"/>
              <a:t>‹#›</a:t>
            </a:fld>
            <a:endParaRPr lang="en-GB"/>
          </a:p>
        </p:txBody>
      </p:sp>
    </p:spTree>
    <p:extLst>
      <p:ext uri="{BB962C8B-B14F-4D97-AF65-F5344CB8AC3E}">
        <p14:creationId xmlns:p14="http://schemas.microsoft.com/office/powerpoint/2010/main" val="5062906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8ECACB3-8674-4E9F-88FB-D43104263A8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8FF4745-7B86-4155-845B-A828255FA92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E585AD4-22C4-451C-9F09-117A92C898C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813359-D727-466F-B66C-AED5E10A0001}" type="datetimeFigureOut">
              <a:rPr lang="en-GB" smtClean="0"/>
              <a:t>14/06/2023</a:t>
            </a:fld>
            <a:endParaRPr lang="en-GB"/>
          </a:p>
        </p:txBody>
      </p:sp>
      <p:sp>
        <p:nvSpPr>
          <p:cNvPr id="5" name="Footer Placeholder 4">
            <a:extLst>
              <a:ext uri="{FF2B5EF4-FFF2-40B4-BE49-F238E27FC236}">
                <a16:creationId xmlns:a16="http://schemas.microsoft.com/office/drawing/2014/main" id="{C4C6CDE7-41F4-472C-B773-EE81A004E34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06FD8433-33F6-405C-9196-91623F0440D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CF0191-AE0D-4798-916D-21C71657EE42}" type="slidenum">
              <a:rPr lang="en-GB" smtClean="0"/>
              <a:t>‹#›</a:t>
            </a:fld>
            <a:endParaRPr lang="en-GB"/>
          </a:p>
        </p:txBody>
      </p:sp>
    </p:spTree>
    <p:extLst>
      <p:ext uri="{BB962C8B-B14F-4D97-AF65-F5344CB8AC3E}">
        <p14:creationId xmlns:p14="http://schemas.microsoft.com/office/powerpoint/2010/main" val="12968262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6.jpeg"/></Relationships>
</file>

<file path=ppt/slides/_rels/slide1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5" Type="http://schemas.openxmlformats.org/officeDocument/2006/relationships/image" Target="../media/image12.tif"/><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5" Type="http://schemas.openxmlformats.org/officeDocument/2006/relationships/image" Target="../media/image16.tif"/><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5.jpeg"/><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descr="Image">
            <a:extLst>
              <a:ext uri="{FF2B5EF4-FFF2-40B4-BE49-F238E27FC236}">
                <a16:creationId xmlns:a16="http://schemas.microsoft.com/office/drawing/2014/main" id="{2EFD5025-3BC7-4434-AB13-0EF4CE96E488}"/>
              </a:ext>
            </a:extLst>
          </p:cNvPr>
          <p:cNvPicPr>
            <a:picLocks noChangeAspect="1"/>
          </p:cNvPicPr>
          <p:nvPr/>
        </p:nvPicPr>
        <p:blipFill rotWithShape="1">
          <a:blip r:embed="rId3">
            <a:alphaModFix amt="24000"/>
          </a:blip>
          <a:srcRect l="27723" t="23942" r="1" b="15076"/>
          <a:stretch/>
        </p:blipFill>
        <p:spPr>
          <a:xfrm>
            <a:off x="0" y="0"/>
            <a:ext cx="12192000" cy="6858000"/>
          </a:xfrm>
          <a:prstGeom prst="rect">
            <a:avLst/>
          </a:prstGeom>
          <a:pattFill prst="pct50">
            <a:fgClr>
              <a:schemeClr val="tx1"/>
            </a:fgClr>
            <a:bgClr>
              <a:schemeClr val="bg2">
                <a:lumMod val="75000"/>
              </a:schemeClr>
            </a:bgClr>
          </a:pattFill>
          <a:ln w="12700">
            <a:miter lim="400000"/>
          </a:ln>
        </p:spPr>
      </p:pic>
      <p:sp>
        <p:nvSpPr>
          <p:cNvPr id="2" name="Title 1">
            <a:extLst>
              <a:ext uri="{FF2B5EF4-FFF2-40B4-BE49-F238E27FC236}">
                <a16:creationId xmlns:a16="http://schemas.microsoft.com/office/drawing/2014/main" id="{74080833-6B30-404E-B0FA-39D7DC4B1616}"/>
              </a:ext>
            </a:extLst>
          </p:cNvPr>
          <p:cNvSpPr>
            <a:spLocks noGrp="1"/>
          </p:cNvSpPr>
          <p:nvPr>
            <p:ph type="ctrTitle"/>
          </p:nvPr>
        </p:nvSpPr>
        <p:spPr>
          <a:xfrm>
            <a:off x="470122" y="3806821"/>
            <a:ext cx="11251756" cy="2319867"/>
          </a:xfrm>
        </p:spPr>
        <p:txBody>
          <a:bodyPr anchor="ctr">
            <a:noAutofit/>
          </a:bodyPr>
          <a:lstStyle/>
          <a:p>
            <a:r>
              <a:rPr lang="en-US" sz="20200" b="1" dirty="0">
                <a:solidFill>
                  <a:schemeClr val="accent5"/>
                </a:solidFill>
                <a:latin typeface="Kartika" panose="020B0502040204020203" pitchFamily="18" charset="0"/>
                <a:cs typeface="Kartika" panose="020B0502040204020203" pitchFamily="18" charset="0"/>
              </a:rPr>
              <a:t>ALIVE</a:t>
            </a:r>
            <a:br>
              <a:rPr lang="en-US" sz="20200" b="1" dirty="0">
                <a:solidFill>
                  <a:schemeClr val="accent4"/>
                </a:solidFill>
              </a:rPr>
            </a:br>
            <a:endParaRPr lang="en-US" sz="20200" b="1" dirty="0">
              <a:solidFill>
                <a:schemeClr val="accent4"/>
              </a:solidFill>
            </a:endParaRPr>
          </a:p>
        </p:txBody>
      </p:sp>
      <p:sp>
        <p:nvSpPr>
          <p:cNvPr id="4" name="Rectangle 4">
            <a:extLst>
              <a:ext uri="{FF2B5EF4-FFF2-40B4-BE49-F238E27FC236}">
                <a16:creationId xmlns:a16="http://schemas.microsoft.com/office/drawing/2014/main" id="{89FC7265-123C-45C4-9B26-43F256F3C57D}"/>
              </a:ext>
            </a:extLst>
          </p:cNvPr>
          <p:cNvSpPr>
            <a:spLocks noChangeArrowheads="1"/>
          </p:cNvSpPr>
          <p:nvPr/>
        </p:nvSpPr>
        <p:spPr bwMode="auto">
          <a:xfrm>
            <a:off x="470122" y="488952"/>
            <a:ext cx="11033759" cy="923925"/>
          </a:xfrm>
          <a:prstGeom prst="rect">
            <a:avLst/>
          </a:prstGeom>
          <a:solidFill>
            <a:schemeClr val="accent4"/>
          </a:solidFill>
          <a:ln>
            <a:noFill/>
          </a:ln>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ctr" eaLnBrk="1" hangingPunct="1">
              <a:spcBef>
                <a:spcPct val="0"/>
              </a:spcBef>
              <a:buFontTx/>
              <a:buNone/>
            </a:pPr>
            <a:r>
              <a:rPr lang="en-GB" altLang="en-US" sz="5400" b="1" dirty="0">
                <a:latin typeface="Balloonist" pitchFamily="2" charset="0"/>
              </a:rPr>
              <a:t>Year 8: Photography Unit</a:t>
            </a:r>
          </a:p>
        </p:txBody>
      </p:sp>
      <p:sp>
        <p:nvSpPr>
          <p:cNvPr id="5" name="Rectangle 4">
            <a:extLst>
              <a:ext uri="{FF2B5EF4-FFF2-40B4-BE49-F238E27FC236}">
                <a16:creationId xmlns:a16="http://schemas.microsoft.com/office/drawing/2014/main" id="{7377C2D5-CA73-4136-B5B4-3F1034207F38}"/>
              </a:ext>
            </a:extLst>
          </p:cNvPr>
          <p:cNvSpPr>
            <a:spLocks noChangeArrowheads="1"/>
          </p:cNvSpPr>
          <p:nvPr/>
        </p:nvSpPr>
        <p:spPr bwMode="auto">
          <a:xfrm>
            <a:off x="579120" y="5445123"/>
            <a:ext cx="11033759" cy="830997"/>
          </a:xfrm>
          <a:prstGeom prst="rect">
            <a:avLst/>
          </a:prstGeom>
          <a:solidFill>
            <a:schemeClr val="accent4"/>
          </a:solidFill>
          <a:ln>
            <a:noFill/>
          </a:ln>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ctr" eaLnBrk="1" hangingPunct="1">
              <a:spcBef>
                <a:spcPct val="0"/>
              </a:spcBef>
              <a:buFontTx/>
              <a:buNone/>
            </a:pPr>
            <a:r>
              <a:rPr lang="en-GB" altLang="en-US" sz="4800" b="1" dirty="0">
                <a:latin typeface="Balloonist" pitchFamily="2" charset="0"/>
              </a:rPr>
              <a:t>Lessons 1 &amp; 2: </a:t>
            </a:r>
            <a:r>
              <a:rPr lang="en-GB" altLang="en-US" sz="4800" b="1">
                <a:latin typeface="Balloonist" pitchFamily="2" charset="0"/>
              </a:rPr>
              <a:t>Compositional Rules</a:t>
            </a:r>
            <a:endParaRPr lang="en-GB" altLang="en-US" sz="4800" b="1" dirty="0">
              <a:latin typeface="Balloonist" pitchFamily="2" charset="0"/>
            </a:endParaRPr>
          </a:p>
        </p:txBody>
      </p:sp>
    </p:spTree>
    <p:extLst>
      <p:ext uri="{BB962C8B-B14F-4D97-AF65-F5344CB8AC3E}">
        <p14:creationId xmlns:p14="http://schemas.microsoft.com/office/powerpoint/2010/main" val="42138482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065385-F24E-4C96-9ADA-C6B8B4359FC3}"/>
              </a:ext>
            </a:extLst>
          </p:cNvPr>
          <p:cNvSpPr>
            <a:spLocks noGrp="1"/>
          </p:cNvSpPr>
          <p:nvPr>
            <p:ph type="title"/>
          </p:nvPr>
        </p:nvSpPr>
        <p:spPr>
          <a:xfrm>
            <a:off x="273122" y="452610"/>
            <a:ext cx="2675561" cy="1077218"/>
          </a:xfrm>
          <a:solidFill>
            <a:srgbClr val="002060"/>
          </a:solidFill>
        </p:spPr>
        <p:txBody>
          <a:bodyPr>
            <a:noAutofit/>
          </a:bodyPr>
          <a:lstStyle/>
          <a:p>
            <a:pPr algn="ctr"/>
            <a:r>
              <a:rPr lang="en-US" sz="6000" b="1" dirty="0">
                <a:solidFill>
                  <a:schemeClr val="bg1"/>
                </a:solidFill>
                <a:latin typeface="Futura"/>
                <a:cs typeface="Cavolini" panose="020B0502040204020203" pitchFamily="66" charset="0"/>
              </a:rPr>
              <a:t>Task 1</a:t>
            </a:r>
            <a:endParaRPr lang="en-GB" sz="6000" b="1" dirty="0">
              <a:solidFill>
                <a:schemeClr val="bg1"/>
              </a:solidFill>
              <a:latin typeface="Abadi" panose="020B0604020104020204" pitchFamily="34" charset="0"/>
              <a:cs typeface="Cavolini" panose="020B0502040204020203" pitchFamily="66" charset="0"/>
            </a:endParaRPr>
          </a:p>
        </p:txBody>
      </p:sp>
      <p:sp>
        <p:nvSpPr>
          <p:cNvPr id="3" name="Text Placeholder 2">
            <a:extLst>
              <a:ext uri="{FF2B5EF4-FFF2-40B4-BE49-F238E27FC236}">
                <a16:creationId xmlns:a16="http://schemas.microsoft.com/office/drawing/2014/main" id="{A073F1B4-568A-48FE-BE3C-0C92349A1ECE}"/>
              </a:ext>
            </a:extLst>
          </p:cNvPr>
          <p:cNvSpPr>
            <a:spLocks noGrp="1"/>
          </p:cNvSpPr>
          <p:nvPr>
            <p:ph type="body" idx="1"/>
          </p:nvPr>
        </p:nvSpPr>
        <p:spPr>
          <a:xfrm>
            <a:off x="273122" y="1776796"/>
            <a:ext cx="5107112" cy="4462760"/>
          </a:xfrm>
          <a:solidFill>
            <a:schemeClr val="accent4">
              <a:lumMod val="40000"/>
              <a:lumOff val="60000"/>
            </a:schemeClr>
          </a:solidFill>
        </p:spPr>
        <p:txBody>
          <a:bodyPr>
            <a:noAutofit/>
          </a:bodyPr>
          <a:lstStyle/>
          <a:p>
            <a:pPr marL="0" indent="0">
              <a:buNone/>
            </a:pPr>
            <a:r>
              <a:rPr lang="en-US" sz="1600" b="1" dirty="0">
                <a:latin typeface="Arial" panose="020B0604020202020204" pitchFamily="34" charset="0"/>
                <a:cs typeface="Arial" panose="020B0604020202020204" pitchFamily="34" charset="0"/>
              </a:rPr>
              <a:t>Instructions</a:t>
            </a:r>
          </a:p>
          <a:p>
            <a:pPr marL="0" indent="0">
              <a:buNone/>
            </a:pPr>
            <a:r>
              <a:rPr lang="en-US" sz="1400" dirty="0">
                <a:latin typeface="Arial" panose="020B0604020202020204" pitchFamily="34" charset="0"/>
                <a:cs typeface="Arial" panose="020B0604020202020204" pitchFamily="34" charset="0"/>
              </a:rPr>
              <a:t>Each of you will receive a set of printed photographs. These photographs represent different subjects and styles and showcase various composition techniques. They will serve as our visual playground for this task.</a:t>
            </a:r>
          </a:p>
          <a:p>
            <a:pPr marL="0" indent="0">
              <a:buNone/>
            </a:pPr>
            <a:r>
              <a:rPr lang="en-US" sz="1400" dirty="0">
                <a:latin typeface="Arial" panose="020B0604020202020204" pitchFamily="34" charset="0"/>
                <a:cs typeface="Arial" panose="020B0604020202020204" pitchFamily="34" charset="0"/>
              </a:rPr>
              <a:t>Open your sketchbooks and create a double page spread for the photographs you receive. Make sure there is enough space for annotation and analysis between each photograph you stick down.</a:t>
            </a:r>
          </a:p>
          <a:p>
            <a:pPr marL="0" indent="0">
              <a:buNone/>
            </a:pPr>
            <a:r>
              <a:rPr lang="en-US" sz="1400" dirty="0">
                <a:latin typeface="Arial" panose="020B0604020202020204" pitchFamily="34" charset="0"/>
                <a:cs typeface="Arial" panose="020B0604020202020204" pitchFamily="34" charset="0"/>
              </a:rPr>
              <a:t>Take a close look at each photograph. Your task is to identify the compositional rules that have been applied. </a:t>
            </a:r>
          </a:p>
          <a:p>
            <a:pPr marL="0" indent="0">
              <a:buNone/>
            </a:pPr>
            <a:r>
              <a:rPr lang="en-US" sz="1400" dirty="0">
                <a:latin typeface="Arial" panose="020B0604020202020204" pitchFamily="34" charset="0"/>
                <a:cs typeface="Arial" panose="020B0604020202020204" pitchFamily="34" charset="0"/>
              </a:rPr>
              <a:t>As you identify each compositional rule, annotate your observations and analysis directly on the page dedicated to that photograph. Describe how the rule is applied and discuss its impact on the overall composition and visual appeal.</a:t>
            </a:r>
          </a:p>
          <a:p>
            <a:pPr marL="0" indent="0">
              <a:buNone/>
            </a:pPr>
            <a:r>
              <a:rPr lang="en-US" sz="1400" dirty="0">
                <a:latin typeface="Arial" panose="020B0604020202020204" pitchFamily="34" charset="0"/>
                <a:cs typeface="Arial" panose="020B0604020202020204" pitchFamily="34" charset="0"/>
              </a:rPr>
              <a:t>After annotating all the photographs, take a moment to reflect. Which compositional rule do you find most effective? Why do you think it has a strong impact? Consider how you can apply these compositional rules in your own photography or artwork.</a:t>
            </a:r>
          </a:p>
        </p:txBody>
      </p:sp>
      <p:sp>
        <p:nvSpPr>
          <p:cNvPr id="5" name="TextBox 4">
            <a:extLst>
              <a:ext uri="{FF2B5EF4-FFF2-40B4-BE49-F238E27FC236}">
                <a16:creationId xmlns:a16="http://schemas.microsoft.com/office/drawing/2014/main" id="{059A986B-FE1C-B140-EB94-5B650D15E3DE}"/>
              </a:ext>
            </a:extLst>
          </p:cNvPr>
          <p:cNvSpPr txBox="1"/>
          <p:nvPr/>
        </p:nvSpPr>
        <p:spPr>
          <a:xfrm>
            <a:off x="3079679" y="452609"/>
            <a:ext cx="8839199" cy="1077218"/>
          </a:xfrm>
          <a:prstGeom prst="rect">
            <a:avLst/>
          </a:prstGeom>
          <a:solidFill>
            <a:schemeClr val="bg2"/>
          </a:solidFill>
        </p:spPr>
        <p:txBody>
          <a:bodyPr wrap="square">
            <a:spAutoFit/>
          </a:bodyPr>
          <a:lstStyle/>
          <a:p>
            <a:r>
              <a:rPr lang="en-US" sz="3200" b="0" i="0" dirty="0">
                <a:solidFill>
                  <a:srgbClr val="002060"/>
                </a:solidFill>
                <a:effectLst/>
                <a:latin typeface="Futura"/>
              </a:rPr>
              <a:t>Exploring different </a:t>
            </a:r>
            <a:r>
              <a:rPr lang="en-US" sz="3200" dirty="0">
                <a:solidFill>
                  <a:srgbClr val="002060"/>
                </a:solidFill>
                <a:latin typeface="Futura"/>
              </a:rPr>
              <a:t>composition rules in photography</a:t>
            </a:r>
            <a:endParaRPr lang="en-GB" sz="3200" dirty="0">
              <a:solidFill>
                <a:srgbClr val="002060"/>
              </a:solidFill>
              <a:latin typeface="Futura"/>
            </a:endParaRPr>
          </a:p>
        </p:txBody>
      </p:sp>
      <p:sp>
        <p:nvSpPr>
          <p:cNvPr id="7" name="TextBox 6">
            <a:extLst>
              <a:ext uri="{FF2B5EF4-FFF2-40B4-BE49-F238E27FC236}">
                <a16:creationId xmlns:a16="http://schemas.microsoft.com/office/drawing/2014/main" id="{99061A08-19FC-9E42-2CCF-3E9936871FCB}"/>
              </a:ext>
            </a:extLst>
          </p:cNvPr>
          <p:cNvSpPr txBox="1"/>
          <p:nvPr/>
        </p:nvSpPr>
        <p:spPr>
          <a:xfrm>
            <a:off x="5599416" y="1776796"/>
            <a:ext cx="6319462" cy="4462760"/>
          </a:xfrm>
          <a:prstGeom prst="rect">
            <a:avLst/>
          </a:prstGeom>
          <a:solidFill>
            <a:schemeClr val="accent4"/>
          </a:solidFill>
        </p:spPr>
        <p:txBody>
          <a:bodyPr wrap="square">
            <a:spAutoFit/>
          </a:bodyPr>
          <a:lstStyle/>
          <a:p>
            <a:pPr marL="0" indent="0">
              <a:buNone/>
            </a:pPr>
            <a:r>
              <a:rPr lang="en-US" sz="1600" b="1" dirty="0">
                <a:latin typeface="Arial" panose="020B0604020202020204" pitchFamily="34" charset="0"/>
                <a:cs typeface="Arial" panose="020B0604020202020204" pitchFamily="34" charset="0"/>
              </a:rPr>
              <a:t>Let's explore the following rules together: </a:t>
            </a:r>
          </a:p>
          <a:p>
            <a:pPr marL="0" indent="0">
              <a:buNone/>
            </a:pPr>
            <a:endParaRPr lang="en-US" sz="1600" dirty="0">
              <a:latin typeface="Arial" panose="020B0604020202020204" pitchFamily="34" charset="0"/>
              <a:cs typeface="Arial" panose="020B0604020202020204" pitchFamily="34" charset="0"/>
            </a:endParaRPr>
          </a:p>
          <a:p>
            <a:pPr marL="0" indent="0">
              <a:buNone/>
            </a:pPr>
            <a:r>
              <a:rPr lang="en-US" sz="1400" dirty="0">
                <a:latin typeface="Arial" panose="020B0604020202020204" pitchFamily="34" charset="0"/>
                <a:cs typeface="Arial" panose="020B0604020202020204" pitchFamily="34" charset="0"/>
              </a:rPr>
              <a:t>a) Rule of Thirds: Look for elements in the photograph that align with the imaginary gridlines dividing the image into thirds.</a:t>
            </a:r>
          </a:p>
          <a:p>
            <a:pPr marL="0" indent="0">
              <a:buNone/>
            </a:pPr>
            <a:endParaRPr lang="en-US" sz="1400" dirty="0">
              <a:latin typeface="Arial" panose="020B0604020202020204" pitchFamily="34" charset="0"/>
              <a:cs typeface="Arial" panose="020B0604020202020204" pitchFamily="34" charset="0"/>
            </a:endParaRPr>
          </a:p>
          <a:p>
            <a:pPr marL="0" indent="0">
              <a:buNone/>
            </a:pPr>
            <a:r>
              <a:rPr lang="en-US" sz="1400" dirty="0">
                <a:latin typeface="Arial" panose="020B0604020202020204" pitchFamily="34" charset="0"/>
                <a:cs typeface="Arial" panose="020B0604020202020204" pitchFamily="34" charset="0"/>
              </a:rPr>
              <a:t>b) Leading Lines: Identify any lines or shapes that guide your eyes through the image.</a:t>
            </a:r>
          </a:p>
          <a:p>
            <a:pPr marL="0" indent="0">
              <a:buNone/>
            </a:pPr>
            <a:endParaRPr lang="en-US" sz="1400" dirty="0">
              <a:latin typeface="Arial" panose="020B0604020202020204" pitchFamily="34" charset="0"/>
              <a:cs typeface="Arial" panose="020B0604020202020204" pitchFamily="34" charset="0"/>
            </a:endParaRPr>
          </a:p>
          <a:p>
            <a:pPr marL="0" indent="0">
              <a:buNone/>
            </a:pPr>
            <a:r>
              <a:rPr lang="en-US" sz="1400" dirty="0">
                <a:latin typeface="Arial" panose="020B0604020202020204" pitchFamily="34" charset="0"/>
                <a:cs typeface="Arial" panose="020B0604020202020204" pitchFamily="34" charset="0"/>
              </a:rPr>
              <a:t>c) Framing: Notice if the photograph utilizes natural or man-made elements to frame the subject.</a:t>
            </a:r>
          </a:p>
          <a:p>
            <a:pPr marL="0" indent="0">
              <a:buNone/>
            </a:pPr>
            <a:endParaRPr lang="en-US" sz="1400" dirty="0">
              <a:latin typeface="Arial" panose="020B0604020202020204" pitchFamily="34" charset="0"/>
              <a:cs typeface="Arial" panose="020B0604020202020204" pitchFamily="34" charset="0"/>
            </a:endParaRPr>
          </a:p>
          <a:p>
            <a:pPr marL="0" indent="0">
              <a:buNone/>
            </a:pPr>
            <a:r>
              <a:rPr lang="en-US" sz="1400" dirty="0">
                <a:latin typeface="Arial" panose="020B0604020202020204" pitchFamily="34" charset="0"/>
                <a:cs typeface="Arial" panose="020B0604020202020204" pitchFamily="34" charset="0"/>
              </a:rPr>
              <a:t>d) Symmetry and Balance: Look for elements that create a symmetrical or balanced composition.</a:t>
            </a:r>
          </a:p>
          <a:p>
            <a:pPr marL="0" indent="0">
              <a:buNone/>
            </a:pPr>
            <a:endParaRPr lang="en-US" sz="1400" dirty="0">
              <a:latin typeface="Arial" panose="020B0604020202020204" pitchFamily="34" charset="0"/>
              <a:cs typeface="Arial" panose="020B0604020202020204" pitchFamily="34" charset="0"/>
            </a:endParaRPr>
          </a:p>
          <a:p>
            <a:pPr marL="0" indent="0">
              <a:buNone/>
            </a:pPr>
            <a:r>
              <a:rPr lang="en-US" sz="1400" dirty="0">
                <a:latin typeface="Arial" panose="020B0604020202020204" pitchFamily="34" charset="0"/>
                <a:cs typeface="Arial" panose="020B0604020202020204" pitchFamily="34" charset="0"/>
              </a:rPr>
              <a:t>e) Depth and Layers: Observe if the photograph has elements in the foreground, middle ground, and background, creating a sense of depth and layers.</a:t>
            </a:r>
          </a:p>
          <a:p>
            <a:pPr marL="0" indent="0">
              <a:buNone/>
            </a:pPr>
            <a:endParaRPr lang="en-US" sz="1400" dirty="0">
              <a:latin typeface="Arial" panose="020B0604020202020204" pitchFamily="34" charset="0"/>
              <a:cs typeface="Arial" panose="020B0604020202020204" pitchFamily="34" charset="0"/>
            </a:endParaRPr>
          </a:p>
          <a:p>
            <a:pPr marL="0" indent="0">
              <a:buNone/>
            </a:pPr>
            <a:r>
              <a:rPr lang="en-US" sz="1400" dirty="0">
                <a:latin typeface="Arial" panose="020B0604020202020204" pitchFamily="34" charset="0"/>
                <a:cs typeface="Arial" panose="020B0604020202020204" pitchFamily="34" charset="0"/>
              </a:rPr>
              <a:t>f) Point of View: Think about the photographer's chosen perspective or angle from which the photograph is taken.</a:t>
            </a:r>
          </a:p>
        </p:txBody>
      </p:sp>
    </p:spTree>
    <p:extLst>
      <p:ext uri="{BB962C8B-B14F-4D97-AF65-F5344CB8AC3E}">
        <p14:creationId xmlns:p14="http://schemas.microsoft.com/office/powerpoint/2010/main" val="3980950900"/>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5" name="Image" descr="Image"/>
          <p:cNvPicPr>
            <a:picLocks noChangeAspect="1"/>
          </p:cNvPicPr>
          <p:nvPr/>
        </p:nvPicPr>
        <p:blipFill>
          <a:blip r:embed="rId2"/>
          <a:stretch>
            <a:fillRect/>
          </a:stretch>
        </p:blipFill>
        <p:spPr>
          <a:xfrm>
            <a:off x="1530530" y="138284"/>
            <a:ext cx="9130939" cy="6113933"/>
          </a:xfrm>
          <a:prstGeom prst="rect">
            <a:avLst/>
          </a:prstGeom>
          <a:ln w="12700">
            <a:miter lim="400000"/>
          </a:ln>
        </p:spPr>
      </p:pic>
      <p:sp>
        <p:nvSpPr>
          <p:cNvPr id="186" name="Which composition rule/s has this image used?"/>
          <p:cNvSpPr txBox="1"/>
          <p:nvPr/>
        </p:nvSpPr>
        <p:spPr>
          <a:xfrm>
            <a:off x="1675622" y="6339804"/>
            <a:ext cx="8840754" cy="379912"/>
          </a:xfrm>
          <a:prstGeom prst="rect">
            <a:avLst/>
          </a:prstGeom>
          <a:ln w="12700">
            <a:miter lim="400000"/>
          </a:ln>
          <a:extLst>
            <a:ext uri="{C572A759-6A51-4108-AA02-DFA0A04FC94B}">
              <ma14:wrappingTextBoxFlag xmlns:ma14="http://schemas.microsoft.com/office/mac/drawingml/2011/main" xmlns="" val="1"/>
            </a:ext>
          </a:extLst>
        </p:spPr>
        <p:txBody>
          <a:bodyPr lIns="35719" tIns="35719" rIns="35719" bIns="35719" anchor="ctr">
            <a:spAutoFit/>
          </a:bodyPr>
          <a:lstStyle>
            <a:lvl1pPr>
              <a:defRPr>
                <a:latin typeface="Impact"/>
                <a:ea typeface="Impact"/>
                <a:cs typeface="Impact"/>
                <a:sym typeface="Impact"/>
              </a:defRPr>
            </a:lvl1pPr>
          </a:lstStyle>
          <a:p>
            <a:pPr algn="ctr"/>
            <a:r>
              <a:rPr sz="2000" dirty="0">
                <a:solidFill>
                  <a:srgbClr val="C00000"/>
                </a:solidFill>
                <a:latin typeface="Bahnschrift" panose="020B0502040204020203" pitchFamily="34" charset="0"/>
              </a:rPr>
              <a:t>Which composition rule</a:t>
            </a:r>
            <a:r>
              <a:rPr lang="en-US" sz="2000" dirty="0">
                <a:solidFill>
                  <a:srgbClr val="C00000"/>
                </a:solidFill>
                <a:latin typeface="Bahnschrift" panose="020B0502040204020203" pitchFamily="34" charset="0"/>
              </a:rPr>
              <a:t>(</a:t>
            </a:r>
            <a:r>
              <a:rPr sz="2000" dirty="0">
                <a:solidFill>
                  <a:srgbClr val="C00000"/>
                </a:solidFill>
                <a:latin typeface="Bahnschrift" panose="020B0502040204020203" pitchFamily="34" charset="0"/>
              </a:rPr>
              <a:t>s</a:t>
            </a:r>
            <a:r>
              <a:rPr lang="en-US" sz="2000" dirty="0">
                <a:solidFill>
                  <a:srgbClr val="C00000"/>
                </a:solidFill>
                <a:latin typeface="Bahnschrift" panose="020B0502040204020203" pitchFamily="34" charset="0"/>
              </a:rPr>
              <a:t>)</a:t>
            </a:r>
            <a:r>
              <a:rPr sz="2000" dirty="0">
                <a:solidFill>
                  <a:srgbClr val="C00000"/>
                </a:solidFill>
                <a:latin typeface="Bahnschrift" panose="020B0502040204020203" pitchFamily="34" charset="0"/>
              </a:rPr>
              <a:t> has this image used?</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5" name="Image"/>
          <p:cNvPicPr>
            <a:picLocks noChangeAspect="1"/>
          </p:cNvPicPr>
          <p:nvPr/>
        </p:nvPicPr>
        <p:blipFill>
          <a:blip r:embed="rId2">
            <a:extLst>
              <a:ext uri="{28A0092B-C50C-407E-A947-70E740481C1C}">
                <a14:useLocalDpi xmlns:a14="http://schemas.microsoft.com/office/drawing/2010/main" val="0"/>
              </a:ext>
            </a:extLst>
          </a:blip>
          <a:srcRect/>
          <a:stretch/>
        </p:blipFill>
        <p:spPr>
          <a:xfrm>
            <a:off x="1530530" y="147819"/>
            <a:ext cx="9130939" cy="6094863"/>
          </a:xfrm>
          <a:prstGeom prst="rect">
            <a:avLst/>
          </a:prstGeom>
          <a:ln w="12700">
            <a:miter lim="400000"/>
          </a:ln>
        </p:spPr>
      </p:pic>
      <p:sp>
        <p:nvSpPr>
          <p:cNvPr id="186" name="Which composition rule/s has this image used?"/>
          <p:cNvSpPr txBox="1"/>
          <p:nvPr/>
        </p:nvSpPr>
        <p:spPr>
          <a:xfrm>
            <a:off x="1675622" y="6339804"/>
            <a:ext cx="8840754" cy="379912"/>
          </a:xfrm>
          <a:prstGeom prst="rect">
            <a:avLst/>
          </a:prstGeom>
          <a:ln w="12700">
            <a:miter lim="400000"/>
          </a:ln>
          <a:extLst>
            <a:ext uri="{C572A759-6A51-4108-AA02-DFA0A04FC94B}">
              <ma14:wrappingTextBoxFlag xmlns:ma14="http://schemas.microsoft.com/office/mac/drawingml/2011/main" xmlns="" val="1"/>
            </a:ext>
          </a:extLst>
        </p:spPr>
        <p:txBody>
          <a:bodyPr lIns="35719" tIns="35719" rIns="35719" bIns="35719" anchor="ctr">
            <a:spAutoFit/>
          </a:bodyPr>
          <a:lstStyle>
            <a:lvl1pPr>
              <a:defRPr>
                <a:latin typeface="Impact"/>
                <a:ea typeface="Impact"/>
                <a:cs typeface="Impact"/>
                <a:sym typeface="Impact"/>
              </a:defRPr>
            </a:lvl1pPr>
          </a:lstStyle>
          <a:p>
            <a:pPr algn="ctr"/>
            <a:r>
              <a:rPr sz="2000" dirty="0">
                <a:solidFill>
                  <a:srgbClr val="C00000"/>
                </a:solidFill>
                <a:latin typeface="Bahnschrift" panose="020B0502040204020203" pitchFamily="34" charset="0"/>
              </a:rPr>
              <a:t>Which composition rule</a:t>
            </a:r>
            <a:r>
              <a:rPr lang="en-US" sz="2000" dirty="0">
                <a:solidFill>
                  <a:srgbClr val="C00000"/>
                </a:solidFill>
                <a:latin typeface="Bahnschrift" panose="020B0502040204020203" pitchFamily="34" charset="0"/>
              </a:rPr>
              <a:t>(</a:t>
            </a:r>
            <a:r>
              <a:rPr sz="2000" dirty="0">
                <a:solidFill>
                  <a:srgbClr val="C00000"/>
                </a:solidFill>
                <a:latin typeface="Bahnschrift" panose="020B0502040204020203" pitchFamily="34" charset="0"/>
              </a:rPr>
              <a:t>s</a:t>
            </a:r>
            <a:r>
              <a:rPr lang="en-US" sz="2000" dirty="0">
                <a:solidFill>
                  <a:srgbClr val="C00000"/>
                </a:solidFill>
                <a:latin typeface="Bahnschrift" panose="020B0502040204020203" pitchFamily="34" charset="0"/>
              </a:rPr>
              <a:t>)</a:t>
            </a:r>
            <a:r>
              <a:rPr sz="2000" dirty="0">
                <a:solidFill>
                  <a:srgbClr val="C00000"/>
                </a:solidFill>
                <a:latin typeface="Bahnschrift" panose="020B0502040204020203" pitchFamily="34" charset="0"/>
              </a:rPr>
              <a:t> has this image used?</a:t>
            </a:r>
          </a:p>
        </p:txBody>
      </p:sp>
    </p:spTree>
    <p:extLst>
      <p:ext uri="{BB962C8B-B14F-4D97-AF65-F5344CB8AC3E}">
        <p14:creationId xmlns:p14="http://schemas.microsoft.com/office/powerpoint/2010/main" val="35658195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5" name="Image"/>
          <p:cNvPicPr>
            <a:picLocks noChangeAspect="1"/>
          </p:cNvPicPr>
          <p:nvPr/>
        </p:nvPicPr>
        <p:blipFill>
          <a:blip r:embed="rId2">
            <a:extLst>
              <a:ext uri="{28A0092B-C50C-407E-A947-70E740481C1C}">
                <a14:useLocalDpi xmlns:a14="http://schemas.microsoft.com/office/drawing/2010/main" val="0"/>
              </a:ext>
            </a:extLst>
          </a:blip>
          <a:srcRect/>
          <a:stretch/>
        </p:blipFill>
        <p:spPr>
          <a:xfrm>
            <a:off x="1683208" y="138284"/>
            <a:ext cx="8825582" cy="6113933"/>
          </a:xfrm>
          <a:prstGeom prst="rect">
            <a:avLst/>
          </a:prstGeom>
          <a:ln w="12700">
            <a:miter lim="400000"/>
          </a:ln>
        </p:spPr>
      </p:pic>
      <p:sp>
        <p:nvSpPr>
          <p:cNvPr id="186" name="Which composition rule/s has this image used?"/>
          <p:cNvSpPr txBox="1"/>
          <p:nvPr/>
        </p:nvSpPr>
        <p:spPr>
          <a:xfrm>
            <a:off x="1675622" y="6339804"/>
            <a:ext cx="8840754" cy="379912"/>
          </a:xfrm>
          <a:prstGeom prst="rect">
            <a:avLst/>
          </a:prstGeom>
          <a:ln w="12700">
            <a:miter lim="400000"/>
          </a:ln>
          <a:extLst>
            <a:ext uri="{C572A759-6A51-4108-AA02-DFA0A04FC94B}">
              <ma14:wrappingTextBoxFlag xmlns:ma14="http://schemas.microsoft.com/office/mac/drawingml/2011/main" xmlns="" val="1"/>
            </a:ext>
          </a:extLst>
        </p:spPr>
        <p:txBody>
          <a:bodyPr lIns="35719" tIns="35719" rIns="35719" bIns="35719" anchor="ctr">
            <a:spAutoFit/>
          </a:bodyPr>
          <a:lstStyle>
            <a:lvl1pPr>
              <a:defRPr>
                <a:latin typeface="Impact"/>
                <a:ea typeface="Impact"/>
                <a:cs typeface="Impact"/>
                <a:sym typeface="Impact"/>
              </a:defRPr>
            </a:lvl1pPr>
          </a:lstStyle>
          <a:p>
            <a:pPr algn="ctr"/>
            <a:r>
              <a:rPr sz="2000" dirty="0">
                <a:solidFill>
                  <a:srgbClr val="C00000"/>
                </a:solidFill>
                <a:latin typeface="Bahnschrift" panose="020B0502040204020203" pitchFamily="34" charset="0"/>
              </a:rPr>
              <a:t>Which composition rule</a:t>
            </a:r>
            <a:r>
              <a:rPr lang="en-US" sz="2000" dirty="0">
                <a:solidFill>
                  <a:srgbClr val="C00000"/>
                </a:solidFill>
                <a:latin typeface="Bahnschrift" panose="020B0502040204020203" pitchFamily="34" charset="0"/>
              </a:rPr>
              <a:t>(</a:t>
            </a:r>
            <a:r>
              <a:rPr sz="2000" dirty="0">
                <a:solidFill>
                  <a:srgbClr val="C00000"/>
                </a:solidFill>
                <a:latin typeface="Bahnschrift" panose="020B0502040204020203" pitchFamily="34" charset="0"/>
              </a:rPr>
              <a:t>s</a:t>
            </a:r>
            <a:r>
              <a:rPr lang="en-US" sz="2000" dirty="0">
                <a:solidFill>
                  <a:srgbClr val="C00000"/>
                </a:solidFill>
                <a:latin typeface="Bahnschrift" panose="020B0502040204020203" pitchFamily="34" charset="0"/>
              </a:rPr>
              <a:t>)</a:t>
            </a:r>
            <a:r>
              <a:rPr sz="2000" dirty="0">
                <a:solidFill>
                  <a:srgbClr val="C00000"/>
                </a:solidFill>
                <a:latin typeface="Bahnschrift" panose="020B0502040204020203" pitchFamily="34" charset="0"/>
              </a:rPr>
              <a:t> has this image used?</a:t>
            </a:r>
          </a:p>
        </p:txBody>
      </p:sp>
    </p:spTree>
    <p:extLst>
      <p:ext uri="{BB962C8B-B14F-4D97-AF65-F5344CB8AC3E}">
        <p14:creationId xmlns:p14="http://schemas.microsoft.com/office/powerpoint/2010/main" val="27417797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What can you NOW tell me about this photographer?…"/>
          <p:cNvSpPr txBox="1"/>
          <p:nvPr/>
        </p:nvSpPr>
        <p:spPr>
          <a:xfrm>
            <a:off x="604417" y="4295504"/>
            <a:ext cx="4626802" cy="933910"/>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35719" tIns="35719" rIns="35719" bIns="35719" anchor="ctr">
            <a:spAutoFit/>
          </a:bodyPr>
          <a:lstStyle/>
          <a:p>
            <a:pPr>
              <a:defRPr sz="2500">
                <a:latin typeface="Gill Sans"/>
                <a:ea typeface="Gill Sans"/>
                <a:cs typeface="Gill Sans"/>
                <a:sym typeface="Gill Sans"/>
              </a:defRPr>
            </a:pPr>
            <a:r>
              <a:rPr lang="en-US" sz="2800" dirty="0">
                <a:solidFill>
                  <a:srgbClr val="002060"/>
                </a:solidFill>
                <a:latin typeface="Bahnschrift SemiLight SemiConde" panose="020B0502040204020203" pitchFamily="34" charset="0"/>
              </a:rPr>
              <a:t>Which Assessment Objectives have we hit this week?</a:t>
            </a:r>
            <a:endParaRPr sz="2800" dirty="0">
              <a:solidFill>
                <a:srgbClr val="002060"/>
              </a:solidFill>
              <a:latin typeface="Bahnschrift SemiLight SemiConde" panose="020B0502040204020203" pitchFamily="34" charset="0"/>
            </a:endParaRPr>
          </a:p>
        </p:txBody>
      </p:sp>
      <p:sp>
        <p:nvSpPr>
          <p:cNvPr id="5" name="Title 1">
            <a:extLst>
              <a:ext uri="{FF2B5EF4-FFF2-40B4-BE49-F238E27FC236}">
                <a16:creationId xmlns:a16="http://schemas.microsoft.com/office/drawing/2014/main" id="{5EEECA02-CE34-4C87-9355-E877664A7AC3}"/>
              </a:ext>
            </a:extLst>
          </p:cNvPr>
          <p:cNvSpPr txBox="1">
            <a:spLocks/>
          </p:cNvSpPr>
          <p:nvPr/>
        </p:nvSpPr>
        <p:spPr>
          <a:xfrm>
            <a:off x="435101" y="1355133"/>
            <a:ext cx="7503943" cy="234533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5600" dirty="0">
                <a:solidFill>
                  <a:schemeClr val="accent4"/>
                </a:solidFill>
                <a:latin typeface="Bahnschrift" panose="020B0502040204020203" pitchFamily="34" charset="0"/>
                <a:cs typeface="Aharoni" panose="02010803020104030203" pitchFamily="2" charset="-79"/>
              </a:rPr>
              <a:t>EXIT</a:t>
            </a:r>
            <a:endParaRPr lang="en-GB" sz="3600" dirty="0">
              <a:solidFill>
                <a:schemeClr val="accent4"/>
              </a:solidFill>
              <a:latin typeface="Bahnschrift" panose="020B0502040204020203" pitchFamily="34" charset="0"/>
              <a:cs typeface="Aharoni" panose="02010803020104030203" pitchFamily="2" charset="-79"/>
            </a:endParaRPr>
          </a:p>
        </p:txBody>
      </p:sp>
      <p:pic>
        <p:nvPicPr>
          <p:cNvPr id="4" name="Picture 3">
            <a:extLst>
              <a:ext uri="{FF2B5EF4-FFF2-40B4-BE49-F238E27FC236}">
                <a16:creationId xmlns:a16="http://schemas.microsoft.com/office/drawing/2014/main" id="{0DD331E7-1B2D-13E2-9F03-3347EE87B11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745420" y="1700630"/>
            <a:ext cx="5609778" cy="3741605"/>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126AAEF-378A-A604-27E0-A5AA48592688}"/>
              </a:ext>
            </a:extLst>
          </p:cNvPr>
          <p:cNvPicPr>
            <a:picLocks noChangeAspect="1"/>
          </p:cNvPicPr>
          <p:nvPr/>
        </p:nvPicPr>
        <p:blipFill>
          <a:blip r:embed="rId2"/>
          <a:stretch>
            <a:fillRect/>
          </a:stretch>
        </p:blipFill>
        <p:spPr>
          <a:xfrm>
            <a:off x="0" y="-1"/>
            <a:ext cx="12192001" cy="6858001"/>
          </a:xfrm>
          <a:prstGeom prst="rect">
            <a:avLst/>
          </a:prstGeom>
        </p:spPr>
      </p:pic>
    </p:spTree>
    <p:extLst>
      <p:ext uri="{BB962C8B-B14F-4D97-AF65-F5344CB8AC3E}">
        <p14:creationId xmlns:p14="http://schemas.microsoft.com/office/powerpoint/2010/main" val="5005398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1" name="Image" descr="Image"/>
          <p:cNvPicPr>
            <a:picLocks noChangeAspect="1"/>
          </p:cNvPicPr>
          <p:nvPr/>
        </p:nvPicPr>
        <p:blipFill>
          <a:blip r:embed="rId3"/>
          <a:stretch>
            <a:fillRect/>
          </a:stretch>
        </p:blipFill>
        <p:spPr>
          <a:xfrm>
            <a:off x="1927301" y="759268"/>
            <a:ext cx="3464719" cy="5179219"/>
          </a:xfrm>
          <a:prstGeom prst="rect">
            <a:avLst/>
          </a:prstGeom>
          <a:ln w="12700">
            <a:miter lim="400000"/>
          </a:ln>
        </p:spPr>
      </p:pic>
      <p:pic>
        <p:nvPicPr>
          <p:cNvPr id="162" name="Image" descr="Image"/>
          <p:cNvPicPr>
            <a:picLocks noChangeAspect="1"/>
          </p:cNvPicPr>
          <p:nvPr/>
        </p:nvPicPr>
        <p:blipFill>
          <a:blip r:embed="rId4"/>
          <a:stretch>
            <a:fillRect/>
          </a:stretch>
        </p:blipFill>
        <p:spPr>
          <a:xfrm rot="16200000">
            <a:off x="5702570" y="1413080"/>
            <a:ext cx="5162125" cy="3871593"/>
          </a:xfrm>
          <a:prstGeom prst="rect">
            <a:avLst/>
          </a:prstGeom>
          <a:ln w="12700">
            <a:miter lim="400000"/>
          </a:ln>
        </p:spPr>
      </p:pic>
      <p:sp>
        <p:nvSpPr>
          <p:cNvPr id="4" name="Title 1">
            <a:extLst>
              <a:ext uri="{FF2B5EF4-FFF2-40B4-BE49-F238E27FC236}">
                <a16:creationId xmlns:a16="http://schemas.microsoft.com/office/drawing/2014/main" id="{ABAA0BED-7D14-1961-260C-7D293C0BD6F4}"/>
              </a:ext>
            </a:extLst>
          </p:cNvPr>
          <p:cNvSpPr txBox="1">
            <a:spLocks/>
          </p:cNvSpPr>
          <p:nvPr/>
        </p:nvSpPr>
        <p:spPr>
          <a:xfrm rot="16200000">
            <a:off x="-4896807" y="585958"/>
            <a:ext cx="11318956" cy="990967"/>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dirty="0">
                <a:solidFill>
                  <a:schemeClr val="accent4"/>
                </a:solidFill>
                <a:latin typeface="Bahnschrift" panose="020B0502040204020203" pitchFamily="34" charset="0"/>
                <a:cs typeface="Aharoni" panose="02010803020104030203" pitchFamily="2" charset="-79"/>
              </a:rPr>
              <a:t>Task 1 Images</a:t>
            </a:r>
            <a:endParaRPr lang="en-GB" sz="5400" dirty="0">
              <a:solidFill>
                <a:schemeClr val="accent4"/>
              </a:solidFill>
              <a:latin typeface="Bahnschrift" panose="020B0502040204020203" pitchFamily="34" charset="0"/>
              <a:cs typeface="Aharoni" panose="02010803020104030203" pitchFamily="2" charset="-79"/>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4" name="Image" descr="Image"/>
          <p:cNvPicPr>
            <a:picLocks noChangeAspect="1"/>
          </p:cNvPicPr>
          <p:nvPr/>
        </p:nvPicPr>
        <p:blipFill>
          <a:blip r:embed="rId2"/>
          <a:stretch>
            <a:fillRect/>
          </a:stretch>
        </p:blipFill>
        <p:spPr>
          <a:xfrm rot="16200000">
            <a:off x="1300081" y="1720343"/>
            <a:ext cx="4693033" cy="3144332"/>
          </a:xfrm>
          <a:prstGeom prst="rect">
            <a:avLst/>
          </a:prstGeom>
          <a:ln w="12700">
            <a:miter lim="400000"/>
          </a:ln>
        </p:spPr>
      </p:pic>
      <p:pic>
        <p:nvPicPr>
          <p:cNvPr id="165" name="Image" descr="Image"/>
          <p:cNvPicPr>
            <a:picLocks noChangeAspect="1"/>
          </p:cNvPicPr>
          <p:nvPr/>
        </p:nvPicPr>
        <p:blipFill>
          <a:blip r:embed="rId3"/>
          <a:stretch>
            <a:fillRect/>
          </a:stretch>
        </p:blipFill>
        <p:spPr>
          <a:xfrm rot="16200000">
            <a:off x="5686909" y="1803797"/>
            <a:ext cx="4911329" cy="3250406"/>
          </a:xfrm>
          <a:prstGeom prst="rect">
            <a:avLst/>
          </a:prstGeom>
          <a:ln w="12700">
            <a:miter lim="400000"/>
          </a:ln>
        </p:spPr>
      </p:pic>
      <p:sp>
        <p:nvSpPr>
          <p:cNvPr id="5" name="Title 1">
            <a:extLst>
              <a:ext uri="{FF2B5EF4-FFF2-40B4-BE49-F238E27FC236}">
                <a16:creationId xmlns:a16="http://schemas.microsoft.com/office/drawing/2014/main" id="{BA557202-8905-4300-9BC2-797B5BB7E597}"/>
              </a:ext>
            </a:extLst>
          </p:cNvPr>
          <p:cNvSpPr txBox="1">
            <a:spLocks/>
          </p:cNvSpPr>
          <p:nvPr/>
        </p:nvSpPr>
        <p:spPr>
          <a:xfrm rot="16200000">
            <a:off x="-4896807" y="585958"/>
            <a:ext cx="11318956" cy="990967"/>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dirty="0">
                <a:solidFill>
                  <a:schemeClr val="accent4"/>
                </a:solidFill>
                <a:latin typeface="Bahnschrift" panose="020B0502040204020203" pitchFamily="34" charset="0"/>
                <a:cs typeface="Aharoni" panose="02010803020104030203" pitchFamily="2" charset="-79"/>
              </a:rPr>
              <a:t>Task 1 Images</a:t>
            </a:r>
            <a:endParaRPr lang="en-GB" sz="5400" dirty="0">
              <a:solidFill>
                <a:schemeClr val="accent4"/>
              </a:solidFill>
              <a:latin typeface="Bahnschrift" panose="020B0502040204020203" pitchFamily="34" charset="0"/>
              <a:cs typeface="Aharoni" panose="02010803020104030203" pitchFamily="2" charset="-79"/>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7" name="Image" descr="Image"/>
          <p:cNvPicPr>
            <a:picLocks noChangeAspect="1"/>
          </p:cNvPicPr>
          <p:nvPr/>
        </p:nvPicPr>
        <p:blipFill>
          <a:blip r:embed="rId2"/>
          <a:stretch>
            <a:fillRect/>
          </a:stretch>
        </p:blipFill>
        <p:spPr>
          <a:xfrm rot="16200000">
            <a:off x="1253330" y="1779164"/>
            <a:ext cx="4952606" cy="3299673"/>
          </a:xfrm>
          <a:prstGeom prst="rect">
            <a:avLst/>
          </a:prstGeom>
          <a:ln w="12700">
            <a:miter lim="400000"/>
          </a:ln>
        </p:spPr>
      </p:pic>
      <p:pic>
        <p:nvPicPr>
          <p:cNvPr id="168" name="Image" descr="Image"/>
          <p:cNvPicPr>
            <a:picLocks noChangeAspect="1"/>
          </p:cNvPicPr>
          <p:nvPr/>
        </p:nvPicPr>
        <p:blipFill>
          <a:blip r:embed="rId3"/>
          <a:stretch>
            <a:fillRect/>
          </a:stretch>
        </p:blipFill>
        <p:spPr>
          <a:xfrm rot="16200000">
            <a:off x="5893363" y="1779164"/>
            <a:ext cx="4966583" cy="3299673"/>
          </a:xfrm>
          <a:prstGeom prst="rect">
            <a:avLst/>
          </a:prstGeom>
          <a:ln w="12700">
            <a:miter lim="400000"/>
          </a:ln>
        </p:spPr>
      </p:pic>
      <p:sp>
        <p:nvSpPr>
          <p:cNvPr id="4" name="Title 1">
            <a:extLst>
              <a:ext uri="{FF2B5EF4-FFF2-40B4-BE49-F238E27FC236}">
                <a16:creationId xmlns:a16="http://schemas.microsoft.com/office/drawing/2014/main" id="{43D08E0A-18F1-DAB9-DE6C-87DC2D4000EC}"/>
              </a:ext>
            </a:extLst>
          </p:cNvPr>
          <p:cNvSpPr txBox="1">
            <a:spLocks/>
          </p:cNvSpPr>
          <p:nvPr/>
        </p:nvSpPr>
        <p:spPr>
          <a:xfrm rot="16200000">
            <a:off x="-4896807" y="585958"/>
            <a:ext cx="11318956" cy="990967"/>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dirty="0">
                <a:solidFill>
                  <a:schemeClr val="accent4"/>
                </a:solidFill>
                <a:latin typeface="Bahnschrift" panose="020B0502040204020203" pitchFamily="34" charset="0"/>
                <a:cs typeface="Aharoni" panose="02010803020104030203" pitchFamily="2" charset="-79"/>
              </a:rPr>
              <a:t>Task 1 Images</a:t>
            </a:r>
            <a:endParaRPr lang="en-GB" sz="5400" dirty="0">
              <a:solidFill>
                <a:schemeClr val="accent4"/>
              </a:solidFill>
              <a:latin typeface="Bahnschrift" panose="020B0502040204020203" pitchFamily="34" charset="0"/>
              <a:cs typeface="Aharoni" panose="02010803020104030203" pitchFamily="2" charset="-79"/>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0" name="Image" descr="Image"/>
          <p:cNvPicPr>
            <a:picLocks noChangeAspect="1"/>
          </p:cNvPicPr>
          <p:nvPr/>
        </p:nvPicPr>
        <p:blipFill>
          <a:blip r:embed="rId2"/>
          <a:stretch>
            <a:fillRect/>
          </a:stretch>
        </p:blipFill>
        <p:spPr>
          <a:xfrm>
            <a:off x="2041433" y="736754"/>
            <a:ext cx="3589663" cy="5384493"/>
          </a:xfrm>
          <a:prstGeom prst="rect">
            <a:avLst/>
          </a:prstGeom>
          <a:ln w="12700">
            <a:miter lim="400000"/>
          </a:ln>
        </p:spPr>
      </p:pic>
      <p:pic>
        <p:nvPicPr>
          <p:cNvPr id="171" name="Image" descr="Image"/>
          <p:cNvPicPr>
            <a:picLocks noChangeAspect="1"/>
          </p:cNvPicPr>
          <p:nvPr/>
        </p:nvPicPr>
        <p:blipFill>
          <a:blip r:embed="rId3"/>
          <a:stretch>
            <a:fillRect/>
          </a:stretch>
        </p:blipFill>
        <p:spPr>
          <a:xfrm rot="16200000">
            <a:off x="5391566" y="1642021"/>
            <a:ext cx="5384493" cy="3573958"/>
          </a:xfrm>
          <a:prstGeom prst="rect">
            <a:avLst/>
          </a:prstGeom>
          <a:ln w="12700">
            <a:miter lim="400000"/>
          </a:ln>
        </p:spPr>
      </p:pic>
      <p:sp>
        <p:nvSpPr>
          <p:cNvPr id="4" name="Title 1">
            <a:extLst>
              <a:ext uri="{FF2B5EF4-FFF2-40B4-BE49-F238E27FC236}">
                <a16:creationId xmlns:a16="http://schemas.microsoft.com/office/drawing/2014/main" id="{E8FA6EA9-58AC-8B4F-B792-9C033C7B9FA4}"/>
              </a:ext>
            </a:extLst>
          </p:cNvPr>
          <p:cNvSpPr txBox="1">
            <a:spLocks/>
          </p:cNvSpPr>
          <p:nvPr/>
        </p:nvSpPr>
        <p:spPr>
          <a:xfrm rot="16200000">
            <a:off x="-4896807" y="585958"/>
            <a:ext cx="11318956" cy="990967"/>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dirty="0">
                <a:solidFill>
                  <a:schemeClr val="accent4"/>
                </a:solidFill>
                <a:latin typeface="Bahnschrift" panose="020B0502040204020203" pitchFamily="34" charset="0"/>
                <a:cs typeface="Aharoni" panose="02010803020104030203" pitchFamily="2" charset="-79"/>
              </a:rPr>
              <a:t>Task 1 Images</a:t>
            </a:r>
            <a:endParaRPr lang="en-GB" sz="5400" dirty="0">
              <a:solidFill>
                <a:schemeClr val="accent4"/>
              </a:solidFill>
              <a:latin typeface="Bahnschrift" panose="020B0502040204020203" pitchFamily="34" charset="0"/>
              <a:cs typeface="Aharoni" panose="02010803020104030203" pitchFamily="2" charset="-79"/>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What can you tell me about this image?"/>
          <p:cNvSpPr txBox="1">
            <a:spLocks noGrp="1"/>
          </p:cNvSpPr>
          <p:nvPr>
            <p:ph type="subTitle" sz="quarter" idx="1"/>
          </p:nvPr>
        </p:nvSpPr>
        <p:spPr>
          <a:xfrm>
            <a:off x="1431466" y="6126210"/>
            <a:ext cx="9329067" cy="431875"/>
          </a:xfrm>
          <a:prstGeom prst="rect">
            <a:avLst/>
          </a:prstGeom>
          <a:solidFill>
            <a:srgbClr val="002060"/>
          </a:solidFill>
        </p:spPr>
        <p:txBody>
          <a:bodyPr>
            <a:normAutofit/>
          </a:bodyPr>
          <a:lstStyle>
            <a:lvl1pPr>
              <a:defRPr>
                <a:latin typeface="Gill Sans"/>
                <a:ea typeface="Gill Sans"/>
                <a:cs typeface="Gill Sans"/>
                <a:sym typeface="Gill Sans"/>
              </a:defRPr>
            </a:lvl1pPr>
          </a:lstStyle>
          <a:p>
            <a:r>
              <a:rPr lang="en-US" dirty="0">
                <a:solidFill>
                  <a:schemeClr val="bg1"/>
                </a:solidFill>
              </a:rPr>
              <a:t>What makes this photograph so powerful?</a:t>
            </a:r>
            <a:endParaRPr dirty="0">
              <a:solidFill>
                <a:schemeClr val="bg1"/>
              </a:solidFill>
            </a:endParaRPr>
          </a:p>
        </p:txBody>
      </p:sp>
      <p:pic>
        <p:nvPicPr>
          <p:cNvPr id="2" name="Picture 2">
            <a:extLst>
              <a:ext uri="{FF2B5EF4-FFF2-40B4-BE49-F238E27FC236}">
                <a16:creationId xmlns:a16="http://schemas.microsoft.com/office/drawing/2014/main" id="{C5A5C41E-DF9B-5B63-821E-8C519B4D1B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2032887" y="299915"/>
            <a:ext cx="8126226" cy="54174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41897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a:extLst>
              <a:ext uri="{FF2B5EF4-FFF2-40B4-BE49-F238E27FC236}">
                <a16:creationId xmlns:a16="http://schemas.microsoft.com/office/drawing/2014/main" id="{EB3EB1F6-6EB4-4513-9432-1294A683D8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1018" r="21018"/>
          <a:stretch/>
        </p:blipFill>
        <p:spPr bwMode="auto">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sp>
        <p:nvSpPr>
          <p:cNvPr id="4" name="Title 1">
            <a:extLst>
              <a:ext uri="{FF2B5EF4-FFF2-40B4-BE49-F238E27FC236}">
                <a16:creationId xmlns:a16="http://schemas.microsoft.com/office/drawing/2014/main" id="{18868A38-F464-0605-314F-06386C611B0B}"/>
              </a:ext>
            </a:extLst>
          </p:cNvPr>
          <p:cNvSpPr txBox="1">
            <a:spLocks/>
          </p:cNvSpPr>
          <p:nvPr/>
        </p:nvSpPr>
        <p:spPr>
          <a:xfrm>
            <a:off x="262848" y="241835"/>
            <a:ext cx="5470132" cy="1807305"/>
          </a:xfrm>
          <a:prstGeom prst="rect">
            <a:avLst/>
          </a:prstGeom>
          <a:solidFill>
            <a:srgbClr val="002060"/>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solidFill>
                  <a:schemeClr val="bg1"/>
                </a:solidFill>
                <a:latin typeface="Futura"/>
                <a:cs typeface="Cavolini" panose="03000502040302020204" pitchFamily="66" charset="0"/>
              </a:rPr>
              <a:t>Learning Intentions</a:t>
            </a:r>
            <a:endParaRPr lang="en-GB" dirty="0">
              <a:solidFill>
                <a:schemeClr val="bg1"/>
              </a:solidFill>
              <a:latin typeface="Futura"/>
              <a:cs typeface="Cavolini" panose="03000502040302020204" pitchFamily="66" charset="0"/>
            </a:endParaRPr>
          </a:p>
        </p:txBody>
      </p:sp>
      <p:sp>
        <p:nvSpPr>
          <p:cNvPr id="5" name="Content Placeholder 2">
            <a:extLst>
              <a:ext uri="{FF2B5EF4-FFF2-40B4-BE49-F238E27FC236}">
                <a16:creationId xmlns:a16="http://schemas.microsoft.com/office/drawing/2014/main" id="{80AA0A56-087E-7201-BEF1-691A4219F269}"/>
              </a:ext>
            </a:extLst>
          </p:cNvPr>
          <p:cNvSpPr txBox="1">
            <a:spLocks/>
          </p:cNvSpPr>
          <p:nvPr/>
        </p:nvSpPr>
        <p:spPr>
          <a:xfrm>
            <a:off x="262848" y="2181431"/>
            <a:ext cx="5470132" cy="4239917"/>
          </a:xfrm>
          <a:prstGeom prst="rect">
            <a:avLst/>
          </a:prstGeom>
          <a:solidFill>
            <a:schemeClr val="accent4"/>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sz="2200">
                <a:solidFill>
                  <a:srgbClr val="FFFFFF"/>
                </a:solidFill>
                <a:latin typeface="Gill Sans"/>
                <a:ea typeface="Gill Sans"/>
                <a:cs typeface="Gill Sans"/>
                <a:sym typeface="Gill Sans"/>
              </a:defRPr>
            </a:pPr>
            <a:endParaRPr lang="en-US" sz="2000" dirty="0">
              <a:solidFill>
                <a:schemeClr val="bg2">
                  <a:lumMod val="10000"/>
                </a:schemeClr>
              </a:solidFill>
              <a:latin typeface="Arial" panose="020B0604020202020204" pitchFamily="34" charset="0"/>
              <a:ea typeface="Gill Sans"/>
              <a:cs typeface="Arial" panose="020B0604020202020204" pitchFamily="34" charset="0"/>
              <a:sym typeface="Gill Sans"/>
            </a:endParaRPr>
          </a:p>
          <a:p>
            <a:pPr>
              <a:defRPr sz="2200">
                <a:solidFill>
                  <a:srgbClr val="FFFFFF"/>
                </a:solidFill>
                <a:latin typeface="Gill Sans"/>
                <a:ea typeface="Gill Sans"/>
                <a:cs typeface="Gill Sans"/>
                <a:sym typeface="Gill Sans"/>
              </a:defRPr>
            </a:pPr>
            <a:r>
              <a:rPr lang="en-US" sz="2000" dirty="0">
                <a:solidFill>
                  <a:schemeClr val="bg2">
                    <a:lumMod val="10000"/>
                  </a:schemeClr>
                </a:solidFill>
                <a:latin typeface="Arial" panose="020B0604020202020204" pitchFamily="34" charset="0"/>
                <a:ea typeface="Gill Sans"/>
                <a:cs typeface="Arial" panose="020B0604020202020204" pitchFamily="34" charset="0"/>
                <a:sym typeface="Gill Sans"/>
              </a:rPr>
              <a:t>Introduce students to various compositional rules used in photography. </a:t>
            </a:r>
          </a:p>
          <a:p>
            <a:pPr>
              <a:defRPr sz="2200">
                <a:solidFill>
                  <a:srgbClr val="FFFFFF"/>
                </a:solidFill>
                <a:latin typeface="Gill Sans"/>
                <a:ea typeface="Gill Sans"/>
                <a:cs typeface="Gill Sans"/>
                <a:sym typeface="Gill Sans"/>
              </a:defRPr>
            </a:pPr>
            <a:r>
              <a:rPr lang="en-US" sz="2000" dirty="0">
                <a:solidFill>
                  <a:schemeClr val="bg2">
                    <a:lumMod val="10000"/>
                  </a:schemeClr>
                </a:solidFill>
                <a:latin typeface="Arial" panose="020B0604020202020204" pitchFamily="34" charset="0"/>
                <a:ea typeface="Gill Sans"/>
                <a:cs typeface="Arial" panose="020B0604020202020204" pitchFamily="34" charset="0"/>
                <a:sym typeface="Gill Sans"/>
              </a:rPr>
              <a:t>Develop an understanding of how these rules enhance the visual impact and effectiveness of an image. </a:t>
            </a:r>
          </a:p>
          <a:p>
            <a:pPr>
              <a:defRPr sz="2200">
                <a:solidFill>
                  <a:srgbClr val="FFFFFF"/>
                </a:solidFill>
                <a:latin typeface="Gill Sans"/>
                <a:ea typeface="Gill Sans"/>
                <a:cs typeface="Gill Sans"/>
                <a:sym typeface="Gill Sans"/>
              </a:defRPr>
            </a:pPr>
            <a:r>
              <a:rPr lang="en-US" sz="2000" dirty="0">
                <a:solidFill>
                  <a:schemeClr val="bg2">
                    <a:lumMod val="10000"/>
                  </a:schemeClr>
                </a:solidFill>
                <a:latin typeface="Arial" panose="020B0604020202020204" pitchFamily="34" charset="0"/>
                <a:ea typeface="Gill Sans"/>
                <a:cs typeface="Arial" panose="020B0604020202020204" pitchFamily="34" charset="0"/>
                <a:sym typeface="Gill Sans"/>
              </a:rPr>
              <a:t>Encourage critical thinking about composition in photography.</a:t>
            </a:r>
          </a:p>
        </p:txBody>
      </p:sp>
    </p:spTree>
    <p:extLst>
      <p:ext uri="{BB962C8B-B14F-4D97-AF65-F5344CB8AC3E}">
        <p14:creationId xmlns:p14="http://schemas.microsoft.com/office/powerpoint/2010/main" val="11281621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153BAFB5-BA85-4503-95A2-022D0488CAC5}"/>
              </a:ext>
            </a:extLst>
          </p:cNvPr>
          <p:cNvSpPr>
            <a:spLocks noGrp="1"/>
          </p:cNvSpPr>
          <p:nvPr>
            <p:ph type="title"/>
          </p:nvPr>
        </p:nvSpPr>
        <p:spPr>
          <a:xfrm>
            <a:off x="434681" y="406317"/>
            <a:ext cx="4541240" cy="990967"/>
          </a:xfrm>
          <a:solidFill>
            <a:schemeClr val="accent4"/>
          </a:solidFill>
        </p:spPr>
        <p:txBody>
          <a:bodyPr>
            <a:noAutofit/>
          </a:bodyPr>
          <a:lstStyle/>
          <a:p>
            <a:r>
              <a:rPr lang="en-US" sz="5400" dirty="0">
                <a:latin typeface="Futura"/>
                <a:cs typeface="Aharoni" panose="02010803020104030203" pitchFamily="2" charset="-79"/>
              </a:rPr>
              <a:t>Rule of Thirds</a:t>
            </a:r>
            <a:endParaRPr lang="en-GB" sz="5400" dirty="0">
              <a:latin typeface="Futura"/>
              <a:cs typeface="Aharoni" panose="02010803020104030203" pitchFamily="2" charset="-79"/>
            </a:endParaRPr>
          </a:p>
        </p:txBody>
      </p:sp>
      <p:sp>
        <p:nvSpPr>
          <p:cNvPr id="4" name="What can you NOW tell me about this photographer?…">
            <a:extLst>
              <a:ext uri="{FF2B5EF4-FFF2-40B4-BE49-F238E27FC236}">
                <a16:creationId xmlns:a16="http://schemas.microsoft.com/office/drawing/2014/main" id="{98A0BA94-AA2D-070F-1061-46783A4A05CA}"/>
              </a:ext>
            </a:extLst>
          </p:cNvPr>
          <p:cNvSpPr txBox="1"/>
          <p:nvPr/>
        </p:nvSpPr>
        <p:spPr>
          <a:xfrm>
            <a:off x="521546" y="1618597"/>
            <a:ext cx="3829095" cy="2288127"/>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35719" tIns="35719" rIns="35719" bIns="35719" anchor="ctr">
            <a:spAutoFit/>
          </a:bodyPr>
          <a:lstStyle/>
          <a:p>
            <a:pPr>
              <a:defRPr sz="2500">
                <a:latin typeface="Gill Sans"/>
                <a:ea typeface="Gill Sans"/>
                <a:cs typeface="Gill Sans"/>
                <a:sym typeface="Gill Sans"/>
              </a:defRPr>
            </a:pPr>
            <a:r>
              <a:rPr lang="en-US" sz="2400" dirty="0">
                <a:solidFill>
                  <a:srgbClr val="002060"/>
                </a:solidFill>
                <a:latin typeface="Bahnschrift SemiLight SemiConde" panose="020B0502040204020203" pitchFamily="34" charset="0"/>
              </a:rPr>
              <a:t>The </a:t>
            </a:r>
            <a:r>
              <a:rPr lang="en-US" sz="2400" b="1" dirty="0">
                <a:solidFill>
                  <a:srgbClr val="002060"/>
                </a:solidFill>
                <a:latin typeface="Bahnschrift SemiLight SemiConde" panose="020B0502040204020203" pitchFamily="34" charset="0"/>
              </a:rPr>
              <a:t>rule of thirds </a:t>
            </a:r>
            <a:r>
              <a:rPr lang="en-US" sz="2400" dirty="0">
                <a:solidFill>
                  <a:srgbClr val="002060"/>
                </a:solidFill>
                <a:latin typeface="Bahnschrift SemiLight SemiConde" panose="020B0502040204020203" pitchFamily="34" charset="0"/>
              </a:rPr>
              <a:t>is a rule of thumb or guideline which applies to the process of composing visual images, designs, films,  paintings and photographs.</a:t>
            </a:r>
          </a:p>
        </p:txBody>
      </p:sp>
      <p:pic>
        <p:nvPicPr>
          <p:cNvPr id="8" name="Image" descr="Image">
            <a:extLst>
              <a:ext uri="{FF2B5EF4-FFF2-40B4-BE49-F238E27FC236}">
                <a16:creationId xmlns:a16="http://schemas.microsoft.com/office/drawing/2014/main" id="{76145AF0-DC77-4B86-81A7-304E6F0D8950}"/>
              </a:ext>
            </a:extLst>
          </p:cNvPr>
          <p:cNvPicPr>
            <a:picLocks noChangeAspect="1"/>
          </p:cNvPicPr>
          <p:nvPr/>
        </p:nvPicPr>
        <p:blipFill>
          <a:blip r:embed="rId3"/>
          <a:stretch>
            <a:fillRect/>
          </a:stretch>
        </p:blipFill>
        <p:spPr>
          <a:xfrm>
            <a:off x="5702734" y="674882"/>
            <a:ext cx="5350627" cy="3715714"/>
          </a:xfrm>
          <a:prstGeom prst="rect">
            <a:avLst/>
          </a:prstGeom>
          <a:ln w="25400">
            <a:solidFill>
              <a:srgbClr val="000000"/>
            </a:solidFill>
            <a:miter lim="400000"/>
          </a:ln>
        </p:spPr>
      </p:pic>
      <p:sp>
        <p:nvSpPr>
          <p:cNvPr id="9" name="It has 9 equal parts by two equally-spaced horizontal lines…">
            <a:extLst>
              <a:ext uri="{FF2B5EF4-FFF2-40B4-BE49-F238E27FC236}">
                <a16:creationId xmlns:a16="http://schemas.microsoft.com/office/drawing/2014/main" id="{2CD15AC1-1FB4-2423-2598-64B66718F3D0}"/>
              </a:ext>
            </a:extLst>
          </p:cNvPr>
          <p:cNvSpPr txBox="1"/>
          <p:nvPr/>
        </p:nvSpPr>
        <p:spPr>
          <a:xfrm>
            <a:off x="2722620" y="4729811"/>
            <a:ext cx="4541240" cy="718145"/>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defRPr sz="3000">
                <a:latin typeface="Gill Sans"/>
                <a:ea typeface="Gill Sans"/>
                <a:cs typeface="Gill Sans"/>
                <a:sym typeface="Gill Sans"/>
              </a:defRPr>
            </a:lvl1pPr>
          </a:lstStyle>
          <a:p>
            <a:r>
              <a:rPr sz="2000" dirty="0">
                <a:solidFill>
                  <a:schemeClr val="accent4"/>
                </a:solidFill>
                <a:latin typeface="Bahnschrift" panose="020B0502040204020203" pitchFamily="34" charset="0"/>
              </a:rPr>
              <a:t>It has 9 equal parts by two equally-spaced horizontal lines…</a:t>
            </a:r>
          </a:p>
        </p:txBody>
      </p:sp>
      <p:sp>
        <p:nvSpPr>
          <p:cNvPr id="10" name="and two equally-spaced vertical lines.">
            <a:extLst>
              <a:ext uri="{FF2B5EF4-FFF2-40B4-BE49-F238E27FC236}">
                <a16:creationId xmlns:a16="http://schemas.microsoft.com/office/drawing/2014/main" id="{BB3CEFCC-C4AB-94FA-6F00-5FD287D2F9DB}"/>
              </a:ext>
            </a:extLst>
          </p:cNvPr>
          <p:cNvSpPr txBox="1"/>
          <p:nvPr/>
        </p:nvSpPr>
        <p:spPr>
          <a:xfrm>
            <a:off x="8774552" y="5447956"/>
            <a:ext cx="2896891" cy="718145"/>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lvl1pPr>
              <a:defRPr sz="3000">
                <a:latin typeface="Gill Sans"/>
                <a:ea typeface="Gill Sans"/>
                <a:cs typeface="Gill Sans"/>
                <a:sym typeface="Gill Sans"/>
              </a:defRPr>
            </a:lvl1pPr>
          </a:lstStyle>
          <a:p>
            <a:r>
              <a:rPr sz="2000" dirty="0">
                <a:solidFill>
                  <a:schemeClr val="accent4"/>
                </a:solidFill>
                <a:latin typeface="Bahnschrift" panose="020B0502040204020203" pitchFamily="34" charset="0"/>
              </a:rPr>
              <a:t>and two equally-spaced vertical lines.</a:t>
            </a:r>
          </a:p>
        </p:txBody>
      </p:sp>
      <p:sp>
        <p:nvSpPr>
          <p:cNvPr id="11" name="Line">
            <a:extLst>
              <a:ext uri="{FF2B5EF4-FFF2-40B4-BE49-F238E27FC236}">
                <a16:creationId xmlns:a16="http://schemas.microsoft.com/office/drawing/2014/main" id="{3D2339D7-31CE-7FE0-8D64-4B92558DAF83}"/>
              </a:ext>
            </a:extLst>
          </p:cNvPr>
          <p:cNvSpPr/>
          <p:nvPr/>
        </p:nvSpPr>
        <p:spPr>
          <a:xfrm flipH="1" flipV="1">
            <a:off x="9413211" y="3213292"/>
            <a:ext cx="1619571" cy="2042325"/>
          </a:xfrm>
          <a:prstGeom prst="line">
            <a:avLst/>
          </a:prstGeom>
          <a:ln w="25400">
            <a:solidFill>
              <a:srgbClr val="000000"/>
            </a:solidFill>
            <a:miter lim="400000"/>
            <a:tailEnd type="triangle"/>
          </a:ln>
        </p:spPr>
        <p:txBody>
          <a:bodyPr lIns="50800" tIns="50800" rIns="50800" bIns="50800" anchor="ctr"/>
          <a:lstStyle/>
          <a:p>
            <a:pPr algn="l" defTabSz="457200">
              <a:defRPr sz="1200">
                <a:latin typeface="Helvetica"/>
                <a:ea typeface="Helvetica"/>
                <a:cs typeface="Helvetica"/>
                <a:sym typeface="Helvetica"/>
              </a:defRPr>
            </a:pPr>
            <a:endParaRPr/>
          </a:p>
        </p:txBody>
      </p:sp>
      <p:sp>
        <p:nvSpPr>
          <p:cNvPr id="12" name="Line">
            <a:extLst>
              <a:ext uri="{FF2B5EF4-FFF2-40B4-BE49-F238E27FC236}">
                <a16:creationId xmlns:a16="http://schemas.microsoft.com/office/drawing/2014/main" id="{3A299A8E-E928-B027-13A0-370A1BBF6316}"/>
              </a:ext>
            </a:extLst>
          </p:cNvPr>
          <p:cNvSpPr/>
          <p:nvPr/>
        </p:nvSpPr>
        <p:spPr>
          <a:xfrm flipV="1">
            <a:off x="5089454" y="2876763"/>
            <a:ext cx="1619572" cy="1756882"/>
          </a:xfrm>
          <a:prstGeom prst="line">
            <a:avLst/>
          </a:prstGeom>
          <a:ln w="25400">
            <a:solidFill>
              <a:srgbClr val="000000"/>
            </a:solidFill>
            <a:miter lim="400000"/>
            <a:tailEnd type="triangle"/>
          </a:ln>
        </p:spPr>
        <p:txBody>
          <a:bodyPr lIns="50800" tIns="50800" rIns="50800" bIns="50800" anchor="ctr"/>
          <a:lstStyle/>
          <a:p>
            <a:pPr algn="l" defTabSz="457200">
              <a:defRPr sz="1200">
                <a:latin typeface="Helvetica"/>
                <a:ea typeface="Helvetica"/>
                <a:cs typeface="Helvetica"/>
                <a:sym typeface="Helvetica"/>
              </a:defRPr>
            </a:pPr>
            <a:endParaRPr/>
          </a:p>
        </p:txBody>
      </p:sp>
    </p:spTree>
    <p:extLst>
      <p:ext uri="{BB962C8B-B14F-4D97-AF65-F5344CB8AC3E}">
        <p14:creationId xmlns:p14="http://schemas.microsoft.com/office/powerpoint/2010/main" val="737807908"/>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 descr="Image">
            <a:extLst>
              <a:ext uri="{FF2B5EF4-FFF2-40B4-BE49-F238E27FC236}">
                <a16:creationId xmlns:a16="http://schemas.microsoft.com/office/drawing/2014/main" id="{005FD18D-B81A-F155-ACC6-BB317D2D7C52}"/>
              </a:ext>
            </a:extLst>
          </p:cNvPr>
          <p:cNvPicPr>
            <a:picLocks noChangeAspect="1"/>
          </p:cNvPicPr>
          <p:nvPr/>
        </p:nvPicPr>
        <p:blipFill>
          <a:blip r:embed="rId3"/>
          <a:stretch>
            <a:fillRect/>
          </a:stretch>
        </p:blipFill>
        <p:spPr>
          <a:xfrm>
            <a:off x="434681" y="1636099"/>
            <a:ext cx="4870906" cy="3653180"/>
          </a:xfrm>
          <a:prstGeom prst="rect">
            <a:avLst/>
          </a:prstGeom>
          <a:ln w="12700">
            <a:miter lim="400000"/>
          </a:ln>
        </p:spPr>
      </p:pic>
      <p:pic>
        <p:nvPicPr>
          <p:cNvPr id="14" name="Image" descr="Image">
            <a:extLst>
              <a:ext uri="{FF2B5EF4-FFF2-40B4-BE49-F238E27FC236}">
                <a16:creationId xmlns:a16="http://schemas.microsoft.com/office/drawing/2014/main" id="{24C9876A-51B6-7B90-7CA0-2DEFD02F3735}"/>
              </a:ext>
            </a:extLst>
          </p:cNvPr>
          <p:cNvPicPr>
            <a:picLocks noChangeAspect="1"/>
          </p:cNvPicPr>
          <p:nvPr/>
        </p:nvPicPr>
        <p:blipFill>
          <a:blip r:embed="rId4"/>
          <a:stretch>
            <a:fillRect/>
          </a:stretch>
        </p:blipFill>
        <p:spPr>
          <a:xfrm>
            <a:off x="5483744" y="2834357"/>
            <a:ext cx="6091735" cy="3807335"/>
          </a:xfrm>
          <a:prstGeom prst="rect">
            <a:avLst/>
          </a:prstGeom>
          <a:ln w="12700">
            <a:miter lim="400000"/>
          </a:ln>
        </p:spPr>
      </p:pic>
      <p:pic>
        <p:nvPicPr>
          <p:cNvPr id="15" name="Image" descr="Image">
            <a:extLst>
              <a:ext uri="{FF2B5EF4-FFF2-40B4-BE49-F238E27FC236}">
                <a16:creationId xmlns:a16="http://schemas.microsoft.com/office/drawing/2014/main" id="{BE08307C-D5E6-0373-92BD-E09BAA9D1BA2}"/>
              </a:ext>
            </a:extLst>
          </p:cNvPr>
          <p:cNvPicPr>
            <a:picLocks noChangeAspect="1"/>
          </p:cNvPicPr>
          <p:nvPr/>
        </p:nvPicPr>
        <p:blipFill>
          <a:blip r:embed="rId5"/>
          <a:stretch>
            <a:fillRect/>
          </a:stretch>
        </p:blipFill>
        <p:spPr>
          <a:xfrm>
            <a:off x="8367914" y="572366"/>
            <a:ext cx="3207565" cy="2127467"/>
          </a:xfrm>
          <a:prstGeom prst="rect">
            <a:avLst/>
          </a:prstGeom>
          <a:ln w="12700">
            <a:miter lim="400000"/>
          </a:ln>
        </p:spPr>
      </p:pic>
      <p:pic>
        <p:nvPicPr>
          <p:cNvPr id="16" name="Image" descr="Image">
            <a:extLst>
              <a:ext uri="{FF2B5EF4-FFF2-40B4-BE49-F238E27FC236}">
                <a16:creationId xmlns:a16="http://schemas.microsoft.com/office/drawing/2014/main" id="{1ED6F263-AFC0-BBD4-1CC2-66AEBB856191}"/>
              </a:ext>
            </a:extLst>
          </p:cNvPr>
          <p:cNvPicPr>
            <a:picLocks noChangeAspect="1"/>
          </p:cNvPicPr>
          <p:nvPr/>
        </p:nvPicPr>
        <p:blipFill>
          <a:blip r:embed="rId6"/>
          <a:stretch>
            <a:fillRect/>
          </a:stretch>
        </p:blipFill>
        <p:spPr>
          <a:xfrm>
            <a:off x="7520621" y="882605"/>
            <a:ext cx="1338272" cy="1338271"/>
          </a:xfrm>
          <a:prstGeom prst="rect">
            <a:avLst/>
          </a:prstGeom>
          <a:ln w="12700">
            <a:miter lim="400000"/>
          </a:ln>
        </p:spPr>
      </p:pic>
      <p:sp>
        <p:nvSpPr>
          <p:cNvPr id="17" name="Central Focal Point">
            <a:extLst>
              <a:ext uri="{FF2B5EF4-FFF2-40B4-BE49-F238E27FC236}">
                <a16:creationId xmlns:a16="http://schemas.microsoft.com/office/drawing/2014/main" id="{E59BFD6C-6B3D-3C99-DD50-A3481C7270CB}"/>
              </a:ext>
            </a:extLst>
          </p:cNvPr>
          <p:cNvSpPr txBox="1"/>
          <p:nvPr/>
        </p:nvSpPr>
        <p:spPr>
          <a:xfrm>
            <a:off x="8549032" y="75656"/>
            <a:ext cx="2845331" cy="487313"/>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2500">
                <a:latin typeface="Gill Sans"/>
                <a:ea typeface="Gill Sans"/>
                <a:cs typeface="Gill Sans"/>
                <a:sym typeface="Gill Sans"/>
              </a:defRPr>
            </a:lvl1pPr>
          </a:lstStyle>
          <a:p>
            <a:r>
              <a:rPr dirty="0">
                <a:solidFill>
                  <a:srgbClr val="C00000"/>
                </a:solidFill>
                <a:latin typeface="Bahnschrift" panose="020B0502040204020203" pitchFamily="34" charset="0"/>
              </a:rPr>
              <a:t>Central Focal Point</a:t>
            </a:r>
          </a:p>
        </p:txBody>
      </p:sp>
      <p:sp>
        <p:nvSpPr>
          <p:cNvPr id="18" name="Focal Point Using…">
            <a:extLst>
              <a:ext uri="{FF2B5EF4-FFF2-40B4-BE49-F238E27FC236}">
                <a16:creationId xmlns:a16="http://schemas.microsoft.com/office/drawing/2014/main" id="{AD3D9998-359D-C048-9E92-52E81D78DF88}"/>
              </a:ext>
            </a:extLst>
          </p:cNvPr>
          <p:cNvSpPr txBox="1"/>
          <p:nvPr/>
        </p:nvSpPr>
        <p:spPr>
          <a:xfrm>
            <a:off x="1502298" y="5848922"/>
            <a:ext cx="3759915" cy="872034"/>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p>
            <a:pPr algn="r">
              <a:defRPr sz="2500">
                <a:latin typeface="Gill Sans"/>
                <a:ea typeface="Gill Sans"/>
                <a:cs typeface="Gill Sans"/>
                <a:sym typeface="Gill Sans"/>
              </a:defRPr>
            </a:pPr>
            <a:r>
              <a:rPr dirty="0">
                <a:solidFill>
                  <a:srgbClr val="C00000"/>
                </a:solidFill>
              </a:rPr>
              <a:t>Focal Point Using </a:t>
            </a:r>
          </a:p>
          <a:p>
            <a:pPr algn="r">
              <a:defRPr sz="2500">
                <a:latin typeface="Gill Sans"/>
                <a:ea typeface="Gill Sans"/>
                <a:cs typeface="Gill Sans"/>
                <a:sym typeface="Gill Sans"/>
              </a:defRPr>
            </a:pPr>
            <a:r>
              <a:rPr dirty="0">
                <a:solidFill>
                  <a:srgbClr val="C00000"/>
                </a:solidFill>
              </a:rPr>
              <a:t>The Rule of Thirds</a:t>
            </a:r>
          </a:p>
        </p:txBody>
      </p:sp>
      <p:sp>
        <p:nvSpPr>
          <p:cNvPr id="4" name="Title 1">
            <a:extLst>
              <a:ext uri="{FF2B5EF4-FFF2-40B4-BE49-F238E27FC236}">
                <a16:creationId xmlns:a16="http://schemas.microsoft.com/office/drawing/2014/main" id="{498BF5FD-C54D-AFEF-1AB2-AD2887FAC089}"/>
              </a:ext>
            </a:extLst>
          </p:cNvPr>
          <p:cNvSpPr txBox="1">
            <a:spLocks/>
          </p:cNvSpPr>
          <p:nvPr/>
        </p:nvSpPr>
        <p:spPr>
          <a:xfrm>
            <a:off x="434681" y="406317"/>
            <a:ext cx="4541240" cy="990967"/>
          </a:xfrm>
          <a:prstGeom prst="rect">
            <a:avLst/>
          </a:prstGeom>
          <a:solidFill>
            <a:schemeClr val="accent4"/>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a:latin typeface="Futura"/>
                <a:cs typeface="Aharoni" panose="02010803020104030203" pitchFamily="2" charset="-79"/>
              </a:rPr>
              <a:t>Rule of Thirds</a:t>
            </a:r>
            <a:endParaRPr lang="en-GB" sz="5400" dirty="0">
              <a:latin typeface="Futura"/>
              <a:cs typeface="Aharoni" panose="02010803020104030203" pitchFamily="2" charset="-79"/>
            </a:endParaRPr>
          </a:p>
        </p:txBody>
      </p:sp>
    </p:spTree>
    <p:extLst>
      <p:ext uri="{BB962C8B-B14F-4D97-AF65-F5344CB8AC3E}">
        <p14:creationId xmlns:p14="http://schemas.microsoft.com/office/powerpoint/2010/main" val="824956431"/>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descr="Image">
            <a:extLst>
              <a:ext uri="{FF2B5EF4-FFF2-40B4-BE49-F238E27FC236}">
                <a16:creationId xmlns:a16="http://schemas.microsoft.com/office/drawing/2014/main" id="{427E33EB-0E93-1807-3657-B1F18A733DB3}"/>
              </a:ext>
            </a:extLst>
          </p:cNvPr>
          <p:cNvPicPr>
            <a:picLocks noChangeAspect="1"/>
          </p:cNvPicPr>
          <p:nvPr/>
        </p:nvPicPr>
        <p:blipFill>
          <a:blip r:embed="rId3"/>
          <a:stretch>
            <a:fillRect/>
          </a:stretch>
        </p:blipFill>
        <p:spPr>
          <a:xfrm>
            <a:off x="106120" y="1397284"/>
            <a:ext cx="11854709" cy="4869952"/>
          </a:xfrm>
          <a:prstGeom prst="rect">
            <a:avLst/>
          </a:prstGeom>
          <a:ln w="12700">
            <a:miter lim="400000"/>
          </a:ln>
        </p:spPr>
      </p:pic>
      <p:sp>
        <p:nvSpPr>
          <p:cNvPr id="4" name="Title 1">
            <a:extLst>
              <a:ext uri="{FF2B5EF4-FFF2-40B4-BE49-F238E27FC236}">
                <a16:creationId xmlns:a16="http://schemas.microsoft.com/office/drawing/2014/main" id="{61C76A5D-FF6D-D872-34CA-50172A9FAA5E}"/>
              </a:ext>
            </a:extLst>
          </p:cNvPr>
          <p:cNvSpPr txBox="1">
            <a:spLocks/>
          </p:cNvSpPr>
          <p:nvPr/>
        </p:nvSpPr>
        <p:spPr>
          <a:xfrm>
            <a:off x="434681" y="406317"/>
            <a:ext cx="4541240" cy="990967"/>
          </a:xfrm>
          <a:prstGeom prst="rect">
            <a:avLst/>
          </a:prstGeom>
          <a:solidFill>
            <a:schemeClr val="accent4"/>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a:latin typeface="Futura"/>
                <a:cs typeface="Aharoni" panose="02010803020104030203" pitchFamily="2" charset="-79"/>
              </a:rPr>
              <a:t>Rule of Thirds</a:t>
            </a:r>
            <a:endParaRPr lang="en-GB" sz="5400" dirty="0">
              <a:latin typeface="Futura"/>
              <a:cs typeface="Aharoni" panose="02010803020104030203" pitchFamily="2" charset="-79"/>
            </a:endParaRPr>
          </a:p>
        </p:txBody>
      </p:sp>
    </p:spTree>
    <p:extLst>
      <p:ext uri="{BB962C8B-B14F-4D97-AF65-F5344CB8AC3E}">
        <p14:creationId xmlns:p14="http://schemas.microsoft.com/office/powerpoint/2010/main" val="3399942087"/>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7" name="Image" descr="Image"/>
          <p:cNvPicPr>
            <a:picLocks noChangeAspect="1"/>
          </p:cNvPicPr>
          <p:nvPr/>
        </p:nvPicPr>
        <p:blipFill>
          <a:blip r:embed="rId2"/>
          <a:stretch>
            <a:fillRect/>
          </a:stretch>
        </p:blipFill>
        <p:spPr>
          <a:xfrm>
            <a:off x="1401288" y="277403"/>
            <a:ext cx="4348522" cy="2890094"/>
          </a:xfrm>
          <a:prstGeom prst="rect">
            <a:avLst/>
          </a:prstGeom>
          <a:ln w="12700">
            <a:miter lim="400000"/>
          </a:ln>
        </p:spPr>
      </p:pic>
      <p:sp>
        <p:nvSpPr>
          <p:cNvPr id="148" name="Leading Lines"/>
          <p:cNvSpPr txBox="1"/>
          <p:nvPr/>
        </p:nvSpPr>
        <p:spPr>
          <a:xfrm rot="5400000">
            <a:off x="5290004" y="1199911"/>
            <a:ext cx="1470940" cy="344486"/>
          </a:xfrm>
          <a:prstGeom prst="rect">
            <a:avLst/>
          </a:prstGeom>
          <a:ln w="12700">
            <a:miter lim="400000"/>
          </a:ln>
          <a:extLst>
            <a:ext uri="{C572A759-6A51-4108-AA02-DFA0A04FC94B}">
              <ma14:wrappingTextBoxFlag xmlns:ma14="http://schemas.microsoft.com/office/mac/drawingml/2011/main" xmlns="" val="1"/>
            </a:ext>
          </a:extLst>
        </p:spPr>
        <p:txBody>
          <a:bodyPr wrap="square" lIns="35719" tIns="35719" rIns="35719" bIns="35719" anchor="ctr">
            <a:spAutoFit/>
          </a:bodyPr>
          <a:lstStyle>
            <a:lvl1pPr>
              <a:defRPr sz="2500" b="1">
                <a:latin typeface="Gill Sans"/>
                <a:ea typeface="Gill Sans"/>
                <a:cs typeface="Gill Sans"/>
                <a:sym typeface="Gill Sans"/>
              </a:defRPr>
            </a:lvl1pPr>
          </a:lstStyle>
          <a:p>
            <a:r>
              <a:rPr sz="1758"/>
              <a:t>Leading Lines</a:t>
            </a:r>
          </a:p>
        </p:txBody>
      </p:sp>
      <p:pic>
        <p:nvPicPr>
          <p:cNvPr id="150" name="Image" descr="Image"/>
          <p:cNvPicPr>
            <a:picLocks noChangeAspect="1"/>
          </p:cNvPicPr>
          <p:nvPr/>
        </p:nvPicPr>
        <p:blipFill>
          <a:blip r:embed="rId3"/>
          <a:stretch>
            <a:fillRect/>
          </a:stretch>
        </p:blipFill>
        <p:spPr>
          <a:xfrm>
            <a:off x="6442191" y="277403"/>
            <a:ext cx="4153644" cy="3115234"/>
          </a:xfrm>
          <a:prstGeom prst="rect">
            <a:avLst/>
          </a:prstGeom>
          <a:ln w="12700">
            <a:miter lim="400000"/>
          </a:ln>
        </p:spPr>
      </p:pic>
      <p:sp>
        <p:nvSpPr>
          <p:cNvPr id="151" name="Symmetry"/>
          <p:cNvSpPr txBox="1"/>
          <p:nvPr/>
        </p:nvSpPr>
        <p:spPr>
          <a:xfrm rot="5400000">
            <a:off x="10362582" y="986077"/>
            <a:ext cx="1200745" cy="344486"/>
          </a:xfrm>
          <a:prstGeom prst="rect">
            <a:avLst/>
          </a:prstGeom>
          <a:ln w="12700">
            <a:miter lim="400000"/>
          </a:ln>
          <a:extLst>
            <a:ext uri="{C572A759-6A51-4108-AA02-DFA0A04FC94B}">
              <ma14:wrappingTextBoxFlag xmlns:ma14="http://schemas.microsoft.com/office/mac/drawingml/2011/main" xmlns="" val="1"/>
            </a:ext>
          </a:extLst>
        </p:spPr>
        <p:txBody>
          <a:bodyPr wrap="square" lIns="35719" tIns="35719" rIns="35719" bIns="35719" anchor="ctr">
            <a:spAutoFit/>
          </a:bodyPr>
          <a:lstStyle>
            <a:lvl1pPr algn="r">
              <a:defRPr sz="2500" b="1">
                <a:latin typeface="Gill Sans"/>
                <a:ea typeface="Gill Sans"/>
                <a:cs typeface="Gill Sans"/>
                <a:sym typeface="Gill Sans"/>
              </a:defRPr>
            </a:lvl1pPr>
          </a:lstStyle>
          <a:p>
            <a:r>
              <a:rPr sz="1758" dirty="0"/>
              <a:t>Symmetry </a:t>
            </a:r>
          </a:p>
        </p:txBody>
      </p:sp>
      <p:pic>
        <p:nvPicPr>
          <p:cNvPr id="152" name="Image" descr="Image"/>
          <p:cNvPicPr>
            <a:picLocks noChangeAspect="1"/>
          </p:cNvPicPr>
          <p:nvPr/>
        </p:nvPicPr>
        <p:blipFill>
          <a:blip r:embed="rId4"/>
          <a:srcRect t="12865" b="12865"/>
          <a:stretch>
            <a:fillRect/>
          </a:stretch>
        </p:blipFill>
        <p:spPr>
          <a:xfrm>
            <a:off x="6442888" y="3466126"/>
            <a:ext cx="4152089" cy="3083740"/>
          </a:xfrm>
          <a:prstGeom prst="rect">
            <a:avLst/>
          </a:prstGeom>
          <a:ln w="12700">
            <a:miter lim="400000"/>
          </a:ln>
        </p:spPr>
      </p:pic>
      <p:sp>
        <p:nvSpPr>
          <p:cNvPr id="153" name="Framing"/>
          <p:cNvSpPr txBox="1"/>
          <p:nvPr/>
        </p:nvSpPr>
        <p:spPr>
          <a:xfrm rot="5400000">
            <a:off x="10501573" y="4024773"/>
            <a:ext cx="922765" cy="344486"/>
          </a:xfrm>
          <a:prstGeom prst="rect">
            <a:avLst/>
          </a:prstGeom>
          <a:ln w="12700">
            <a:miter lim="400000"/>
          </a:ln>
          <a:extLst>
            <a:ext uri="{C572A759-6A51-4108-AA02-DFA0A04FC94B}">
              <ma14:wrappingTextBoxFlag xmlns:ma14="http://schemas.microsoft.com/office/mac/drawingml/2011/main" xmlns="" val="1"/>
            </a:ext>
          </a:extLst>
        </p:spPr>
        <p:txBody>
          <a:bodyPr wrap="square" lIns="35719" tIns="35719" rIns="35719" bIns="35719" anchor="ctr">
            <a:spAutoFit/>
          </a:bodyPr>
          <a:lstStyle>
            <a:lvl1pPr>
              <a:defRPr sz="2500" b="1">
                <a:latin typeface="Gill Sans"/>
                <a:ea typeface="Gill Sans"/>
                <a:cs typeface="Gill Sans"/>
                <a:sym typeface="Gill Sans"/>
              </a:defRPr>
            </a:lvl1pPr>
          </a:lstStyle>
          <a:p>
            <a:r>
              <a:rPr sz="1758"/>
              <a:t>Framing</a:t>
            </a:r>
          </a:p>
        </p:txBody>
      </p:sp>
      <p:sp>
        <p:nvSpPr>
          <p:cNvPr id="154" name="Juxtaposition"/>
          <p:cNvSpPr txBox="1"/>
          <p:nvPr/>
        </p:nvSpPr>
        <p:spPr>
          <a:xfrm rot="5400000">
            <a:off x="5288543" y="4338019"/>
            <a:ext cx="1473865" cy="344486"/>
          </a:xfrm>
          <a:prstGeom prst="rect">
            <a:avLst/>
          </a:prstGeom>
          <a:ln w="12700">
            <a:miter lim="400000"/>
          </a:ln>
          <a:extLst>
            <a:ext uri="{C572A759-6A51-4108-AA02-DFA0A04FC94B}">
              <ma14:wrappingTextBoxFlag xmlns:ma14="http://schemas.microsoft.com/office/mac/drawingml/2011/main" xmlns="" val="1"/>
            </a:ext>
          </a:extLst>
        </p:spPr>
        <p:txBody>
          <a:bodyPr wrap="square" lIns="35719" tIns="35719" rIns="35719" bIns="35719" anchor="ctr">
            <a:spAutoFit/>
          </a:bodyPr>
          <a:lstStyle>
            <a:lvl1pPr>
              <a:defRPr sz="2500" b="1">
                <a:latin typeface="Gill Sans"/>
                <a:ea typeface="Gill Sans"/>
                <a:cs typeface="Gill Sans"/>
                <a:sym typeface="Gill Sans"/>
              </a:defRPr>
            </a:lvl1pPr>
          </a:lstStyle>
          <a:p>
            <a:r>
              <a:rPr sz="1758"/>
              <a:t>Juxtaposition</a:t>
            </a:r>
          </a:p>
        </p:txBody>
      </p:sp>
      <p:pic>
        <p:nvPicPr>
          <p:cNvPr id="155" name="Image" descr="Image"/>
          <p:cNvPicPr>
            <a:picLocks noChangeAspect="1"/>
          </p:cNvPicPr>
          <p:nvPr/>
        </p:nvPicPr>
        <p:blipFill>
          <a:blip r:embed="rId5"/>
          <a:stretch>
            <a:fillRect/>
          </a:stretch>
        </p:blipFill>
        <p:spPr>
          <a:xfrm>
            <a:off x="1400591" y="3284659"/>
            <a:ext cx="4348522" cy="3265207"/>
          </a:xfrm>
          <a:prstGeom prst="rect">
            <a:avLst/>
          </a:prstGeom>
          <a:ln w="12700">
            <a:miter lim="400000"/>
          </a:ln>
        </p:spPr>
      </p:pic>
      <p:sp>
        <p:nvSpPr>
          <p:cNvPr id="11" name="Title 1">
            <a:extLst>
              <a:ext uri="{FF2B5EF4-FFF2-40B4-BE49-F238E27FC236}">
                <a16:creationId xmlns:a16="http://schemas.microsoft.com/office/drawing/2014/main" id="{FA5B712A-35AA-E349-5A95-EDD885828A39}"/>
              </a:ext>
            </a:extLst>
          </p:cNvPr>
          <p:cNvSpPr txBox="1">
            <a:spLocks/>
          </p:cNvSpPr>
          <p:nvPr/>
        </p:nvSpPr>
        <p:spPr>
          <a:xfrm rot="16200000">
            <a:off x="-4896807" y="585956"/>
            <a:ext cx="11318956" cy="990967"/>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dirty="0">
                <a:solidFill>
                  <a:schemeClr val="accent4"/>
                </a:solidFill>
                <a:latin typeface="Bahnschrift" panose="020B0502040204020203" pitchFamily="34" charset="0"/>
                <a:cs typeface="Aharoni" panose="02010803020104030203" pitchFamily="2" charset="-79"/>
              </a:rPr>
              <a:t>Compositional Rules</a:t>
            </a:r>
            <a:endParaRPr lang="en-GB" sz="5400" dirty="0">
              <a:solidFill>
                <a:schemeClr val="accent4"/>
              </a:solidFill>
              <a:latin typeface="Bahnschrift" panose="020B0502040204020203" pitchFamily="34" charset="0"/>
              <a:cs typeface="Aharoni" panose="02010803020104030203" pitchFamily="2" charset="-79"/>
            </a:endParaRPr>
          </a:p>
        </p:txBody>
      </p:sp>
      <p:sp>
        <p:nvSpPr>
          <p:cNvPr id="12" name="Title 1">
            <a:extLst>
              <a:ext uri="{FF2B5EF4-FFF2-40B4-BE49-F238E27FC236}">
                <a16:creationId xmlns:a16="http://schemas.microsoft.com/office/drawing/2014/main" id="{D5FF3EED-791A-EC07-615A-6822502C7D58}"/>
              </a:ext>
            </a:extLst>
          </p:cNvPr>
          <p:cNvSpPr txBox="1">
            <a:spLocks/>
          </p:cNvSpPr>
          <p:nvPr/>
        </p:nvSpPr>
        <p:spPr>
          <a:xfrm rot="16200000">
            <a:off x="-4896807" y="585957"/>
            <a:ext cx="11318956" cy="990967"/>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dirty="0">
                <a:solidFill>
                  <a:schemeClr val="accent4"/>
                </a:solidFill>
                <a:latin typeface="Bahnschrift" panose="020B0502040204020203" pitchFamily="34" charset="0"/>
                <a:cs typeface="Aharoni" panose="02010803020104030203" pitchFamily="2" charset="-79"/>
              </a:rPr>
              <a:t>Compositional Rules</a:t>
            </a:r>
            <a:endParaRPr lang="en-GB" sz="5400" dirty="0">
              <a:solidFill>
                <a:schemeClr val="accent4"/>
              </a:solidFill>
              <a:latin typeface="Bahnschrift" panose="020B0502040204020203" pitchFamily="34" charset="0"/>
              <a:cs typeface="Aharoni" panose="02010803020104030203" pitchFamily="2" charset="-79"/>
            </a:endParaRPr>
          </a:p>
        </p:txBody>
      </p:sp>
      <p:sp>
        <p:nvSpPr>
          <p:cNvPr id="13" name="Title 1">
            <a:extLst>
              <a:ext uri="{FF2B5EF4-FFF2-40B4-BE49-F238E27FC236}">
                <a16:creationId xmlns:a16="http://schemas.microsoft.com/office/drawing/2014/main" id="{C5DC3E20-58E3-FCFB-540F-2E16D44D89B1}"/>
              </a:ext>
            </a:extLst>
          </p:cNvPr>
          <p:cNvSpPr txBox="1">
            <a:spLocks/>
          </p:cNvSpPr>
          <p:nvPr/>
        </p:nvSpPr>
        <p:spPr>
          <a:xfrm rot="5400000">
            <a:off x="5971203" y="5441398"/>
            <a:ext cx="11318956" cy="990967"/>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dirty="0">
                <a:solidFill>
                  <a:schemeClr val="accent4"/>
                </a:solidFill>
                <a:latin typeface="Bahnschrift" panose="020B0502040204020203" pitchFamily="34" charset="0"/>
                <a:cs typeface="Aharoni" panose="02010803020104030203" pitchFamily="2" charset="-79"/>
              </a:rPr>
              <a:t>To Discuss</a:t>
            </a:r>
            <a:endParaRPr lang="en-GB" sz="5400" dirty="0">
              <a:solidFill>
                <a:schemeClr val="accent4"/>
              </a:solidFill>
              <a:latin typeface="Bahnschrift" panose="020B0502040204020203" pitchFamily="34" charset="0"/>
              <a:cs typeface="Aharoni" panose="02010803020104030203" pitchFamily="2" charset="-79"/>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7" name="Image" descr="Image"/>
          <p:cNvPicPr>
            <a:picLocks noChangeAspect="1"/>
          </p:cNvPicPr>
          <p:nvPr/>
        </p:nvPicPr>
        <p:blipFill>
          <a:blip r:embed="rId2"/>
          <a:stretch>
            <a:fillRect/>
          </a:stretch>
        </p:blipFill>
        <p:spPr>
          <a:xfrm>
            <a:off x="1245210" y="186407"/>
            <a:ext cx="4101071" cy="3075803"/>
          </a:xfrm>
          <a:prstGeom prst="rect">
            <a:avLst/>
          </a:prstGeom>
          <a:ln w="12700">
            <a:miter lim="400000"/>
          </a:ln>
        </p:spPr>
      </p:pic>
      <p:sp>
        <p:nvSpPr>
          <p:cNvPr id="158" name="Angles and Perspective"/>
          <p:cNvSpPr txBox="1"/>
          <p:nvPr/>
        </p:nvSpPr>
        <p:spPr>
          <a:xfrm rot="5400000">
            <a:off x="4437392" y="1397561"/>
            <a:ext cx="2229265" cy="342659"/>
          </a:xfrm>
          <a:prstGeom prst="rect">
            <a:avLst/>
          </a:prstGeom>
          <a:ln w="12700">
            <a:miter lim="400000"/>
          </a:ln>
          <a:extLst>
            <a:ext uri="{C572A759-6A51-4108-AA02-DFA0A04FC94B}">
              <ma14:wrappingTextBoxFlag xmlns:ma14="http://schemas.microsoft.com/office/mac/drawingml/2011/main" xmlns="" val="1"/>
            </a:ext>
          </a:extLst>
        </p:spPr>
        <p:txBody>
          <a:bodyPr wrap="none" lIns="35719" tIns="35719" rIns="35719" bIns="35719" anchor="ctr">
            <a:spAutoFit/>
          </a:bodyPr>
          <a:lstStyle>
            <a:lvl1pPr>
              <a:defRPr sz="2500" b="1">
                <a:latin typeface="Gill Sans"/>
                <a:ea typeface="Gill Sans"/>
                <a:cs typeface="Gill Sans"/>
                <a:sym typeface="Gill Sans"/>
              </a:defRPr>
            </a:lvl1pPr>
          </a:lstStyle>
          <a:p>
            <a:r>
              <a:rPr sz="1758"/>
              <a:t>Angles and Perspective</a:t>
            </a:r>
          </a:p>
        </p:txBody>
      </p:sp>
      <p:pic>
        <p:nvPicPr>
          <p:cNvPr id="159" name="Image" descr="Image"/>
          <p:cNvPicPr>
            <a:picLocks noChangeAspect="1"/>
          </p:cNvPicPr>
          <p:nvPr/>
        </p:nvPicPr>
        <p:blipFill>
          <a:blip r:embed="rId3"/>
          <a:stretch>
            <a:fillRect/>
          </a:stretch>
        </p:blipFill>
        <p:spPr>
          <a:xfrm>
            <a:off x="6130712" y="249171"/>
            <a:ext cx="4144208" cy="2764964"/>
          </a:xfrm>
          <a:prstGeom prst="rect">
            <a:avLst/>
          </a:prstGeom>
          <a:ln w="12700">
            <a:miter lim="400000"/>
          </a:ln>
        </p:spPr>
      </p:pic>
      <p:sp>
        <p:nvSpPr>
          <p:cNvPr id="160" name="Minimalist"/>
          <p:cNvSpPr txBox="1"/>
          <p:nvPr/>
        </p:nvSpPr>
        <p:spPr>
          <a:xfrm rot="5400000">
            <a:off x="9914997" y="709376"/>
            <a:ext cx="1073115" cy="342659"/>
          </a:xfrm>
          <a:prstGeom prst="rect">
            <a:avLst/>
          </a:prstGeom>
          <a:ln w="12700">
            <a:miter lim="400000"/>
          </a:ln>
          <a:extLst>
            <a:ext uri="{C572A759-6A51-4108-AA02-DFA0A04FC94B}">
              <ma14:wrappingTextBoxFlag xmlns:ma14="http://schemas.microsoft.com/office/mac/drawingml/2011/main" xmlns="" val="1"/>
            </a:ext>
          </a:extLst>
        </p:spPr>
        <p:txBody>
          <a:bodyPr wrap="none" lIns="35719" tIns="35719" rIns="35719" bIns="35719" anchor="ctr">
            <a:spAutoFit/>
          </a:bodyPr>
          <a:lstStyle>
            <a:lvl1pPr>
              <a:defRPr sz="2500" b="1">
                <a:latin typeface="Gill Sans"/>
                <a:ea typeface="Gill Sans"/>
                <a:cs typeface="Gill Sans"/>
                <a:sym typeface="Gill Sans"/>
              </a:defRPr>
            </a:lvl1pPr>
          </a:lstStyle>
          <a:p>
            <a:r>
              <a:rPr sz="1758"/>
              <a:t>Minimalist</a:t>
            </a:r>
          </a:p>
        </p:txBody>
      </p:sp>
      <p:pic>
        <p:nvPicPr>
          <p:cNvPr id="161" name="Image" descr="Image"/>
          <p:cNvPicPr>
            <a:picLocks noChangeAspect="1"/>
          </p:cNvPicPr>
          <p:nvPr/>
        </p:nvPicPr>
        <p:blipFill>
          <a:blip r:embed="rId4"/>
          <a:stretch>
            <a:fillRect/>
          </a:stretch>
        </p:blipFill>
        <p:spPr>
          <a:xfrm>
            <a:off x="6010140" y="3521350"/>
            <a:ext cx="4072360" cy="2714908"/>
          </a:xfrm>
          <a:prstGeom prst="rect">
            <a:avLst/>
          </a:prstGeom>
          <a:ln w="12700">
            <a:miter lim="400000"/>
          </a:ln>
        </p:spPr>
      </p:pic>
      <p:sp>
        <p:nvSpPr>
          <p:cNvPr id="162" name="Maximalist"/>
          <p:cNvSpPr txBox="1"/>
          <p:nvPr/>
        </p:nvSpPr>
        <p:spPr>
          <a:xfrm rot="5400000">
            <a:off x="9714161" y="3983069"/>
            <a:ext cx="1109471" cy="342659"/>
          </a:xfrm>
          <a:prstGeom prst="rect">
            <a:avLst/>
          </a:prstGeom>
          <a:ln w="12700">
            <a:miter lim="400000"/>
          </a:ln>
          <a:extLst>
            <a:ext uri="{C572A759-6A51-4108-AA02-DFA0A04FC94B}">
              <ma14:wrappingTextBoxFlag xmlns:ma14="http://schemas.microsoft.com/office/mac/drawingml/2011/main" xmlns="" val="1"/>
            </a:ext>
          </a:extLst>
        </p:spPr>
        <p:txBody>
          <a:bodyPr wrap="none" lIns="35719" tIns="35719" rIns="35719" bIns="35719" anchor="ctr">
            <a:spAutoFit/>
          </a:bodyPr>
          <a:lstStyle>
            <a:lvl1pPr>
              <a:defRPr sz="2500" b="1">
                <a:latin typeface="Gill Sans"/>
                <a:ea typeface="Gill Sans"/>
                <a:cs typeface="Gill Sans"/>
                <a:sym typeface="Gill Sans"/>
              </a:defRPr>
            </a:lvl1pPr>
          </a:lstStyle>
          <a:p>
            <a:r>
              <a:rPr sz="1758"/>
              <a:t>Maximalist</a:t>
            </a:r>
          </a:p>
        </p:txBody>
      </p:sp>
      <p:sp>
        <p:nvSpPr>
          <p:cNvPr id="163" name="Golden Ratio"/>
          <p:cNvSpPr txBox="1"/>
          <p:nvPr/>
        </p:nvSpPr>
        <p:spPr>
          <a:xfrm rot="5400000">
            <a:off x="4906270" y="4423501"/>
            <a:ext cx="1291508" cy="342659"/>
          </a:xfrm>
          <a:prstGeom prst="rect">
            <a:avLst/>
          </a:prstGeom>
          <a:ln w="12700">
            <a:miter lim="400000"/>
          </a:ln>
          <a:extLst>
            <a:ext uri="{C572A759-6A51-4108-AA02-DFA0A04FC94B}">
              <ma14:wrappingTextBoxFlag xmlns:ma14="http://schemas.microsoft.com/office/mac/drawingml/2011/main" xmlns="" val="1"/>
            </a:ext>
          </a:extLst>
        </p:spPr>
        <p:txBody>
          <a:bodyPr wrap="none" lIns="35719" tIns="35719" rIns="35719" bIns="35719" anchor="ctr">
            <a:spAutoFit/>
          </a:bodyPr>
          <a:lstStyle>
            <a:lvl1pPr algn="l">
              <a:defRPr sz="2500" b="1">
                <a:latin typeface="Gill Sans"/>
                <a:ea typeface="Gill Sans"/>
                <a:cs typeface="Gill Sans"/>
                <a:sym typeface="Gill Sans"/>
              </a:defRPr>
            </a:lvl1pPr>
          </a:lstStyle>
          <a:p>
            <a:r>
              <a:rPr sz="1758"/>
              <a:t>Golden Ratio</a:t>
            </a:r>
          </a:p>
        </p:txBody>
      </p:sp>
      <p:pic>
        <p:nvPicPr>
          <p:cNvPr id="164" name="Image" descr="Image"/>
          <p:cNvPicPr>
            <a:picLocks noChangeAspect="1"/>
          </p:cNvPicPr>
          <p:nvPr/>
        </p:nvPicPr>
        <p:blipFill>
          <a:blip r:embed="rId5"/>
          <a:stretch>
            <a:fillRect/>
          </a:stretch>
        </p:blipFill>
        <p:spPr>
          <a:xfrm>
            <a:off x="1245210" y="3595791"/>
            <a:ext cx="4101071" cy="2714908"/>
          </a:xfrm>
          <a:prstGeom prst="rect">
            <a:avLst/>
          </a:prstGeom>
          <a:ln w="12700">
            <a:miter lim="400000"/>
          </a:ln>
        </p:spPr>
      </p:pic>
      <p:sp>
        <p:nvSpPr>
          <p:cNvPr id="10" name="Title 1">
            <a:extLst>
              <a:ext uri="{FF2B5EF4-FFF2-40B4-BE49-F238E27FC236}">
                <a16:creationId xmlns:a16="http://schemas.microsoft.com/office/drawing/2014/main" id="{A3586BBD-C21A-5DEB-286B-C496AB0EB841}"/>
              </a:ext>
            </a:extLst>
          </p:cNvPr>
          <p:cNvSpPr txBox="1">
            <a:spLocks/>
          </p:cNvSpPr>
          <p:nvPr/>
        </p:nvSpPr>
        <p:spPr>
          <a:xfrm rot="16200000">
            <a:off x="-4896807" y="585956"/>
            <a:ext cx="11318956" cy="990967"/>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dirty="0">
                <a:solidFill>
                  <a:schemeClr val="accent4"/>
                </a:solidFill>
                <a:latin typeface="Bahnschrift" panose="020B0502040204020203" pitchFamily="34" charset="0"/>
                <a:cs typeface="Aharoni" panose="02010803020104030203" pitchFamily="2" charset="-79"/>
              </a:rPr>
              <a:t>Compositional Rules</a:t>
            </a:r>
            <a:endParaRPr lang="en-GB" sz="5400" dirty="0">
              <a:solidFill>
                <a:schemeClr val="accent4"/>
              </a:solidFill>
              <a:latin typeface="Bahnschrift" panose="020B0502040204020203" pitchFamily="34" charset="0"/>
              <a:cs typeface="Aharoni" panose="02010803020104030203" pitchFamily="2" charset="-79"/>
            </a:endParaRPr>
          </a:p>
        </p:txBody>
      </p:sp>
      <p:sp>
        <p:nvSpPr>
          <p:cNvPr id="2" name="Title 1">
            <a:extLst>
              <a:ext uri="{FF2B5EF4-FFF2-40B4-BE49-F238E27FC236}">
                <a16:creationId xmlns:a16="http://schemas.microsoft.com/office/drawing/2014/main" id="{8DE665B7-4E9E-949C-DC3C-3AEF211C1606}"/>
              </a:ext>
            </a:extLst>
          </p:cNvPr>
          <p:cNvSpPr txBox="1">
            <a:spLocks/>
          </p:cNvSpPr>
          <p:nvPr/>
        </p:nvSpPr>
        <p:spPr>
          <a:xfrm rot="5400000">
            <a:off x="5971203" y="5441398"/>
            <a:ext cx="11318956" cy="990967"/>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dirty="0">
                <a:solidFill>
                  <a:schemeClr val="accent4"/>
                </a:solidFill>
                <a:latin typeface="Bahnschrift" panose="020B0502040204020203" pitchFamily="34" charset="0"/>
                <a:cs typeface="Aharoni" panose="02010803020104030203" pitchFamily="2" charset="-79"/>
              </a:rPr>
              <a:t>To Discuss</a:t>
            </a:r>
            <a:endParaRPr lang="en-GB" sz="5400" dirty="0">
              <a:solidFill>
                <a:schemeClr val="accent4"/>
              </a:solidFill>
              <a:latin typeface="Bahnschrift" panose="020B0502040204020203" pitchFamily="34" charset="0"/>
              <a:cs typeface="Aharoni" panose="02010803020104030203" pitchFamily="2" charset="-79"/>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Rule of Thirds"/>
          <p:cNvSpPr txBox="1"/>
          <p:nvPr/>
        </p:nvSpPr>
        <p:spPr>
          <a:xfrm>
            <a:off x="3757843" y="2933254"/>
            <a:ext cx="1359796" cy="342659"/>
          </a:xfrm>
          <a:prstGeom prst="rect">
            <a:avLst/>
          </a:prstGeom>
          <a:ln w="12700">
            <a:miter lim="400000"/>
          </a:ln>
          <a:extLst>
            <a:ext uri="{C572A759-6A51-4108-AA02-DFA0A04FC94B}">
              <ma14:wrappingTextBoxFlag xmlns:ma14="http://schemas.microsoft.com/office/mac/drawingml/2011/main" xmlns="" val="1"/>
            </a:ext>
          </a:extLst>
        </p:spPr>
        <p:txBody>
          <a:bodyPr wrap="none" lIns="35719" tIns="35719" rIns="35719" bIns="35719" anchor="ctr">
            <a:spAutoFit/>
          </a:bodyPr>
          <a:lstStyle>
            <a:lvl1pPr>
              <a:defRPr sz="2500" b="1">
                <a:latin typeface="Gill Sans"/>
                <a:ea typeface="Gill Sans"/>
                <a:cs typeface="Gill Sans"/>
                <a:sym typeface="Gill Sans"/>
              </a:defRPr>
            </a:lvl1pPr>
          </a:lstStyle>
          <a:p>
            <a:r>
              <a:rPr sz="1758" dirty="0"/>
              <a:t>Rule of Thirds</a:t>
            </a:r>
          </a:p>
        </p:txBody>
      </p:sp>
      <p:pic>
        <p:nvPicPr>
          <p:cNvPr id="167" name="Image" descr="Image"/>
          <p:cNvPicPr>
            <a:picLocks noChangeAspect="1"/>
          </p:cNvPicPr>
          <p:nvPr/>
        </p:nvPicPr>
        <p:blipFill>
          <a:blip r:embed="rId2"/>
          <a:stretch>
            <a:fillRect/>
          </a:stretch>
        </p:blipFill>
        <p:spPr>
          <a:xfrm>
            <a:off x="1258155" y="449688"/>
            <a:ext cx="3891509" cy="2432194"/>
          </a:xfrm>
          <a:prstGeom prst="rect">
            <a:avLst/>
          </a:prstGeom>
          <a:ln w="12700">
            <a:miter lim="400000"/>
          </a:ln>
        </p:spPr>
      </p:pic>
      <p:pic>
        <p:nvPicPr>
          <p:cNvPr id="168" name="Screen Shot 2017-01-11 at 15.12.52.png" descr="Screen Shot 2017-01-11 at 15.12.52.png"/>
          <p:cNvPicPr>
            <a:picLocks noChangeAspect="1"/>
          </p:cNvPicPr>
          <p:nvPr/>
        </p:nvPicPr>
        <p:blipFill>
          <a:blip r:embed="rId3"/>
          <a:stretch>
            <a:fillRect/>
          </a:stretch>
        </p:blipFill>
        <p:spPr>
          <a:xfrm>
            <a:off x="5608420" y="173466"/>
            <a:ext cx="5462163" cy="3102447"/>
          </a:xfrm>
          <a:prstGeom prst="rect">
            <a:avLst/>
          </a:prstGeom>
          <a:ln w="12700">
            <a:miter lim="400000"/>
          </a:ln>
        </p:spPr>
      </p:pic>
      <p:sp>
        <p:nvSpPr>
          <p:cNvPr id="169" name="Depth of Field"/>
          <p:cNvSpPr txBox="1"/>
          <p:nvPr/>
        </p:nvSpPr>
        <p:spPr>
          <a:xfrm>
            <a:off x="8249264" y="2881882"/>
            <a:ext cx="1651914" cy="342659"/>
          </a:xfrm>
          <a:prstGeom prst="rect">
            <a:avLst/>
          </a:prstGeom>
          <a:ln w="12700">
            <a:miter lim="400000"/>
          </a:ln>
          <a:extLst>
            <a:ext uri="{C572A759-6A51-4108-AA02-DFA0A04FC94B}">
              <ma14:wrappingTextBoxFlag xmlns:ma14="http://schemas.microsoft.com/office/mac/drawingml/2011/main" xmlns="" val="1"/>
            </a:ext>
          </a:extLst>
        </p:spPr>
        <p:txBody>
          <a:bodyPr wrap="square" lIns="35719" tIns="35719" rIns="35719" bIns="35719" anchor="ctr">
            <a:spAutoFit/>
          </a:bodyPr>
          <a:lstStyle>
            <a:lvl1pPr>
              <a:defRPr sz="2500" b="1">
                <a:latin typeface="Gill Sans"/>
                <a:ea typeface="Gill Sans"/>
                <a:cs typeface="Gill Sans"/>
                <a:sym typeface="Gill Sans"/>
              </a:defRPr>
            </a:lvl1pPr>
          </a:lstStyle>
          <a:p>
            <a:r>
              <a:rPr sz="1758" dirty="0"/>
              <a:t>Depth of Field</a:t>
            </a:r>
          </a:p>
        </p:txBody>
      </p:sp>
      <p:pic>
        <p:nvPicPr>
          <p:cNvPr id="170" name="Image" descr="Image"/>
          <p:cNvPicPr>
            <a:picLocks noChangeAspect="1"/>
          </p:cNvPicPr>
          <p:nvPr/>
        </p:nvPicPr>
        <p:blipFill>
          <a:blip r:embed="rId4"/>
          <a:stretch>
            <a:fillRect/>
          </a:stretch>
        </p:blipFill>
        <p:spPr>
          <a:xfrm>
            <a:off x="1835353" y="3951884"/>
            <a:ext cx="3913179" cy="2604042"/>
          </a:xfrm>
          <a:prstGeom prst="rect">
            <a:avLst/>
          </a:prstGeom>
          <a:ln w="12700">
            <a:miter lim="400000"/>
          </a:ln>
        </p:spPr>
      </p:pic>
      <p:sp>
        <p:nvSpPr>
          <p:cNvPr id="171" name="Filling the Frame"/>
          <p:cNvSpPr txBox="1"/>
          <p:nvPr/>
        </p:nvSpPr>
        <p:spPr>
          <a:xfrm>
            <a:off x="1882025" y="3582087"/>
            <a:ext cx="1630126" cy="342659"/>
          </a:xfrm>
          <a:prstGeom prst="rect">
            <a:avLst/>
          </a:prstGeom>
          <a:ln w="12700">
            <a:miter lim="400000"/>
          </a:ln>
          <a:extLst>
            <a:ext uri="{C572A759-6A51-4108-AA02-DFA0A04FC94B}">
              <ma14:wrappingTextBoxFlag xmlns:ma14="http://schemas.microsoft.com/office/mac/drawingml/2011/main" xmlns="" val="1"/>
            </a:ext>
          </a:extLst>
        </p:spPr>
        <p:txBody>
          <a:bodyPr wrap="none" lIns="35719" tIns="35719" rIns="35719" bIns="35719" anchor="ctr">
            <a:spAutoFit/>
          </a:bodyPr>
          <a:lstStyle>
            <a:lvl1pPr>
              <a:defRPr sz="2500" b="1">
                <a:latin typeface="Gill Sans"/>
                <a:ea typeface="Gill Sans"/>
                <a:cs typeface="Gill Sans"/>
                <a:sym typeface="Gill Sans"/>
              </a:defRPr>
            </a:lvl1pPr>
          </a:lstStyle>
          <a:p>
            <a:r>
              <a:rPr sz="1758"/>
              <a:t>Filling the Frame</a:t>
            </a:r>
          </a:p>
        </p:txBody>
      </p:sp>
      <p:pic>
        <p:nvPicPr>
          <p:cNvPr id="172" name="Image" descr="Image"/>
          <p:cNvPicPr>
            <a:picLocks noChangeAspect="1"/>
          </p:cNvPicPr>
          <p:nvPr/>
        </p:nvPicPr>
        <p:blipFill>
          <a:blip r:embed="rId5"/>
          <a:stretch>
            <a:fillRect/>
          </a:stretch>
        </p:blipFill>
        <p:spPr>
          <a:xfrm>
            <a:off x="6296232" y="3951884"/>
            <a:ext cx="3906064" cy="2604042"/>
          </a:xfrm>
          <a:prstGeom prst="rect">
            <a:avLst/>
          </a:prstGeom>
          <a:ln w="12700">
            <a:miter lim="400000"/>
          </a:ln>
        </p:spPr>
      </p:pic>
      <p:sp>
        <p:nvSpPr>
          <p:cNvPr id="173" name="Horizon Line"/>
          <p:cNvSpPr txBox="1"/>
          <p:nvPr/>
        </p:nvSpPr>
        <p:spPr>
          <a:xfrm>
            <a:off x="6271974" y="3582087"/>
            <a:ext cx="1236878" cy="342659"/>
          </a:xfrm>
          <a:prstGeom prst="rect">
            <a:avLst/>
          </a:prstGeom>
          <a:ln w="12700">
            <a:miter lim="400000"/>
          </a:ln>
          <a:extLst>
            <a:ext uri="{C572A759-6A51-4108-AA02-DFA0A04FC94B}">
              <ma14:wrappingTextBoxFlag xmlns:ma14="http://schemas.microsoft.com/office/mac/drawingml/2011/main" xmlns="" val="1"/>
            </a:ext>
          </a:extLst>
        </p:spPr>
        <p:txBody>
          <a:bodyPr wrap="none" lIns="35719" tIns="35719" rIns="35719" bIns="35719" anchor="ctr">
            <a:spAutoFit/>
          </a:bodyPr>
          <a:lstStyle>
            <a:lvl1pPr>
              <a:defRPr sz="2500" b="1">
                <a:latin typeface="Gill Sans"/>
                <a:ea typeface="Gill Sans"/>
                <a:cs typeface="Gill Sans"/>
                <a:sym typeface="Gill Sans"/>
              </a:defRPr>
            </a:lvl1pPr>
          </a:lstStyle>
          <a:p>
            <a:r>
              <a:rPr sz="1758"/>
              <a:t>Horizon Line</a:t>
            </a:r>
          </a:p>
        </p:txBody>
      </p:sp>
      <p:sp>
        <p:nvSpPr>
          <p:cNvPr id="10" name="Title 1">
            <a:extLst>
              <a:ext uri="{FF2B5EF4-FFF2-40B4-BE49-F238E27FC236}">
                <a16:creationId xmlns:a16="http://schemas.microsoft.com/office/drawing/2014/main" id="{E8F87E74-2446-8177-80FD-D08FF0FA98A3}"/>
              </a:ext>
            </a:extLst>
          </p:cNvPr>
          <p:cNvSpPr txBox="1">
            <a:spLocks/>
          </p:cNvSpPr>
          <p:nvPr/>
        </p:nvSpPr>
        <p:spPr>
          <a:xfrm rot="16200000">
            <a:off x="-4896807" y="585956"/>
            <a:ext cx="11318956" cy="990967"/>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dirty="0">
                <a:solidFill>
                  <a:schemeClr val="accent4"/>
                </a:solidFill>
                <a:latin typeface="Bahnschrift" panose="020B0502040204020203" pitchFamily="34" charset="0"/>
                <a:cs typeface="Aharoni" panose="02010803020104030203" pitchFamily="2" charset="-79"/>
              </a:rPr>
              <a:t>Compositional Rules</a:t>
            </a:r>
            <a:endParaRPr lang="en-GB" sz="5400" dirty="0">
              <a:solidFill>
                <a:schemeClr val="accent4"/>
              </a:solidFill>
              <a:latin typeface="Bahnschrift" panose="020B0502040204020203" pitchFamily="34" charset="0"/>
              <a:cs typeface="Aharoni" panose="02010803020104030203" pitchFamily="2" charset="-79"/>
            </a:endParaRPr>
          </a:p>
        </p:txBody>
      </p:sp>
      <p:sp>
        <p:nvSpPr>
          <p:cNvPr id="2" name="Title 1">
            <a:extLst>
              <a:ext uri="{FF2B5EF4-FFF2-40B4-BE49-F238E27FC236}">
                <a16:creationId xmlns:a16="http://schemas.microsoft.com/office/drawing/2014/main" id="{4D084E7D-4904-C9BA-B78E-F1062FADE2DE}"/>
              </a:ext>
            </a:extLst>
          </p:cNvPr>
          <p:cNvSpPr txBox="1">
            <a:spLocks/>
          </p:cNvSpPr>
          <p:nvPr/>
        </p:nvSpPr>
        <p:spPr>
          <a:xfrm rot="5400000">
            <a:off x="5971203" y="5441398"/>
            <a:ext cx="11318956" cy="990967"/>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dirty="0">
                <a:solidFill>
                  <a:schemeClr val="accent4"/>
                </a:solidFill>
                <a:latin typeface="Bahnschrift" panose="020B0502040204020203" pitchFamily="34" charset="0"/>
                <a:cs typeface="Aharoni" panose="02010803020104030203" pitchFamily="2" charset="-79"/>
              </a:rPr>
              <a:t>To Discuss</a:t>
            </a:r>
            <a:endParaRPr lang="en-GB" sz="5400" dirty="0">
              <a:solidFill>
                <a:schemeClr val="accent4"/>
              </a:solidFill>
              <a:latin typeface="Bahnschrift" panose="020B0502040204020203" pitchFamily="34" charset="0"/>
              <a:cs typeface="Aharoni" panose="02010803020104030203" pitchFamily="2" charset="-79"/>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9A57B17E0BCE043A7436F4D4EC5955A" ma:contentTypeVersion="17" ma:contentTypeDescription="Create a new document." ma:contentTypeScope="" ma:versionID="2f27443e5d35323525bf28afd759a85e">
  <xsd:schema xmlns:xsd="http://www.w3.org/2001/XMLSchema" xmlns:xs="http://www.w3.org/2001/XMLSchema" xmlns:p="http://schemas.microsoft.com/office/2006/metadata/properties" xmlns:ns2="23760c25-18cb-48a6-b025-57389eb80028" xmlns:ns3="7e98cdcf-79cd-4b6a-8b12-36fc03f9898a" targetNamespace="http://schemas.microsoft.com/office/2006/metadata/properties" ma:root="true" ma:fieldsID="f60573e2ef0863b5cbd348a105670820" ns2:_="" ns3:_="">
    <xsd:import namespace="23760c25-18cb-48a6-b025-57389eb80028"/>
    <xsd:import namespace="7e98cdcf-79cd-4b6a-8b12-36fc03f9898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3760c25-18cb-48a6-b025-57389eb8002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33b3a2e3-323a-4008-9162-83db92f57056" ma:termSetId="09814cd3-568e-fe90-9814-8d621ff8fb84" ma:anchorId="fba54fb3-c3e1-fe81-a776-ca4b69148c4d" ma:open="true" ma:isKeyword="false">
      <xsd:complexType>
        <xsd:sequence>
          <xsd:element ref="pc:Terms" minOccurs="0" maxOccurs="1"/>
        </xsd:sequence>
      </xsd:complex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e98cdcf-79cd-4b6a-8b12-36fc03f9898a"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1b9862af-ec69-4689-b71d-6dd7669a7e39}" ma:internalName="TaxCatchAll" ma:showField="CatchAllData" ma:web="7e98cdcf-79cd-4b6a-8b12-36fc03f9898a">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7e98cdcf-79cd-4b6a-8b12-36fc03f9898a" xsi:nil="true"/>
    <lcf76f155ced4ddcb4097134ff3c332f xmlns="23760c25-18cb-48a6-b025-57389eb80028">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870C6AB-08B8-49DB-A6E9-DEEC1A23DE07}"/>
</file>

<file path=customXml/itemProps2.xml><?xml version="1.0" encoding="utf-8"?>
<ds:datastoreItem xmlns:ds="http://schemas.openxmlformats.org/officeDocument/2006/customXml" ds:itemID="{C005F218-F5EB-42F0-91F9-A8D5DB42B0DA}">
  <ds:schemaRefs>
    <ds:schemaRef ds:uri="http://schemas.microsoft.com/office/2006/metadata/properties"/>
    <ds:schemaRef ds:uri="http://schemas.microsoft.com/office/infopath/2007/PartnerControls"/>
    <ds:schemaRef ds:uri="7e98cdcf-79cd-4b6a-8b12-36fc03f9898a"/>
    <ds:schemaRef ds:uri="23760c25-18cb-48a6-b025-57389eb80028"/>
  </ds:schemaRefs>
</ds:datastoreItem>
</file>

<file path=customXml/itemProps3.xml><?xml version="1.0" encoding="utf-8"?>
<ds:datastoreItem xmlns:ds="http://schemas.openxmlformats.org/officeDocument/2006/customXml" ds:itemID="{D0FE236C-CFAA-4666-A74E-76DBA1C8782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327</TotalTime>
  <Words>538</Words>
  <Application>Microsoft Office PowerPoint</Application>
  <PresentationFormat>Widescreen</PresentationFormat>
  <Paragraphs>73</Paragraphs>
  <Slides>19</Slides>
  <Notes>6</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19</vt:i4>
      </vt:variant>
    </vt:vector>
  </HeadingPairs>
  <TitlesOfParts>
    <vt:vector size="31" baseType="lpstr">
      <vt:lpstr>Abadi</vt:lpstr>
      <vt:lpstr>Arial</vt:lpstr>
      <vt:lpstr>Bahnschrift</vt:lpstr>
      <vt:lpstr>Bahnschrift SemiLight SemiConde</vt:lpstr>
      <vt:lpstr>Balloonist</vt:lpstr>
      <vt:lpstr>Calibri</vt:lpstr>
      <vt:lpstr>Calibri Light</vt:lpstr>
      <vt:lpstr>Futura</vt:lpstr>
      <vt:lpstr>Gill Sans</vt:lpstr>
      <vt:lpstr>Helvetica</vt:lpstr>
      <vt:lpstr>Kartika</vt:lpstr>
      <vt:lpstr>Office Theme</vt:lpstr>
      <vt:lpstr>ALIVE </vt:lpstr>
      <vt:lpstr>PowerPoint Presentation</vt:lpstr>
      <vt:lpstr>PowerPoint Presentation</vt:lpstr>
      <vt:lpstr>Rule of Thirds</vt:lpstr>
      <vt:lpstr>PowerPoint Presentation</vt:lpstr>
      <vt:lpstr>PowerPoint Presentation</vt:lpstr>
      <vt:lpstr>PowerPoint Presentation</vt:lpstr>
      <vt:lpstr>PowerPoint Presentation</vt:lpstr>
      <vt:lpstr>PowerPoint Presentation</vt:lpstr>
      <vt:lpstr>Task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ALIVE</dc:title>
  <dc:creator>Michael Mitchell</dc:creator>
  <cp:lastModifiedBy>Michael Mitchell</cp:lastModifiedBy>
  <cp:revision>8</cp:revision>
  <dcterms:created xsi:type="dcterms:W3CDTF">2021-06-27T04:19:55Z</dcterms:created>
  <dcterms:modified xsi:type="dcterms:W3CDTF">2023-06-14T08:47:08Z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0x01010059A57B17E0BCE043A7436F4D4EC5955A</vt:lpwstr>
  </property>
  <property fmtid="{D5CDD505-2E9C-101B-9397-08002B2CF9AE}" pid="3" name="MediaServiceImageTags">
    <vt:lpwstr/>
  </property>
</Properties>
</file>