
<file path=[Content_Types].xml><?xml version="1.0" encoding="utf-8"?>
<Types xmlns="http://schemas.openxmlformats.org/package/2006/content-types">
  <Default Extension="emf" ContentType="image/x-emf"/>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omments/modernComment_100_802855DA.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Lst>
  <p:notesMasterIdLst>
    <p:notesMasterId r:id="rId15"/>
  </p:notesMasterIdLst>
  <p:sldIdLst>
    <p:sldId id="256" r:id="rId8"/>
    <p:sldId id="257" r:id="rId9"/>
    <p:sldId id="264" r:id="rId10"/>
    <p:sldId id="12469" r:id="rId11"/>
    <p:sldId id="288" r:id="rId12"/>
    <p:sldId id="12471" r:id="rId13"/>
    <p:sldId id="1246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7DB5B3-6A9A-F9E3-BA97-E7F290317109}" name="Rodina Khrais" initials="RK" userId="S::rodina.khrais@bisad.ae::abdf03a7-03de-4120-b30e-84737be1e3e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8EA50B-4728-4B65-A048-84048E21CB86}" v="29" dt="2025-04-26T15:38:30.241"/>
    <p1510:client id="{B1AE10C6-C0FD-6EFB-648F-9DA3876D66DD}" v="19" dt="2025-04-26T15:19:34.76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hyra Binti Marazmizal" userId="S::khyra_marazmizal@bisad.ae::ab439d98-819d-487f-a8a6-90aeb35b9e50" providerId="AD" clId="Web-{6DECACB2-7ACE-E12D-AB92-8D053819B787}"/>
    <pc:docChg chg="modSld">
      <pc:chgData name="Khyra Binti Marazmizal" userId="S::khyra_marazmizal@bisad.ae::ab439d98-819d-487f-a8a6-90aeb35b9e50" providerId="AD" clId="Web-{6DECACB2-7ACE-E12D-AB92-8D053819B787}" dt="2025-01-16T06:34:19.321" v="0" actId="1076"/>
      <pc:docMkLst>
        <pc:docMk/>
      </pc:docMkLst>
      <pc:sldChg chg="modSp">
        <pc:chgData name="Khyra Binti Marazmizal" userId="S::khyra_marazmizal@bisad.ae::ab439d98-819d-487f-a8a6-90aeb35b9e50" providerId="AD" clId="Web-{6DECACB2-7ACE-E12D-AB92-8D053819B787}" dt="2025-01-16T06:34:19.321" v="0" actId="1076"/>
        <pc:sldMkLst>
          <pc:docMk/>
          <pc:sldMk cId="0" sldId="264"/>
        </pc:sldMkLst>
      </pc:sldChg>
    </pc:docChg>
  </pc:docChgLst>
  <pc:docChgLst>
    <pc:chgData name="Zaid Al-Dulaimi" userId="42cc3dce-d4c3-47d2-9ca7-6bdab3e0e414" providerId="ADAL" clId="{902540D7-6AA0-E04F-9D06-8F72DB6318AE}"/>
    <pc:docChg chg="undo custSel modSld">
      <pc:chgData name="Zaid Al-Dulaimi" userId="42cc3dce-d4c3-47d2-9ca7-6bdab3e0e414" providerId="ADAL" clId="{902540D7-6AA0-E04F-9D06-8F72DB6318AE}" dt="2025-01-16T06:22:34.605" v="1" actId="14734"/>
      <pc:docMkLst>
        <pc:docMk/>
      </pc:docMkLst>
      <pc:sldChg chg="modSp mod">
        <pc:chgData name="Zaid Al-Dulaimi" userId="42cc3dce-d4c3-47d2-9ca7-6bdab3e0e414" providerId="ADAL" clId="{902540D7-6AA0-E04F-9D06-8F72DB6318AE}" dt="2025-01-16T06:22:34.605" v="1" actId="14734"/>
        <pc:sldMkLst>
          <pc:docMk/>
          <pc:sldMk cId="0" sldId="288"/>
        </pc:sldMkLst>
      </pc:sldChg>
    </pc:docChg>
  </pc:docChgLst>
  <pc:docChgLst>
    <pc:chgData name="Souleman Alhaloush" userId="S::souleman.alhaloush@bisad.ae::807f0f6a-57bc-4b9b-aa11-81d54cabbfd6" providerId="AD" clId="Web-{3781EAC6-453B-7230-4467-23A4A91B15DD}"/>
    <pc:docChg chg="modSld">
      <pc:chgData name="Souleman Alhaloush" userId="S::souleman.alhaloush@bisad.ae::807f0f6a-57bc-4b9b-aa11-81d54cabbfd6" providerId="AD" clId="Web-{3781EAC6-453B-7230-4467-23A4A91B15DD}" dt="2024-11-11T04:52:20.628" v="20"/>
      <pc:docMkLst>
        <pc:docMk/>
      </pc:docMkLst>
      <pc:sldChg chg="addSp delSp modSp">
        <pc:chgData name="Souleman Alhaloush" userId="S::souleman.alhaloush@bisad.ae::807f0f6a-57bc-4b9b-aa11-81d54cabbfd6" providerId="AD" clId="Web-{3781EAC6-453B-7230-4467-23A4A91B15DD}" dt="2024-11-11T04:52:20.628" v="20"/>
        <pc:sldMkLst>
          <pc:docMk/>
          <pc:sldMk cId="375774969" sldId="12463"/>
        </pc:sldMkLst>
      </pc:sldChg>
    </pc:docChg>
  </pc:docChgLst>
  <pc:docChgLst>
    <pc:chgData name="Rodina Khrais" userId="S::rodina.khrais@bisad.ae::abdf03a7-03de-4120-b30e-84737be1e3e8" providerId="AD" clId="Web-{662CA3D5-7506-D0A3-04CA-D85C434FC726}"/>
    <pc:docChg chg="modSld">
      <pc:chgData name="Rodina Khrais" userId="S::rodina.khrais@bisad.ae::abdf03a7-03de-4120-b30e-84737be1e3e8" providerId="AD" clId="Web-{662CA3D5-7506-D0A3-04CA-D85C434FC726}" dt="2025-01-12T15:48:10.137" v="21"/>
      <pc:docMkLst>
        <pc:docMk/>
      </pc:docMkLst>
      <pc:sldChg chg="modSp">
        <pc:chgData name="Rodina Khrais" userId="S::rodina.khrais@bisad.ae::abdf03a7-03de-4120-b30e-84737be1e3e8" providerId="AD" clId="Web-{662CA3D5-7506-D0A3-04CA-D85C434FC726}" dt="2025-01-12T15:48:10.137" v="21"/>
        <pc:sldMkLst>
          <pc:docMk/>
          <pc:sldMk cId="0" sldId="288"/>
        </pc:sldMkLst>
      </pc:sldChg>
    </pc:docChg>
  </pc:docChgLst>
  <pc:docChgLst>
    <pc:chgData name="Ayham Rashed Kamel Aburub" userId="S::ayham-rashed_aburub@bisad.ae::959f1401-5a0c-498c-b6d8-723c359b6a29" providerId="AD" clId="Web-{F75AD03F-EEDD-B4A1-35F0-3A835D6EDF25}"/>
    <pc:docChg chg="modSld">
      <pc:chgData name="Ayham Rashed Kamel Aburub" userId="S::ayham-rashed_aburub@bisad.ae::959f1401-5a0c-498c-b6d8-723c359b6a29" providerId="AD" clId="Web-{F75AD03F-EEDD-B4A1-35F0-3A835D6EDF25}" dt="2025-01-16T06:55:13.457" v="0" actId="1076"/>
      <pc:docMkLst>
        <pc:docMk/>
      </pc:docMkLst>
      <pc:sldChg chg="modSp">
        <pc:chgData name="Ayham Rashed Kamel Aburub" userId="S::ayham-rashed_aburub@bisad.ae::959f1401-5a0c-498c-b6d8-723c359b6a29" providerId="AD" clId="Web-{F75AD03F-EEDD-B4A1-35F0-3A835D6EDF25}" dt="2025-01-16T06:55:13.457" v="0" actId="1076"/>
        <pc:sldMkLst>
          <pc:docMk/>
          <pc:sldMk cId="0" sldId="288"/>
        </pc:sldMkLst>
      </pc:sldChg>
    </pc:docChg>
  </pc:docChgLst>
  <pc:docChgLst>
    <pc:chgData name="Rodina Khrais" userId="abdf03a7-03de-4120-b30e-84737be1e3e8" providerId="ADAL" clId="{E93A6FE1-429F-4C38-9455-8BF16C746309}"/>
    <pc:docChg chg="modSld">
      <pc:chgData name="Rodina Khrais" userId="abdf03a7-03de-4120-b30e-84737be1e3e8" providerId="ADAL" clId="{E93A6FE1-429F-4C38-9455-8BF16C746309}" dt="2025-02-05T03:53:12.624" v="1" actId="20577"/>
      <pc:docMkLst>
        <pc:docMk/>
      </pc:docMkLst>
      <pc:sldChg chg="modSp mod">
        <pc:chgData name="Rodina Khrais" userId="abdf03a7-03de-4120-b30e-84737be1e3e8" providerId="ADAL" clId="{E93A6FE1-429F-4C38-9455-8BF16C746309}" dt="2025-02-05T03:53:12.624" v="1" actId="20577"/>
        <pc:sldMkLst>
          <pc:docMk/>
          <pc:sldMk cId="0" sldId="288"/>
        </pc:sldMkLst>
      </pc:sldChg>
    </pc:docChg>
  </pc:docChgLst>
  <pc:docChgLst>
    <pc:chgData name="Muhammad Imad Raheel" userId="S::muhammad-imad_raheel@bisad.ae::b0e17afd-ce02-4103-8ac6-ff0cc3a691e9" providerId="AD" clId="Web-{EF5D8FAC-E146-46C5-AF9D-49308B07F9DF}"/>
    <pc:docChg chg="modSld">
      <pc:chgData name="Muhammad Imad Raheel" userId="S::muhammad-imad_raheel@bisad.ae::b0e17afd-ce02-4103-8ac6-ff0cc3a691e9" providerId="AD" clId="Web-{EF5D8FAC-E146-46C5-AF9D-49308B07F9DF}" dt="2025-01-16T06:11:36.348" v="0" actId="1076"/>
      <pc:docMkLst>
        <pc:docMk/>
      </pc:docMkLst>
      <pc:sldChg chg="modSp">
        <pc:chgData name="Muhammad Imad Raheel" userId="S::muhammad-imad_raheel@bisad.ae::b0e17afd-ce02-4103-8ac6-ff0cc3a691e9" providerId="AD" clId="Web-{EF5D8FAC-E146-46C5-AF9D-49308B07F9DF}" dt="2025-01-16T06:11:36.348" v="0" actId="1076"/>
        <pc:sldMkLst>
          <pc:docMk/>
          <pc:sldMk cId="0" sldId="264"/>
        </pc:sldMkLst>
      </pc:sldChg>
    </pc:docChg>
  </pc:docChgLst>
  <pc:docChgLst>
    <pc:chgData name="Rodina Khrais" userId="S::rodina.khrais@bisad.ae::abdf03a7-03de-4120-b30e-84737be1e3e8" providerId="AD" clId="Web-{023BC2E7-9672-6E53-E34A-E11D3BBF1BA4}"/>
    <pc:docChg chg="modSld">
      <pc:chgData name="Rodina Khrais" userId="S::rodina.khrais@bisad.ae::abdf03a7-03de-4120-b30e-84737be1e3e8" providerId="AD" clId="Web-{023BC2E7-9672-6E53-E34A-E11D3BBF1BA4}" dt="2024-11-10T15:34:33.910" v="2" actId="20577"/>
      <pc:docMkLst>
        <pc:docMk/>
      </pc:docMkLst>
      <pc:sldChg chg="modSp">
        <pc:chgData name="Rodina Khrais" userId="S::rodina.khrais@bisad.ae::abdf03a7-03de-4120-b30e-84737be1e3e8" providerId="AD" clId="Web-{023BC2E7-9672-6E53-E34A-E11D3BBF1BA4}" dt="2024-11-10T15:34:33.910" v="2" actId="20577"/>
        <pc:sldMkLst>
          <pc:docMk/>
          <pc:sldMk cId="2150127066" sldId="256"/>
        </pc:sldMkLst>
      </pc:sldChg>
    </pc:docChg>
  </pc:docChgLst>
  <pc:docChgLst>
    <pc:chgData name="Amjad Irshaid" userId="92339c7b-4081-4050-acd6-5121ebcfe414" providerId="ADAL" clId="{D745D7A6-6918-4DBE-8570-624D3279BAB9}"/>
    <pc:docChg chg="modSld">
      <pc:chgData name="Amjad Irshaid" userId="92339c7b-4081-4050-acd6-5121ebcfe414" providerId="ADAL" clId="{D745D7A6-6918-4DBE-8570-624D3279BAB9}" dt="2024-11-11T08:48:13.222" v="1" actId="14100"/>
      <pc:docMkLst>
        <pc:docMk/>
      </pc:docMkLst>
      <pc:sldChg chg="modSp mod">
        <pc:chgData name="Amjad Irshaid" userId="92339c7b-4081-4050-acd6-5121ebcfe414" providerId="ADAL" clId="{D745D7A6-6918-4DBE-8570-624D3279BAB9}" dt="2024-11-11T08:48:13.222" v="1" actId="14100"/>
        <pc:sldMkLst>
          <pc:docMk/>
          <pc:sldMk cId="1506785368" sldId="12467"/>
        </pc:sldMkLst>
      </pc:sldChg>
    </pc:docChg>
  </pc:docChgLst>
  <pc:docChgLst>
    <pc:chgData name="Aleena Naeem" userId="S::aleena_naeem@bisad.ae::b1cee6df-aae7-4780-8dbd-c4b3169ab4fe" providerId="AD" clId="Web-{B0A20445-0C10-4FE4-3CE1-E9DDA5D3D5C8}"/>
    <pc:docChg chg="modSld">
      <pc:chgData name="Aleena Naeem" userId="S::aleena_naeem@bisad.ae::b1cee6df-aae7-4780-8dbd-c4b3169ab4fe" providerId="AD" clId="Web-{B0A20445-0C10-4FE4-3CE1-E9DDA5D3D5C8}" dt="2025-01-16T06:19:27.985" v="1" actId="1076"/>
      <pc:docMkLst>
        <pc:docMk/>
      </pc:docMkLst>
      <pc:sldChg chg="modSp">
        <pc:chgData name="Aleena Naeem" userId="S::aleena_naeem@bisad.ae::b1cee6df-aae7-4780-8dbd-c4b3169ab4fe" providerId="AD" clId="Web-{B0A20445-0C10-4FE4-3CE1-E9DDA5D3D5C8}" dt="2025-01-16T06:19:27.985" v="1" actId="1076"/>
        <pc:sldMkLst>
          <pc:docMk/>
          <pc:sldMk cId="0" sldId="288"/>
        </pc:sldMkLst>
      </pc:sldChg>
    </pc:docChg>
  </pc:docChgLst>
  <pc:docChgLst>
    <pc:chgData name="Rodina Khrais" userId="abdf03a7-03de-4120-b30e-84737be1e3e8" providerId="ADAL" clId="{22A11286-FFE6-496C-8F67-C3E4D9DFCBA9}"/>
    <pc:docChg chg="delSld">
      <pc:chgData name="Rodina Khrais" userId="abdf03a7-03de-4120-b30e-84737be1e3e8" providerId="ADAL" clId="{22A11286-FFE6-496C-8F67-C3E4D9DFCBA9}" dt="2025-01-11T15:09:44.801" v="0" actId="47"/>
      <pc:docMkLst>
        <pc:docMk/>
      </pc:docMkLst>
      <pc:sldChg chg="del">
        <pc:chgData name="Rodina Khrais" userId="abdf03a7-03de-4120-b30e-84737be1e3e8" providerId="ADAL" clId="{22A11286-FFE6-496C-8F67-C3E4D9DFCBA9}" dt="2025-01-11T15:09:44.801" v="0" actId="47"/>
        <pc:sldMkLst>
          <pc:docMk/>
          <pc:sldMk cId="3387702701" sldId="12466"/>
        </pc:sldMkLst>
      </pc:sldChg>
    </pc:docChg>
  </pc:docChgLst>
  <pc:docChgLst>
    <pc:chgData name="Rodina Khrais" userId="abdf03a7-03de-4120-b30e-84737be1e3e8" providerId="ADAL" clId="{8A8EA50B-4728-4B65-A048-84048E21CB86}"/>
    <pc:docChg chg="modSld">
      <pc:chgData name="Rodina Khrais" userId="abdf03a7-03de-4120-b30e-84737be1e3e8" providerId="ADAL" clId="{8A8EA50B-4728-4B65-A048-84048E21CB86}" dt="2025-04-26T15:38:30.241" v="52" actId="1076"/>
      <pc:docMkLst>
        <pc:docMk/>
      </pc:docMkLst>
      <pc:sldChg chg="addSp modSp mod">
        <pc:chgData name="Rodina Khrais" userId="abdf03a7-03de-4120-b30e-84737be1e3e8" providerId="ADAL" clId="{8A8EA50B-4728-4B65-A048-84048E21CB86}" dt="2025-04-26T15:38:30.241" v="52" actId="1076"/>
        <pc:sldMkLst>
          <pc:docMk/>
          <pc:sldMk cId="2150127066" sldId="256"/>
        </pc:sldMkLst>
        <pc:spChg chg="mod">
          <ac:chgData name="Rodina Khrais" userId="abdf03a7-03de-4120-b30e-84737be1e3e8" providerId="ADAL" clId="{8A8EA50B-4728-4B65-A048-84048E21CB86}" dt="2025-04-26T15:38:28.011" v="51" actId="1076"/>
          <ac:spMkLst>
            <pc:docMk/>
            <pc:sldMk cId="2150127066" sldId="256"/>
            <ac:spMk id="2" creationId="{C13AC2C6-5224-8EB8-49E6-D2F9F333306D}"/>
          </ac:spMkLst>
        </pc:spChg>
        <pc:spChg chg="mod">
          <ac:chgData name="Rodina Khrais" userId="abdf03a7-03de-4120-b30e-84737be1e3e8" providerId="ADAL" clId="{8A8EA50B-4728-4B65-A048-84048E21CB86}" dt="2025-04-26T15:38:26.012" v="50" actId="1076"/>
          <ac:spMkLst>
            <pc:docMk/>
            <pc:sldMk cId="2150127066" sldId="256"/>
            <ac:spMk id="3" creationId="{63EA0DAD-1B14-63DA-D709-3E63C17402E6}"/>
          </ac:spMkLst>
        </pc:spChg>
        <pc:spChg chg="mod">
          <ac:chgData name="Rodina Khrais" userId="abdf03a7-03de-4120-b30e-84737be1e3e8" providerId="ADAL" clId="{8A8EA50B-4728-4B65-A048-84048E21CB86}" dt="2025-04-26T15:38:30.241" v="52" actId="1076"/>
          <ac:spMkLst>
            <pc:docMk/>
            <pc:sldMk cId="2150127066" sldId="256"/>
            <ac:spMk id="5" creationId="{6867F702-709E-682D-BC28-DE4B290E4C61}"/>
          </ac:spMkLst>
        </pc:spChg>
        <pc:spChg chg="add mod">
          <ac:chgData name="Rodina Khrais" userId="abdf03a7-03de-4120-b30e-84737be1e3e8" providerId="ADAL" clId="{8A8EA50B-4728-4B65-A048-84048E21CB86}" dt="2025-04-26T15:37:11.365" v="27" actId="1076"/>
          <ac:spMkLst>
            <pc:docMk/>
            <pc:sldMk cId="2150127066" sldId="256"/>
            <ac:spMk id="6" creationId="{836B1670-7C6B-E681-D152-4A6F36D4D1D0}"/>
          </ac:spMkLst>
        </pc:spChg>
        <pc:spChg chg="add mod">
          <ac:chgData name="Rodina Khrais" userId="abdf03a7-03de-4120-b30e-84737be1e3e8" providerId="ADAL" clId="{8A8EA50B-4728-4B65-A048-84048E21CB86}" dt="2025-04-26T15:37:22.725" v="30" actId="14100"/>
          <ac:spMkLst>
            <pc:docMk/>
            <pc:sldMk cId="2150127066" sldId="256"/>
            <ac:spMk id="7" creationId="{F89D47F7-B4EF-58EB-47CE-11EA86CA0514}"/>
          </ac:spMkLst>
        </pc:spChg>
      </pc:sldChg>
      <pc:sldChg chg="modSp mod">
        <pc:chgData name="Rodina Khrais" userId="abdf03a7-03de-4120-b30e-84737be1e3e8" providerId="ADAL" clId="{8A8EA50B-4728-4B65-A048-84048E21CB86}" dt="2025-04-26T15:38:20.359" v="49" actId="14100"/>
        <pc:sldMkLst>
          <pc:docMk/>
          <pc:sldMk cId="1506785368" sldId="12467"/>
        </pc:sldMkLst>
        <pc:picChg chg="mod">
          <ac:chgData name="Rodina Khrais" userId="abdf03a7-03de-4120-b30e-84737be1e3e8" providerId="ADAL" clId="{8A8EA50B-4728-4B65-A048-84048E21CB86}" dt="2025-04-26T15:38:20.359" v="49" actId="14100"/>
          <ac:picMkLst>
            <pc:docMk/>
            <pc:sldMk cId="1506785368" sldId="12467"/>
            <ac:picMk id="2" creationId="{DFB74BFA-8FD9-E5A8-F0D9-2C18F4A3236C}"/>
          </ac:picMkLst>
        </pc:picChg>
      </pc:sldChg>
      <pc:sldChg chg="modSp mod">
        <pc:chgData name="Rodina Khrais" userId="abdf03a7-03de-4120-b30e-84737be1e3e8" providerId="ADAL" clId="{8A8EA50B-4728-4B65-A048-84048E21CB86}" dt="2025-04-26T15:37:52.038" v="45" actId="14100"/>
        <pc:sldMkLst>
          <pc:docMk/>
          <pc:sldMk cId="2699647623" sldId="12471"/>
        </pc:sldMkLst>
        <pc:spChg chg="mod">
          <ac:chgData name="Rodina Khrais" userId="abdf03a7-03de-4120-b30e-84737be1e3e8" providerId="ADAL" clId="{8A8EA50B-4728-4B65-A048-84048E21CB86}" dt="2025-04-26T15:37:52.038" v="45" actId="14100"/>
          <ac:spMkLst>
            <pc:docMk/>
            <pc:sldMk cId="2699647623" sldId="12471"/>
            <ac:spMk id="8" creationId="{C3E2D1C6-6BB6-4FAD-D1C5-E8880A661B5C}"/>
          </ac:spMkLst>
        </pc:spChg>
        <pc:spChg chg="mod">
          <ac:chgData name="Rodina Khrais" userId="abdf03a7-03de-4120-b30e-84737be1e3e8" providerId="ADAL" clId="{8A8EA50B-4728-4B65-A048-84048E21CB86}" dt="2025-04-26T15:37:39.141" v="31" actId="1076"/>
          <ac:spMkLst>
            <pc:docMk/>
            <pc:sldMk cId="2699647623" sldId="12471"/>
            <ac:spMk id="10" creationId="{74425948-F516-3552-6883-BC1E3B2BEC0E}"/>
          </ac:spMkLst>
        </pc:spChg>
      </pc:sldChg>
    </pc:docChg>
  </pc:docChgLst>
  <pc:docChgLst>
    <pc:chgData name="Rayan Yasini" userId="S::rayan_yasini@bisad.ae::a95ab626-b785-4a2a-9bd4-8f097a38a9d9" providerId="AD" clId="Web-{9F89965E-23E6-4EE2-8487-B5B71AD0EDA9}"/>
    <pc:docChg chg="modSld">
      <pc:chgData name="Rayan Yasini" userId="S::rayan_yasini@bisad.ae::a95ab626-b785-4a2a-9bd4-8f097a38a9d9" providerId="AD" clId="Web-{9F89965E-23E6-4EE2-8487-B5B71AD0EDA9}" dt="2025-01-16T06:23:02.712" v="1" actId="1076"/>
      <pc:docMkLst>
        <pc:docMk/>
      </pc:docMkLst>
      <pc:sldChg chg="modSp">
        <pc:chgData name="Rayan Yasini" userId="S::rayan_yasini@bisad.ae::a95ab626-b785-4a2a-9bd4-8f097a38a9d9" providerId="AD" clId="Web-{9F89965E-23E6-4EE2-8487-B5B71AD0EDA9}" dt="2025-01-16T06:23:02.712" v="1" actId="1076"/>
        <pc:sldMkLst>
          <pc:docMk/>
          <pc:sldMk cId="0" sldId="288"/>
        </pc:sldMkLst>
      </pc:sldChg>
    </pc:docChg>
  </pc:docChgLst>
  <pc:docChgLst>
    <pc:chgData name="Nael Armughan Rafiq" userId="S::nael-armughan_rafiq@bisad.ae::a8713fb8-7074-4c45-b201-b360c6d98b3f" providerId="AD" clId="Web-{2CDA31DC-EB5E-8A6A-8350-FDE92C850902}"/>
    <pc:docChg chg="modSld">
      <pc:chgData name="Nael Armughan Rafiq" userId="S::nael-armughan_rafiq@bisad.ae::a8713fb8-7074-4c45-b201-b360c6d98b3f" providerId="AD" clId="Web-{2CDA31DC-EB5E-8A6A-8350-FDE92C850902}" dt="2025-01-16T06:39:04.776" v="8"/>
      <pc:docMkLst>
        <pc:docMk/>
      </pc:docMkLst>
      <pc:sldChg chg="modSp">
        <pc:chgData name="Nael Armughan Rafiq" userId="S::nael-armughan_rafiq@bisad.ae::a8713fb8-7074-4c45-b201-b360c6d98b3f" providerId="AD" clId="Web-{2CDA31DC-EB5E-8A6A-8350-FDE92C850902}" dt="2025-01-16T06:39:04.776" v="8"/>
        <pc:sldMkLst>
          <pc:docMk/>
          <pc:sldMk cId="0" sldId="288"/>
        </pc:sldMkLst>
      </pc:sldChg>
    </pc:docChg>
  </pc:docChgLst>
  <pc:docChgLst>
    <pc:chgData name="Seungho Jeong" userId="6f946991-076e-42b8-84df-762edd1b3090" providerId="ADAL" clId="{0B7C0B6D-E214-314D-8B5B-3C604B66F57D}"/>
    <pc:docChg chg="modSld">
      <pc:chgData name="Seungho Jeong" userId="6f946991-076e-42b8-84df-762edd1b3090" providerId="ADAL" clId="{0B7C0B6D-E214-314D-8B5B-3C604B66F57D}" dt="2025-01-16T06:11:21.671" v="0" actId="1076"/>
      <pc:docMkLst>
        <pc:docMk/>
      </pc:docMkLst>
      <pc:sldChg chg="modSp mod">
        <pc:chgData name="Seungho Jeong" userId="6f946991-076e-42b8-84df-762edd1b3090" providerId="ADAL" clId="{0B7C0B6D-E214-314D-8B5B-3C604B66F57D}" dt="2025-01-16T06:11:21.671" v="0" actId="1076"/>
        <pc:sldMkLst>
          <pc:docMk/>
          <pc:sldMk cId="0" sldId="264"/>
        </pc:sldMkLst>
      </pc:sldChg>
    </pc:docChg>
  </pc:docChgLst>
  <pc:docChgLst>
    <pc:chgData name="Rodina Khrais" userId="S::rodina.khrais@bisad.ae::abdf03a7-03de-4120-b30e-84737be1e3e8" providerId="AD" clId="Web-{B1AE10C6-C0FD-6EFB-648F-9DA3876D66DD}"/>
    <pc:docChg chg="addSld delSld modSld">
      <pc:chgData name="Rodina Khrais" userId="S::rodina.khrais@bisad.ae::abdf03a7-03de-4120-b30e-84737be1e3e8" providerId="AD" clId="Web-{B1AE10C6-C0FD-6EFB-648F-9DA3876D66DD}" dt="2025-04-26T15:19:34.765" v="17" actId="14100"/>
      <pc:docMkLst>
        <pc:docMk/>
      </pc:docMkLst>
      <pc:sldChg chg="modSp add del replId">
        <pc:chgData name="Rodina Khrais" userId="S::rodina.khrais@bisad.ae::abdf03a7-03de-4120-b30e-84737be1e3e8" providerId="AD" clId="Web-{B1AE10C6-C0FD-6EFB-648F-9DA3876D66DD}" dt="2025-04-26T15:19:06.561" v="16"/>
        <pc:sldMkLst>
          <pc:docMk/>
          <pc:sldMk cId="233994329" sldId="12470"/>
        </pc:sldMkLst>
        <pc:spChg chg="mod">
          <ac:chgData name="Rodina Khrais" userId="S::rodina.khrais@bisad.ae::abdf03a7-03de-4120-b30e-84737be1e3e8" providerId="AD" clId="Web-{B1AE10C6-C0FD-6EFB-648F-9DA3876D66DD}" dt="2025-04-26T15:09:27.023" v="14" actId="20577"/>
          <ac:spMkLst>
            <pc:docMk/>
            <pc:sldMk cId="233994329" sldId="12470"/>
            <ac:spMk id="10" creationId="{B611C38A-0539-6B56-ED06-E50E432E5689}"/>
          </ac:spMkLst>
        </pc:spChg>
      </pc:sldChg>
      <pc:sldChg chg="modSp add">
        <pc:chgData name="Rodina Khrais" userId="S::rodina.khrais@bisad.ae::abdf03a7-03de-4120-b30e-84737be1e3e8" providerId="AD" clId="Web-{B1AE10C6-C0FD-6EFB-648F-9DA3876D66DD}" dt="2025-04-26T15:19:34.765" v="17" actId="14100"/>
        <pc:sldMkLst>
          <pc:docMk/>
          <pc:sldMk cId="2699647623" sldId="12471"/>
        </pc:sldMkLst>
        <pc:spChg chg="mod">
          <ac:chgData name="Rodina Khrais" userId="S::rodina.khrais@bisad.ae::abdf03a7-03de-4120-b30e-84737be1e3e8" providerId="AD" clId="Web-{B1AE10C6-C0FD-6EFB-648F-9DA3876D66DD}" dt="2025-04-26T15:19:34.765" v="17" actId="14100"/>
          <ac:spMkLst>
            <pc:docMk/>
            <pc:sldMk cId="2699647623" sldId="12471"/>
            <ac:spMk id="10" creationId="{74425948-F516-3552-6883-BC1E3B2BEC0E}"/>
          </ac:spMkLst>
        </pc:spChg>
      </pc:sldChg>
    </pc:docChg>
  </pc:docChgLst>
  <pc:docChgLst>
    <pc:chgData name="Souleman Alhaloush" userId="S::souleman.alhaloush@bisad.ae::807f0f6a-57bc-4b9b-aa11-81d54cabbfd6" providerId="AD" clId="Web-{0357F5F3-512D-0954-83FD-E92D04D37AED}"/>
    <pc:docChg chg="modSld">
      <pc:chgData name="Souleman Alhaloush" userId="S::souleman.alhaloush@bisad.ae::807f0f6a-57bc-4b9b-aa11-81d54cabbfd6" providerId="AD" clId="Web-{0357F5F3-512D-0954-83FD-E92D04D37AED}" dt="2024-11-11T08:21:03.589" v="2" actId="1076"/>
      <pc:docMkLst>
        <pc:docMk/>
      </pc:docMkLst>
      <pc:sldChg chg="modSp">
        <pc:chgData name="Souleman Alhaloush" userId="S::souleman.alhaloush@bisad.ae::807f0f6a-57bc-4b9b-aa11-81d54cabbfd6" providerId="AD" clId="Web-{0357F5F3-512D-0954-83FD-E92D04D37AED}" dt="2024-11-11T08:21:03.589" v="2" actId="1076"/>
        <pc:sldMkLst>
          <pc:docMk/>
          <pc:sldMk cId="1506785368" sldId="12467"/>
        </pc:sldMkLst>
      </pc:sldChg>
    </pc:docChg>
  </pc:docChgLst>
  <pc:docChgLst>
    <pc:chgData name="Zuni Shahabaz Patil" userId="S::zuni_patil@bisad.ae::a60e2889-3b39-4dab-9f85-d887faa8a023" providerId="AD" clId="Web-{CD0A8B92-A947-4146-91C5-C01ACFD3B3E5}"/>
    <pc:docChg chg="modSld">
      <pc:chgData name="Zuni Shahabaz Patil" userId="S::zuni_patil@bisad.ae::a60e2889-3b39-4dab-9f85-d887faa8a023" providerId="AD" clId="Web-{CD0A8B92-A947-4146-91C5-C01ACFD3B3E5}" dt="2025-01-16T06:36:07.904" v="1"/>
      <pc:docMkLst>
        <pc:docMk/>
      </pc:docMkLst>
      <pc:sldChg chg="modSp">
        <pc:chgData name="Zuni Shahabaz Patil" userId="S::zuni_patil@bisad.ae::a60e2889-3b39-4dab-9f85-d887faa8a023" providerId="AD" clId="Web-{CD0A8B92-A947-4146-91C5-C01ACFD3B3E5}" dt="2025-01-16T06:36:07.904" v="1"/>
        <pc:sldMkLst>
          <pc:docMk/>
          <pc:sldMk cId="0" sldId="288"/>
        </pc:sldMkLst>
      </pc:sldChg>
    </pc:docChg>
  </pc:docChgLst>
  <pc:docChgLst>
    <pc:chgData name="Rodina Khrais" userId="abdf03a7-03de-4120-b30e-84737be1e3e8" providerId="ADAL" clId="{A267DE55-40F6-4897-8660-18B0FF92F2BC}"/>
    <pc:docChg chg="custSel delSld modSld">
      <pc:chgData name="Rodina Khrais" userId="abdf03a7-03de-4120-b30e-84737be1e3e8" providerId="ADAL" clId="{A267DE55-40F6-4897-8660-18B0FF92F2BC}" dt="2025-01-11T15:51:24.638" v="251" actId="14100"/>
      <pc:docMkLst>
        <pc:docMk/>
      </pc:docMkLst>
      <pc:sldChg chg="modSp mod">
        <pc:chgData name="Rodina Khrais" userId="abdf03a7-03de-4120-b30e-84737be1e3e8" providerId="ADAL" clId="{A267DE55-40F6-4897-8660-18B0FF92F2BC}" dt="2025-01-11T15:40:29.207" v="164" actId="20577"/>
        <pc:sldMkLst>
          <pc:docMk/>
          <pc:sldMk cId="2150127066" sldId="256"/>
        </pc:sldMkLst>
      </pc:sldChg>
      <pc:sldChg chg="addSp modSp mod">
        <pc:chgData name="Rodina Khrais" userId="abdf03a7-03de-4120-b30e-84737be1e3e8" providerId="ADAL" clId="{A267DE55-40F6-4897-8660-18B0FF92F2BC}" dt="2025-01-11T15:47:46.938" v="250" actId="1076"/>
        <pc:sldMkLst>
          <pc:docMk/>
          <pc:sldMk cId="3818747053" sldId="257"/>
        </pc:sldMkLst>
      </pc:sldChg>
      <pc:sldChg chg="addSp delSp modSp mod">
        <pc:chgData name="Rodina Khrais" userId="abdf03a7-03de-4120-b30e-84737be1e3e8" providerId="ADAL" clId="{A267DE55-40F6-4897-8660-18B0FF92F2BC}" dt="2025-01-11T15:51:24.638" v="251" actId="14100"/>
        <pc:sldMkLst>
          <pc:docMk/>
          <pc:sldMk cId="0" sldId="264"/>
        </pc:sldMkLst>
      </pc:sldChg>
      <pc:sldChg chg="addSp delSp modSp mod">
        <pc:chgData name="Rodina Khrais" userId="abdf03a7-03de-4120-b30e-84737be1e3e8" providerId="ADAL" clId="{A267DE55-40F6-4897-8660-18B0FF92F2BC}" dt="2025-01-11T15:45:15.505" v="245" actId="1076"/>
        <pc:sldMkLst>
          <pc:docMk/>
          <pc:sldMk cId="0" sldId="288"/>
        </pc:sldMkLst>
      </pc:sldChg>
      <pc:sldChg chg="del">
        <pc:chgData name="Rodina Khrais" userId="abdf03a7-03de-4120-b30e-84737be1e3e8" providerId="ADAL" clId="{A267DE55-40F6-4897-8660-18B0FF92F2BC}" dt="2025-01-11T15:39:34.473" v="133" actId="47"/>
        <pc:sldMkLst>
          <pc:docMk/>
          <pc:sldMk cId="375774969" sldId="12463"/>
        </pc:sldMkLst>
      </pc:sldChg>
      <pc:sldChg chg="del">
        <pc:chgData name="Rodina Khrais" userId="abdf03a7-03de-4120-b30e-84737be1e3e8" providerId="ADAL" clId="{A267DE55-40F6-4897-8660-18B0FF92F2BC}" dt="2025-01-11T15:39:32.798" v="132" actId="47"/>
        <pc:sldMkLst>
          <pc:docMk/>
          <pc:sldMk cId="3515902497" sldId="12464"/>
        </pc:sldMkLst>
      </pc:sldChg>
      <pc:sldChg chg="del">
        <pc:chgData name="Rodina Khrais" userId="abdf03a7-03de-4120-b30e-84737be1e3e8" providerId="ADAL" clId="{A267DE55-40F6-4897-8660-18B0FF92F2BC}" dt="2025-01-11T15:39:30.765" v="131" actId="47"/>
        <pc:sldMkLst>
          <pc:docMk/>
          <pc:sldMk cId="1986787238" sldId="12465"/>
        </pc:sldMkLst>
      </pc:sldChg>
      <pc:sldChg chg="modSp mod">
        <pc:chgData name="Rodina Khrais" userId="abdf03a7-03de-4120-b30e-84737be1e3e8" providerId="ADAL" clId="{A267DE55-40F6-4897-8660-18B0FF92F2BC}" dt="2025-01-11T15:37:18.940" v="3" actId="1076"/>
        <pc:sldMkLst>
          <pc:docMk/>
          <pc:sldMk cId="1506785368" sldId="12467"/>
        </pc:sldMkLst>
      </pc:sldChg>
    </pc:docChg>
  </pc:docChgLst>
  <pc:docChgLst>
    <pc:chgData name="Rodina Khrais" userId="S::rodina.khrais@bisad.ae::abdf03a7-03de-4120-b30e-84737be1e3e8" providerId="AD" clId="Web-{298A6430-F58F-C03A-AE0E-FDA6F852BBFC}"/>
    <pc:docChg chg="mod">
      <pc:chgData name="Rodina Khrais" userId="S::rodina.khrais@bisad.ae::abdf03a7-03de-4120-b30e-84737be1e3e8" providerId="AD" clId="Web-{298A6430-F58F-C03A-AE0E-FDA6F852BBFC}" dt="2024-11-10T14:30:05.353" v="0"/>
      <pc:docMkLst>
        <pc:docMk/>
      </pc:docMkLst>
    </pc:docChg>
  </pc:docChgLst>
  <pc:docChgLst>
    <pc:chgData name="Najat Beleil" userId="S::angie_beleil@bisad.ae::74f983f9-99f9-4b76-bf44-08e215773ba5" providerId="AD" clId="Web-{CA35E271-3BFD-BCA6-B54C-A80D31C1B1B1}"/>
    <pc:docChg chg="modSld">
      <pc:chgData name="Najat Beleil" userId="S::angie_beleil@bisad.ae::74f983f9-99f9-4b76-bf44-08e215773ba5" providerId="AD" clId="Web-{CA35E271-3BFD-BCA6-B54C-A80D31C1B1B1}" dt="2025-01-16T06:53:26.969" v="0"/>
      <pc:docMkLst>
        <pc:docMk/>
      </pc:docMkLst>
      <pc:sldChg chg="modSp">
        <pc:chgData name="Najat Beleil" userId="S::angie_beleil@bisad.ae::74f983f9-99f9-4b76-bf44-08e215773ba5" providerId="AD" clId="Web-{CA35E271-3BFD-BCA6-B54C-A80D31C1B1B1}" dt="2025-01-16T06:53:26.969" v="0"/>
        <pc:sldMkLst>
          <pc:docMk/>
          <pc:sldMk cId="0" sldId="288"/>
        </pc:sldMkLst>
      </pc:sldChg>
    </pc:docChg>
  </pc:docChgLst>
</pc:chgInfo>
</file>

<file path=ppt/comments/modernComment_100_802855DA.xml><?xml version="1.0" encoding="utf-8"?>
<p188:cmLst xmlns:a="http://schemas.openxmlformats.org/drawingml/2006/main" xmlns:r="http://schemas.openxmlformats.org/officeDocument/2006/relationships" xmlns:p188="http://schemas.microsoft.com/office/powerpoint/2018/8/main">
  <p188:cm id="{C49DBF7A-BD6C-48D1-8630-26FBF77203D7}" authorId="{757DB5B3-6A9A-F9E3-BA97-E7F290317109}" created="2024-11-10T14:30:05.353">
    <pc:sldMkLst xmlns:pc="http://schemas.microsoft.com/office/powerpoint/2013/main/command">
      <pc:docMk/>
      <pc:sldMk cId="2150127066" sldId="256"/>
    </pc:sldMkLst>
    <p188:txBody>
      <a:bodyPr/>
      <a:lstStyle/>
      <a:p>
        <a:r>
          <a:rPr lang="en-US"/>
          <a:t>ستجدونها على لانجويج نت، كل منا سيضع حسب مستويات الطلاب فهي قوائم مختلفة</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C8D0C4-89DB-4FD7-BA8B-A06BD66FED92}" type="datetimeFigureOut">
              <a:rPr lang="en-AE" smtClean="0"/>
              <a:t>26/04/2025</a:t>
            </a:fld>
            <a:endParaRPr lang="en-A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E63E40-8EB2-4A56-9D28-557020E78E08}" type="slidenum">
              <a:rPr lang="en-AE" smtClean="0"/>
              <a:t>‹#›</a:t>
            </a:fld>
            <a:endParaRPr lang="en-AE"/>
          </a:p>
        </p:txBody>
      </p:sp>
    </p:spTree>
    <p:extLst>
      <p:ext uri="{BB962C8B-B14F-4D97-AF65-F5344CB8AC3E}">
        <p14:creationId xmlns:p14="http://schemas.microsoft.com/office/powerpoint/2010/main" val="303492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11c82c9302d_0_8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g11c82c9302d_0_8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B9FA64-C70E-4E12-A9DF-74CF7F2CCF36}"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15756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11c82c9302d_0_8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1c82c9302d_0_8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a:extLst>
            <a:ext uri="{FF2B5EF4-FFF2-40B4-BE49-F238E27FC236}">
              <a16:creationId xmlns:a16="http://schemas.microsoft.com/office/drawing/2014/main" id="{4A541555-7143-41BF-2BFB-6444C7F2A93C}"/>
            </a:ext>
          </a:extLst>
        </p:cNvPr>
        <p:cNvGrpSpPr/>
        <p:nvPr/>
      </p:nvGrpSpPr>
      <p:grpSpPr>
        <a:xfrm>
          <a:off x="0" y="0"/>
          <a:ext cx="0" cy="0"/>
          <a:chOff x="0" y="0"/>
          <a:chExt cx="0" cy="0"/>
        </a:xfrm>
      </p:grpSpPr>
      <p:sp>
        <p:nvSpPr>
          <p:cNvPr id="500" name="Google Shape;500;g11c82c9302d_0_863:notes">
            <a:extLst>
              <a:ext uri="{FF2B5EF4-FFF2-40B4-BE49-F238E27FC236}">
                <a16:creationId xmlns:a16="http://schemas.microsoft.com/office/drawing/2014/main" id="{EA5D9824-F860-AD91-6EBD-FC0C530A5F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1" name="Google Shape;501;g11c82c9302d_0_863:notes">
            <a:extLst>
              <a:ext uri="{FF2B5EF4-FFF2-40B4-BE49-F238E27FC236}">
                <a16:creationId xmlns:a16="http://schemas.microsoft.com/office/drawing/2014/main" id="{506A4A14-0394-3515-A1C3-7158DC54A5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40998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30551-6A91-2F63-C8F2-7663C454823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6FB7711E-AE57-4733-3BF1-5520981A3B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9E8BB3DD-9E85-C8FA-B598-5EF4B8F96146}"/>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5" name="Footer Placeholder 4">
            <a:extLst>
              <a:ext uri="{FF2B5EF4-FFF2-40B4-BE49-F238E27FC236}">
                <a16:creationId xmlns:a16="http://schemas.microsoft.com/office/drawing/2014/main" id="{F549E272-4F42-123C-E2CA-952BE8E6583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1AB670E0-C87B-8C95-F05E-0A0A3F99C048}"/>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3554532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EF580-787B-67D6-09C8-C69AF04DB345}"/>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509AFBEC-972C-2F87-8C34-49017FC9A9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31ECF96-D688-A179-8BA9-DD8651AF33BF}"/>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5" name="Footer Placeholder 4">
            <a:extLst>
              <a:ext uri="{FF2B5EF4-FFF2-40B4-BE49-F238E27FC236}">
                <a16:creationId xmlns:a16="http://schemas.microsoft.com/office/drawing/2014/main" id="{3C940BDE-1203-4D87-4026-29CDBC9C234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C97C9A85-DC58-5606-D203-7940ABCE753B}"/>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3903033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2B19B0-AC3D-4B41-FA5B-348676361F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269E4DEF-C031-D321-0788-65B52C0589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7986183-2F8A-ADA2-83F6-9B3E6B1057A1}"/>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5" name="Footer Placeholder 4">
            <a:extLst>
              <a:ext uri="{FF2B5EF4-FFF2-40B4-BE49-F238E27FC236}">
                <a16:creationId xmlns:a16="http://schemas.microsoft.com/office/drawing/2014/main" id="{74DF2435-4BD0-7CF0-6A9C-A9F2C4C6E169}"/>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EE2C5AD-E960-5A7D-96F3-60C173FFEC23}"/>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304601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C578A-6E3A-2F35-4C35-C23DDB4267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4461AE7-BC93-392F-D700-FCAA58895C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FDCCD83-F3F2-DAB8-6A14-0DC0AF5DCA84}"/>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5" name="Footer Placeholder 4">
            <a:extLst>
              <a:ext uri="{FF2B5EF4-FFF2-40B4-BE49-F238E27FC236}">
                <a16:creationId xmlns:a16="http://schemas.microsoft.com/office/drawing/2014/main" id="{3ED09DA9-1802-8199-1F87-1491FFB81A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39FF32-8C3E-4B0D-FC31-B71C30CB4882}"/>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143209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8569D-A0D1-00F6-7510-34E81DE177E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A9A2AB-9346-7730-BAF4-36EB3C9E24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EEC01A-BFF3-547A-511E-4DCD5F4BCCDA}"/>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5" name="Footer Placeholder 4">
            <a:extLst>
              <a:ext uri="{FF2B5EF4-FFF2-40B4-BE49-F238E27FC236}">
                <a16:creationId xmlns:a16="http://schemas.microsoft.com/office/drawing/2014/main" id="{AD37230C-E719-079F-67A0-F329FF33E1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E8BC24-F514-A430-379D-9C6B4D0983A4}"/>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717550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7372-7061-52BE-157C-3035122746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46A63B0-072D-E697-10D8-20788F3957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B18ACD-D23B-0233-682A-D50D1DAAC6DC}"/>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5" name="Footer Placeholder 4">
            <a:extLst>
              <a:ext uri="{FF2B5EF4-FFF2-40B4-BE49-F238E27FC236}">
                <a16:creationId xmlns:a16="http://schemas.microsoft.com/office/drawing/2014/main" id="{DA3A96E5-B5EA-E08E-6CD0-9F970D5705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E45F9C-F0A6-21EE-02DE-AB4019FBBDB4}"/>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594218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F3C2-1881-577B-D6C7-E70295290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2AC628-A606-F971-B231-133441CF08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65BD82-B400-E62B-3E55-9BE20DC90E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C1B3ED-FB8F-3764-F72D-1DF6FD4616F1}"/>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6" name="Footer Placeholder 5">
            <a:extLst>
              <a:ext uri="{FF2B5EF4-FFF2-40B4-BE49-F238E27FC236}">
                <a16:creationId xmlns:a16="http://schemas.microsoft.com/office/drawing/2014/main" id="{E527F5FF-A09A-23DB-8F1B-E3E5A33AAC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3F503D3-05FA-53AA-0177-442034378DFE}"/>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3677273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038FB-A2DB-AEA0-7DCC-33B887140F4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AA2FE9-879B-9EE8-F148-79C6031939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5A7172-54E5-2814-B748-3F612DAA7E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0EC12F9-433C-5BAE-F8AE-ACA56E45C4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8954878-EC64-4A08-3D0A-5EDCF616791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A18E29-415A-7078-6DE7-EC04FB63E4D7}"/>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8" name="Footer Placeholder 7">
            <a:extLst>
              <a:ext uri="{FF2B5EF4-FFF2-40B4-BE49-F238E27FC236}">
                <a16:creationId xmlns:a16="http://schemas.microsoft.com/office/drawing/2014/main" id="{A744FD76-5B02-83DE-3012-E587B5B52B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BE8613C-555F-66DD-E2A7-51818471F66D}"/>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6702608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BFC5A-9DAC-2B2A-D50E-7D0556BB3CF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2400F2B-904C-D069-72B9-061C532F49AD}"/>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4" name="Footer Placeholder 3">
            <a:extLst>
              <a:ext uri="{FF2B5EF4-FFF2-40B4-BE49-F238E27FC236}">
                <a16:creationId xmlns:a16="http://schemas.microsoft.com/office/drawing/2014/main" id="{10C89214-7153-65C2-A0AB-9D57314E6C3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019B631-822F-0059-1C4A-2E796641690E}"/>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2797957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3B601C-9932-7253-1C38-E2F45406B73A}"/>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3" name="Footer Placeholder 2">
            <a:extLst>
              <a:ext uri="{FF2B5EF4-FFF2-40B4-BE49-F238E27FC236}">
                <a16:creationId xmlns:a16="http://schemas.microsoft.com/office/drawing/2014/main" id="{E7BF344C-F651-B071-2B12-A6067948C3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8C4FFD-1EC7-3587-9442-5826E37305D2}"/>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3798477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7AD8A-86D4-CBE9-25B6-A9FD662DADB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27FA5A-CD31-3C8A-EB3A-835AD2E1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E17D9C2-7509-D833-E186-7CBBACA5F4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DB0FE2-F4FE-866F-ABFE-C4DC3356E96E}"/>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6" name="Footer Placeholder 5">
            <a:extLst>
              <a:ext uri="{FF2B5EF4-FFF2-40B4-BE49-F238E27FC236}">
                <a16:creationId xmlns:a16="http://schemas.microsoft.com/office/drawing/2014/main" id="{E62220A7-EA3D-4B03-5033-FDADA019C2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3D1AA7C-9FB4-1F39-D3EB-B4597FD143D6}"/>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226521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C4B42-0C9C-CD96-094B-314249ECBA11}"/>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57E64A93-FF3B-8EA0-750C-7F4B47384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2D68238C-54CE-99DF-F3B1-B6AEB023A18C}"/>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5" name="Footer Placeholder 4">
            <a:extLst>
              <a:ext uri="{FF2B5EF4-FFF2-40B4-BE49-F238E27FC236}">
                <a16:creationId xmlns:a16="http://schemas.microsoft.com/office/drawing/2014/main" id="{3D888E2E-A173-527E-3C9F-7076F23D217A}"/>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CA066ADD-4665-C17A-2E93-534DEC611944}"/>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36302203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D1DAB-05A3-3299-9DB1-B8D9AB992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B7783F6-FCDE-939A-E9B6-06289DE37C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81F8A73-6158-2B5B-6C36-2F93C95E6B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676686-0F1E-A70A-1119-5B41CC4BFF83}"/>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6" name="Footer Placeholder 5">
            <a:extLst>
              <a:ext uri="{FF2B5EF4-FFF2-40B4-BE49-F238E27FC236}">
                <a16:creationId xmlns:a16="http://schemas.microsoft.com/office/drawing/2014/main" id="{9053F12B-8278-D8B0-188B-C64BA799904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ECD5D8-6979-EEDE-DC7E-058AEC4E32AD}"/>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108566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FF6C0-5FE7-DC7A-16CD-07DD8B25CB6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9612316-7A54-CDB8-14DB-BF2A2AF6F60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066AE6-F92E-7439-F72A-96907766401A}"/>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5" name="Footer Placeholder 4">
            <a:extLst>
              <a:ext uri="{FF2B5EF4-FFF2-40B4-BE49-F238E27FC236}">
                <a16:creationId xmlns:a16="http://schemas.microsoft.com/office/drawing/2014/main" id="{155A3FF4-29C8-6AB1-F81E-5E4E7BFDCF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14A7F8-83B9-E1C7-C1E0-AC07696BE01E}"/>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25357404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867791-C72E-837D-03D7-C139AE58EE2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BC3F6D-245B-616B-13B0-C5DEE545F6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9D570E-02FF-BF7A-3AD8-6CDEFDE89539}"/>
              </a:ext>
            </a:extLst>
          </p:cNvPr>
          <p:cNvSpPr>
            <a:spLocks noGrp="1"/>
          </p:cNvSpPr>
          <p:nvPr>
            <p:ph type="dt" sz="half" idx="10"/>
          </p:nvPr>
        </p:nvSpPr>
        <p:spPr/>
        <p:txBody>
          <a:bodyPr/>
          <a:lstStyle/>
          <a:p>
            <a:fld id="{04CBE411-77AC-40C1-8ADC-65ED994E19AF}" type="datetimeFigureOut">
              <a:rPr lang="en-GB" smtClean="0"/>
              <a:t>26/04/2025</a:t>
            </a:fld>
            <a:endParaRPr lang="en-GB"/>
          </a:p>
        </p:txBody>
      </p:sp>
      <p:sp>
        <p:nvSpPr>
          <p:cNvPr id="5" name="Footer Placeholder 4">
            <a:extLst>
              <a:ext uri="{FF2B5EF4-FFF2-40B4-BE49-F238E27FC236}">
                <a16:creationId xmlns:a16="http://schemas.microsoft.com/office/drawing/2014/main" id="{C730879F-AFB6-3E99-E3E0-376C33F887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AC7B14-4BC1-A0EB-A11E-E3926CC19658}"/>
              </a:ext>
            </a:extLst>
          </p:cNvPr>
          <p:cNvSpPr>
            <a:spLocks noGrp="1"/>
          </p:cNvSpPr>
          <p:nvPr>
            <p:ph type="sldNum" sz="quarter" idx="12"/>
          </p:nvPr>
        </p:nvSpPr>
        <p:spPr/>
        <p:txBody>
          <a:bodyPr/>
          <a:lstStyle/>
          <a:p>
            <a:fld id="{30BF2A6A-99F7-4F90-A868-8BAEBC6A57E0}" type="slidenum">
              <a:rPr lang="en-GB" smtClean="0"/>
              <a:t>‹#›</a:t>
            </a:fld>
            <a:endParaRPr lang="en-GB"/>
          </a:p>
        </p:txBody>
      </p:sp>
    </p:spTree>
    <p:extLst>
      <p:ext uri="{BB962C8B-B14F-4D97-AF65-F5344CB8AC3E}">
        <p14:creationId xmlns:p14="http://schemas.microsoft.com/office/powerpoint/2010/main" val="4736045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415611" y="992767"/>
            <a:ext cx="11360800" cy="27368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5200"/>
              <a:buNone/>
              <a:defRPr sz="6933"/>
            </a:lvl1pPr>
            <a:lvl2pPr lvl="1" algn="ctr" rtl="0">
              <a:lnSpc>
                <a:spcPct val="100000"/>
              </a:lnSpc>
              <a:spcBef>
                <a:spcPts val="0"/>
              </a:spcBef>
              <a:spcAft>
                <a:spcPts val="0"/>
              </a:spcAft>
              <a:buSzPts val="5200"/>
              <a:buNone/>
              <a:defRPr sz="6933"/>
            </a:lvl2pPr>
            <a:lvl3pPr lvl="2" algn="ctr" rtl="0">
              <a:lnSpc>
                <a:spcPct val="100000"/>
              </a:lnSpc>
              <a:spcBef>
                <a:spcPts val="0"/>
              </a:spcBef>
              <a:spcAft>
                <a:spcPts val="0"/>
              </a:spcAft>
              <a:buSzPts val="5200"/>
              <a:buNone/>
              <a:defRPr sz="6933"/>
            </a:lvl3pPr>
            <a:lvl4pPr lvl="3" algn="ctr" rtl="0">
              <a:lnSpc>
                <a:spcPct val="100000"/>
              </a:lnSpc>
              <a:spcBef>
                <a:spcPts val="0"/>
              </a:spcBef>
              <a:spcAft>
                <a:spcPts val="0"/>
              </a:spcAft>
              <a:buSzPts val="5200"/>
              <a:buNone/>
              <a:defRPr sz="6933"/>
            </a:lvl4pPr>
            <a:lvl5pPr lvl="4" algn="ctr" rtl="0">
              <a:lnSpc>
                <a:spcPct val="100000"/>
              </a:lnSpc>
              <a:spcBef>
                <a:spcPts val="0"/>
              </a:spcBef>
              <a:spcAft>
                <a:spcPts val="0"/>
              </a:spcAft>
              <a:buSzPts val="5200"/>
              <a:buNone/>
              <a:defRPr sz="6933"/>
            </a:lvl5pPr>
            <a:lvl6pPr lvl="5" algn="ctr" rtl="0">
              <a:lnSpc>
                <a:spcPct val="100000"/>
              </a:lnSpc>
              <a:spcBef>
                <a:spcPts val="0"/>
              </a:spcBef>
              <a:spcAft>
                <a:spcPts val="0"/>
              </a:spcAft>
              <a:buSzPts val="5200"/>
              <a:buNone/>
              <a:defRPr sz="6933"/>
            </a:lvl6pPr>
            <a:lvl7pPr lvl="6" algn="ctr" rtl="0">
              <a:lnSpc>
                <a:spcPct val="100000"/>
              </a:lnSpc>
              <a:spcBef>
                <a:spcPts val="0"/>
              </a:spcBef>
              <a:spcAft>
                <a:spcPts val="0"/>
              </a:spcAft>
              <a:buSzPts val="5200"/>
              <a:buNone/>
              <a:defRPr sz="6933"/>
            </a:lvl7pPr>
            <a:lvl8pPr lvl="7" algn="ctr" rtl="0">
              <a:lnSpc>
                <a:spcPct val="100000"/>
              </a:lnSpc>
              <a:spcBef>
                <a:spcPts val="0"/>
              </a:spcBef>
              <a:spcAft>
                <a:spcPts val="0"/>
              </a:spcAft>
              <a:buSzPts val="5200"/>
              <a:buNone/>
              <a:defRPr sz="6933"/>
            </a:lvl8pPr>
            <a:lvl9pPr lvl="8" algn="ctr" rtl="0">
              <a:lnSpc>
                <a:spcPct val="100000"/>
              </a:lnSpc>
              <a:spcBef>
                <a:spcPts val="0"/>
              </a:spcBef>
              <a:spcAft>
                <a:spcPts val="0"/>
              </a:spcAft>
              <a:buSzPts val="5200"/>
              <a:buNone/>
              <a:defRPr sz="6933"/>
            </a:lvl9pPr>
          </a:lstStyle>
          <a:p>
            <a:endParaRPr/>
          </a:p>
        </p:txBody>
      </p:sp>
      <p:sp>
        <p:nvSpPr>
          <p:cNvPr id="56" name="Google Shape;56;p14"/>
          <p:cNvSpPr txBox="1">
            <a:spLocks noGrp="1"/>
          </p:cNvSpPr>
          <p:nvPr>
            <p:ph type="subTitle" idx="1"/>
          </p:nvPr>
        </p:nvSpPr>
        <p:spPr>
          <a:xfrm>
            <a:off x="415600" y="3778833"/>
            <a:ext cx="11360800" cy="105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733"/>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57" name="Google Shape;57;p1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80075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15600" y="2867800"/>
            <a:ext cx="11360800" cy="1122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3600"/>
              <a:buNone/>
              <a:defRPr sz="4800"/>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60" name="Google Shape;60;p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298453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3" name="Google Shape;63;p16"/>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lvl="0" indent="-457189" algn="l" rtl="0">
              <a:lnSpc>
                <a:spcPct val="115000"/>
              </a:lnSpc>
              <a:spcBef>
                <a:spcPts val="0"/>
              </a:spcBef>
              <a:spcAft>
                <a:spcPts val="0"/>
              </a:spcAft>
              <a:buSzPts val="1800"/>
              <a:buChar char="●"/>
              <a:defRPr/>
            </a:lvl1pPr>
            <a:lvl2pPr marL="1219170" lvl="1" indent="-423323" algn="l" rtl="0">
              <a:lnSpc>
                <a:spcPct val="115000"/>
              </a:lnSpc>
              <a:spcBef>
                <a:spcPts val="2133"/>
              </a:spcBef>
              <a:spcAft>
                <a:spcPts val="0"/>
              </a:spcAft>
              <a:buSzPts val="1400"/>
              <a:buChar char="○"/>
              <a:defRPr/>
            </a:lvl2pPr>
            <a:lvl3pPr marL="1828754" lvl="2" indent="-423323" algn="l" rtl="0">
              <a:lnSpc>
                <a:spcPct val="115000"/>
              </a:lnSpc>
              <a:spcBef>
                <a:spcPts val="2133"/>
              </a:spcBef>
              <a:spcAft>
                <a:spcPts val="0"/>
              </a:spcAft>
              <a:buSzPts val="1400"/>
              <a:buChar char="■"/>
              <a:defRPr/>
            </a:lvl3pPr>
            <a:lvl4pPr marL="2438339" lvl="3" indent="-423323" algn="l" rtl="0">
              <a:lnSpc>
                <a:spcPct val="115000"/>
              </a:lnSpc>
              <a:spcBef>
                <a:spcPts val="2133"/>
              </a:spcBef>
              <a:spcAft>
                <a:spcPts val="0"/>
              </a:spcAft>
              <a:buSzPts val="1400"/>
              <a:buChar char="●"/>
              <a:defRPr/>
            </a:lvl4pPr>
            <a:lvl5pPr marL="3047924" lvl="4" indent="-423323" algn="l" rtl="0">
              <a:lnSpc>
                <a:spcPct val="115000"/>
              </a:lnSpc>
              <a:spcBef>
                <a:spcPts val="2133"/>
              </a:spcBef>
              <a:spcAft>
                <a:spcPts val="0"/>
              </a:spcAft>
              <a:buSzPts val="1400"/>
              <a:buChar char="○"/>
              <a:defRPr/>
            </a:lvl5pPr>
            <a:lvl6pPr marL="3657509" lvl="5" indent="-423323" algn="l" rtl="0">
              <a:lnSpc>
                <a:spcPct val="115000"/>
              </a:lnSpc>
              <a:spcBef>
                <a:spcPts val="2133"/>
              </a:spcBef>
              <a:spcAft>
                <a:spcPts val="0"/>
              </a:spcAft>
              <a:buSzPts val="1400"/>
              <a:buChar char="■"/>
              <a:defRPr/>
            </a:lvl6pPr>
            <a:lvl7pPr marL="4267093" lvl="6" indent="-423323" algn="l" rtl="0">
              <a:lnSpc>
                <a:spcPct val="115000"/>
              </a:lnSpc>
              <a:spcBef>
                <a:spcPts val="2133"/>
              </a:spcBef>
              <a:spcAft>
                <a:spcPts val="0"/>
              </a:spcAft>
              <a:buSzPts val="1400"/>
              <a:buChar char="●"/>
              <a:defRPr/>
            </a:lvl7pPr>
            <a:lvl8pPr marL="4876678" lvl="7" indent="-423323" algn="l" rtl="0">
              <a:lnSpc>
                <a:spcPct val="115000"/>
              </a:lnSpc>
              <a:spcBef>
                <a:spcPts val="2133"/>
              </a:spcBef>
              <a:spcAft>
                <a:spcPts val="0"/>
              </a:spcAft>
              <a:buSzPts val="1400"/>
              <a:buChar char="○"/>
              <a:defRPr/>
            </a:lvl8pPr>
            <a:lvl9pPr marL="5486263" lvl="8" indent="-423323" algn="l" rtl="0">
              <a:lnSpc>
                <a:spcPct val="115000"/>
              </a:lnSpc>
              <a:spcBef>
                <a:spcPts val="2133"/>
              </a:spcBef>
              <a:spcAft>
                <a:spcPts val="2133"/>
              </a:spcAft>
              <a:buSzPts val="1400"/>
              <a:buChar char="■"/>
              <a:defRPr/>
            </a:lvl9pPr>
          </a:lstStyle>
          <a:p>
            <a:endParaRPr/>
          </a:p>
        </p:txBody>
      </p:sp>
      <p:sp>
        <p:nvSpPr>
          <p:cNvPr id="64" name="Google Shape;64;p1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832248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4156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2133"/>
              </a:spcBef>
              <a:spcAft>
                <a:spcPts val="0"/>
              </a:spcAft>
              <a:buSzPts val="1200"/>
              <a:buChar char="○"/>
              <a:defRPr sz="1600"/>
            </a:lvl2pPr>
            <a:lvl3pPr marL="1828754" lvl="2" indent="-406390" algn="l" rtl="0">
              <a:lnSpc>
                <a:spcPct val="115000"/>
              </a:lnSpc>
              <a:spcBef>
                <a:spcPts val="2133"/>
              </a:spcBef>
              <a:spcAft>
                <a:spcPts val="0"/>
              </a:spcAft>
              <a:buSzPts val="1200"/>
              <a:buChar char="■"/>
              <a:defRPr sz="1600"/>
            </a:lvl3pPr>
            <a:lvl4pPr marL="2438339" lvl="3" indent="-406390" algn="l" rtl="0">
              <a:lnSpc>
                <a:spcPct val="115000"/>
              </a:lnSpc>
              <a:spcBef>
                <a:spcPts val="2133"/>
              </a:spcBef>
              <a:spcAft>
                <a:spcPts val="0"/>
              </a:spcAft>
              <a:buSzPts val="1200"/>
              <a:buChar char="●"/>
              <a:defRPr sz="1600"/>
            </a:lvl4pPr>
            <a:lvl5pPr marL="3047924" lvl="4" indent="-406390" algn="l" rtl="0">
              <a:lnSpc>
                <a:spcPct val="115000"/>
              </a:lnSpc>
              <a:spcBef>
                <a:spcPts val="2133"/>
              </a:spcBef>
              <a:spcAft>
                <a:spcPts val="0"/>
              </a:spcAft>
              <a:buSzPts val="1200"/>
              <a:buChar char="○"/>
              <a:defRPr sz="1600"/>
            </a:lvl5pPr>
            <a:lvl6pPr marL="3657509" lvl="5" indent="-406390" algn="l" rtl="0">
              <a:lnSpc>
                <a:spcPct val="115000"/>
              </a:lnSpc>
              <a:spcBef>
                <a:spcPts val="2133"/>
              </a:spcBef>
              <a:spcAft>
                <a:spcPts val="0"/>
              </a:spcAft>
              <a:buSzPts val="1200"/>
              <a:buChar char="■"/>
              <a:defRPr sz="1600"/>
            </a:lvl6pPr>
            <a:lvl7pPr marL="4267093" lvl="6" indent="-406390" algn="l" rtl="0">
              <a:lnSpc>
                <a:spcPct val="115000"/>
              </a:lnSpc>
              <a:spcBef>
                <a:spcPts val="2133"/>
              </a:spcBef>
              <a:spcAft>
                <a:spcPts val="0"/>
              </a:spcAft>
              <a:buSzPts val="1200"/>
              <a:buChar char="●"/>
              <a:defRPr sz="1600"/>
            </a:lvl7pPr>
            <a:lvl8pPr marL="4876678" lvl="7" indent="-406390" algn="l" rtl="0">
              <a:lnSpc>
                <a:spcPct val="115000"/>
              </a:lnSpc>
              <a:spcBef>
                <a:spcPts val="2133"/>
              </a:spcBef>
              <a:spcAft>
                <a:spcPts val="0"/>
              </a:spcAft>
              <a:buSzPts val="1200"/>
              <a:buChar char="○"/>
              <a:defRPr sz="1600"/>
            </a:lvl8pPr>
            <a:lvl9pPr marL="5486263" lvl="8" indent="-406390" algn="l" rtl="0">
              <a:lnSpc>
                <a:spcPct val="115000"/>
              </a:lnSpc>
              <a:spcBef>
                <a:spcPts val="2133"/>
              </a:spcBef>
              <a:spcAft>
                <a:spcPts val="2133"/>
              </a:spcAft>
              <a:buSzPts val="1200"/>
              <a:buChar char="■"/>
              <a:defRPr sz="1600"/>
            </a:lvl9pPr>
          </a:lstStyle>
          <a:p>
            <a:endParaRPr/>
          </a:p>
        </p:txBody>
      </p:sp>
      <p:sp>
        <p:nvSpPr>
          <p:cNvPr id="68" name="Google Shape;68;p17"/>
          <p:cNvSpPr txBox="1">
            <a:spLocks noGrp="1"/>
          </p:cNvSpPr>
          <p:nvPr>
            <p:ph type="body" idx="2"/>
          </p:nvPr>
        </p:nvSpPr>
        <p:spPr>
          <a:xfrm>
            <a:off x="6443200" y="1536633"/>
            <a:ext cx="5333200" cy="4555200"/>
          </a:xfrm>
          <a:prstGeom prst="rect">
            <a:avLst/>
          </a:prstGeom>
          <a:noFill/>
          <a:ln>
            <a:noFill/>
          </a:ln>
        </p:spPr>
        <p:txBody>
          <a:bodyPr spcFirstLastPara="1" wrap="square" lIns="91425" tIns="91425" rIns="91425" bIns="91425" anchor="t" anchorCtr="0">
            <a:no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2133"/>
              </a:spcBef>
              <a:spcAft>
                <a:spcPts val="0"/>
              </a:spcAft>
              <a:buSzPts val="1200"/>
              <a:buChar char="○"/>
              <a:defRPr sz="1600"/>
            </a:lvl2pPr>
            <a:lvl3pPr marL="1828754" lvl="2" indent="-406390" algn="l" rtl="0">
              <a:lnSpc>
                <a:spcPct val="115000"/>
              </a:lnSpc>
              <a:spcBef>
                <a:spcPts val="2133"/>
              </a:spcBef>
              <a:spcAft>
                <a:spcPts val="0"/>
              </a:spcAft>
              <a:buSzPts val="1200"/>
              <a:buChar char="■"/>
              <a:defRPr sz="1600"/>
            </a:lvl3pPr>
            <a:lvl4pPr marL="2438339" lvl="3" indent="-406390" algn="l" rtl="0">
              <a:lnSpc>
                <a:spcPct val="115000"/>
              </a:lnSpc>
              <a:spcBef>
                <a:spcPts val="2133"/>
              </a:spcBef>
              <a:spcAft>
                <a:spcPts val="0"/>
              </a:spcAft>
              <a:buSzPts val="1200"/>
              <a:buChar char="●"/>
              <a:defRPr sz="1600"/>
            </a:lvl4pPr>
            <a:lvl5pPr marL="3047924" lvl="4" indent="-406390" algn="l" rtl="0">
              <a:lnSpc>
                <a:spcPct val="115000"/>
              </a:lnSpc>
              <a:spcBef>
                <a:spcPts val="2133"/>
              </a:spcBef>
              <a:spcAft>
                <a:spcPts val="0"/>
              </a:spcAft>
              <a:buSzPts val="1200"/>
              <a:buChar char="○"/>
              <a:defRPr sz="1600"/>
            </a:lvl5pPr>
            <a:lvl6pPr marL="3657509" lvl="5" indent="-406390" algn="l" rtl="0">
              <a:lnSpc>
                <a:spcPct val="115000"/>
              </a:lnSpc>
              <a:spcBef>
                <a:spcPts val="2133"/>
              </a:spcBef>
              <a:spcAft>
                <a:spcPts val="0"/>
              </a:spcAft>
              <a:buSzPts val="1200"/>
              <a:buChar char="■"/>
              <a:defRPr sz="1600"/>
            </a:lvl6pPr>
            <a:lvl7pPr marL="4267093" lvl="6" indent="-406390" algn="l" rtl="0">
              <a:lnSpc>
                <a:spcPct val="115000"/>
              </a:lnSpc>
              <a:spcBef>
                <a:spcPts val="2133"/>
              </a:spcBef>
              <a:spcAft>
                <a:spcPts val="0"/>
              </a:spcAft>
              <a:buSzPts val="1200"/>
              <a:buChar char="●"/>
              <a:defRPr sz="1600"/>
            </a:lvl7pPr>
            <a:lvl8pPr marL="4876678" lvl="7" indent="-406390" algn="l" rtl="0">
              <a:lnSpc>
                <a:spcPct val="115000"/>
              </a:lnSpc>
              <a:spcBef>
                <a:spcPts val="2133"/>
              </a:spcBef>
              <a:spcAft>
                <a:spcPts val="0"/>
              </a:spcAft>
              <a:buSzPts val="1200"/>
              <a:buChar char="○"/>
              <a:defRPr sz="1600"/>
            </a:lvl8pPr>
            <a:lvl9pPr marL="5486263" lvl="8" indent="-406390" algn="l" rtl="0">
              <a:lnSpc>
                <a:spcPct val="115000"/>
              </a:lnSpc>
              <a:spcBef>
                <a:spcPts val="2133"/>
              </a:spcBef>
              <a:spcAft>
                <a:spcPts val="2133"/>
              </a:spcAft>
              <a:buSzPts val="1200"/>
              <a:buChar char="■"/>
              <a:defRPr sz="1600"/>
            </a:lvl9pPr>
          </a:lstStyle>
          <a:p>
            <a:endParaRPr/>
          </a:p>
        </p:txBody>
      </p:sp>
      <p:sp>
        <p:nvSpPr>
          <p:cNvPr id="69" name="Google Shape;69;p1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5250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800"/>
              <a:buNone/>
              <a:defRPr/>
            </a:lvl1pPr>
            <a:lvl2pPr lvl="1" algn="l" rtl="0">
              <a:lnSpc>
                <a:spcPct val="100000"/>
              </a:lnSpc>
              <a:spcBef>
                <a:spcPts val="0"/>
              </a:spcBef>
              <a:spcAft>
                <a:spcPts val="0"/>
              </a:spcAft>
              <a:buSzPts val="2800"/>
              <a:buNone/>
              <a:defRPr/>
            </a:lvl2pPr>
            <a:lvl3pPr lvl="2" algn="l" rtl="0">
              <a:lnSpc>
                <a:spcPct val="100000"/>
              </a:lnSpc>
              <a:spcBef>
                <a:spcPts val="0"/>
              </a:spcBef>
              <a:spcAft>
                <a:spcPts val="0"/>
              </a:spcAft>
              <a:buSzPts val="2800"/>
              <a:buNone/>
              <a:defRPr/>
            </a:lvl3pPr>
            <a:lvl4pPr lvl="3" algn="l" rtl="0">
              <a:lnSpc>
                <a:spcPct val="100000"/>
              </a:lnSpc>
              <a:spcBef>
                <a:spcPts val="0"/>
              </a:spcBef>
              <a:spcAft>
                <a:spcPts val="0"/>
              </a:spcAft>
              <a:buSzPts val="2800"/>
              <a:buNone/>
              <a:defRPr/>
            </a:lvl4pPr>
            <a:lvl5pPr lvl="4" algn="l" rtl="0">
              <a:lnSpc>
                <a:spcPct val="100000"/>
              </a:lnSpc>
              <a:spcBef>
                <a:spcPts val="0"/>
              </a:spcBef>
              <a:spcAft>
                <a:spcPts val="0"/>
              </a:spcAft>
              <a:buSzPts val="2800"/>
              <a:buNone/>
              <a:defRPr/>
            </a:lvl5pPr>
            <a:lvl6pPr lvl="5" algn="l" rtl="0">
              <a:lnSpc>
                <a:spcPct val="100000"/>
              </a:lnSpc>
              <a:spcBef>
                <a:spcPts val="0"/>
              </a:spcBef>
              <a:spcAft>
                <a:spcPts val="0"/>
              </a:spcAft>
              <a:buSzPts val="2800"/>
              <a:buNone/>
              <a:defRPr/>
            </a:lvl6pPr>
            <a:lvl7pPr lvl="6" algn="l" rtl="0">
              <a:lnSpc>
                <a:spcPct val="100000"/>
              </a:lnSpc>
              <a:spcBef>
                <a:spcPts val="0"/>
              </a:spcBef>
              <a:spcAft>
                <a:spcPts val="0"/>
              </a:spcAft>
              <a:buSzPts val="2800"/>
              <a:buNone/>
              <a:defRPr/>
            </a:lvl7pPr>
            <a:lvl8pPr lvl="7" algn="l" rtl="0">
              <a:lnSpc>
                <a:spcPct val="100000"/>
              </a:lnSpc>
              <a:spcBef>
                <a:spcPts val="0"/>
              </a:spcBef>
              <a:spcAft>
                <a:spcPts val="0"/>
              </a:spcAft>
              <a:buSzPts val="2800"/>
              <a:buNone/>
              <a:defRPr/>
            </a:lvl8pPr>
            <a:lvl9pPr lvl="8" algn="l" rtl="0">
              <a:lnSpc>
                <a:spcPct val="100000"/>
              </a:lnSpc>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46068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Autofit/>
          </a:bodyPr>
          <a:lstStyle>
            <a:lvl1pPr lvl="0" algn="l" rtl="0">
              <a:lnSpc>
                <a:spcPct val="100000"/>
              </a:lnSpc>
              <a:spcBef>
                <a:spcPts val="0"/>
              </a:spcBef>
              <a:spcAft>
                <a:spcPts val="0"/>
              </a:spcAft>
              <a:buSzPts val="2400"/>
              <a:buNone/>
              <a:defRPr sz="3200"/>
            </a:lvl1pPr>
            <a:lvl2pPr lvl="1" algn="l" rtl="0">
              <a:lnSpc>
                <a:spcPct val="100000"/>
              </a:lnSpc>
              <a:spcBef>
                <a:spcPts val="0"/>
              </a:spcBef>
              <a:spcAft>
                <a:spcPts val="0"/>
              </a:spcAft>
              <a:buSzPts val="2400"/>
              <a:buNone/>
              <a:defRPr sz="3200"/>
            </a:lvl2pPr>
            <a:lvl3pPr lvl="2" algn="l" rtl="0">
              <a:lnSpc>
                <a:spcPct val="100000"/>
              </a:lnSpc>
              <a:spcBef>
                <a:spcPts val="0"/>
              </a:spcBef>
              <a:spcAft>
                <a:spcPts val="0"/>
              </a:spcAft>
              <a:buSzPts val="2400"/>
              <a:buNone/>
              <a:defRPr sz="3200"/>
            </a:lvl3pPr>
            <a:lvl4pPr lvl="3" algn="l" rtl="0">
              <a:lnSpc>
                <a:spcPct val="100000"/>
              </a:lnSpc>
              <a:spcBef>
                <a:spcPts val="0"/>
              </a:spcBef>
              <a:spcAft>
                <a:spcPts val="0"/>
              </a:spcAft>
              <a:buSzPts val="2400"/>
              <a:buNone/>
              <a:defRPr sz="3200"/>
            </a:lvl4pPr>
            <a:lvl5pPr lvl="4" algn="l" rtl="0">
              <a:lnSpc>
                <a:spcPct val="100000"/>
              </a:lnSpc>
              <a:spcBef>
                <a:spcPts val="0"/>
              </a:spcBef>
              <a:spcAft>
                <a:spcPts val="0"/>
              </a:spcAft>
              <a:buSzPts val="2400"/>
              <a:buNone/>
              <a:defRPr sz="3200"/>
            </a:lvl5pPr>
            <a:lvl6pPr lvl="5" algn="l" rtl="0">
              <a:lnSpc>
                <a:spcPct val="100000"/>
              </a:lnSpc>
              <a:spcBef>
                <a:spcPts val="0"/>
              </a:spcBef>
              <a:spcAft>
                <a:spcPts val="0"/>
              </a:spcAft>
              <a:buSzPts val="2400"/>
              <a:buNone/>
              <a:defRPr sz="3200"/>
            </a:lvl6pPr>
            <a:lvl7pPr lvl="6" algn="l" rtl="0">
              <a:lnSpc>
                <a:spcPct val="100000"/>
              </a:lnSpc>
              <a:spcBef>
                <a:spcPts val="0"/>
              </a:spcBef>
              <a:spcAft>
                <a:spcPts val="0"/>
              </a:spcAft>
              <a:buSzPts val="2400"/>
              <a:buNone/>
              <a:defRPr sz="3200"/>
            </a:lvl7pPr>
            <a:lvl8pPr lvl="7" algn="l" rtl="0">
              <a:lnSpc>
                <a:spcPct val="100000"/>
              </a:lnSpc>
              <a:spcBef>
                <a:spcPts val="0"/>
              </a:spcBef>
              <a:spcAft>
                <a:spcPts val="0"/>
              </a:spcAft>
              <a:buSzPts val="2400"/>
              <a:buNone/>
              <a:defRPr sz="3200"/>
            </a:lvl8pPr>
            <a:lvl9pPr lvl="8" algn="l" rtl="0">
              <a:lnSpc>
                <a:spcPct val="100000"/>
              </a:lnSpc>
              <a:spcBef>
                <a:spcPts val="0"/>
              </a:spcBef>
              <a:spcAft>
                <a:spcPts val="0"/>
              </a:spcAft>
              <a:buSzPts val="2400"/>
              <a:buNone/>
              <a:defRPr sz="3200"/>
            </a:lvl9pPr>
          </a:lstStyle>
          <a:p>
            <a:endParaRPr/>
          </a:p>
        </p:txBody>
      </p:sp>
      <p:sp>
        <p:nvSpPr>
          <p:cNvPr id="75" name="Google Shape;75;p19"/>
          <p:cNvSpPr txBox="1">
            <a:spLocks noGrp="1"/>
          </p:cNvSpPr>
          <p:nvPr>
            <p:ph type="body" idx="1"/>
          </p:nvPr>
        </p:nvSpPr>
        <p:spPr>
          <a:xfrm>
            <a:off x="415600" y="1852800"/>
            <a:ext cx="3744000" cy="4239200"/>
          </a:xfrm>
          <a:prstGeom prst="rect">
            <a:avLst/>
          </a:prstGeom>
          <a:noFill/>
          <a:ln>
            <a:noFill/>
          </a:ln>
        </p:spPr>
        <p:txBody>
          <a:bodyPr spcFirstLastPara="1" wrap="square" lIns="91425" tIns="91425" rIns="91425" bIns="91425" anchor="t" anchorCtr="0">
            <a:noAutofit/>
          </a:bodyPr>
          <a:lstStyle>
            <a:lvl1pPr marL="609585" lvl="0" indent="-406390" algn="l" rtl="0">
              <a:lnSpc>
                <a:spcPct val="115000"/>
              </a:lnSpc>
              <a:spcBef>
                <a:spcPts val="0"/>
              </a:spcBef>
              <a:spcAft>
                <a:spcPts val="0"/>
              </a:spcAft>
              <a:buSzPts val="1200"/>
              <a:buChar char="●"/>
              <a:defRPr sz="1600"/>
            </a:lvl1pPr>
            <a:lvl2pPr marL="1219170" lvl="1" indent="-406390" algn="l" rtl="0">
              <a:lnSpc>
                <a:spcPct val="115000"/>
              </a:lnSpc>
              <a:spcBef>
                <a:spcPts val="2133"/>
              </a:spcBef>
              <a:spcAft>
                <a:spcPts val="0"/>
              </a:spcAft>
              <a:buSzPts val="1200"/>
              <a:buChar char="○"/>
              <a:defRPr sz="1600"/>
            </a:lvl2pPr>
            <a:lvl3pPr marL="1828754" lvl="2" indent="-406390" algn="l" rtl="0">
              <a:lnSpc>
                <a:spcPct val="115000"/>
              </a:lnSpc>
              <a:spcBef>
                <a:spcPts val="2133"/>
              </a:spcBef>
              <a:spcAft>
                <a:spcPts val="0"/>
              </a:spcAft>
              <a:buSzPts val="1200"/>
              <a:buChar char="■"/>
              <a:defRPr sz="1600"/>
            </a:lvl3pPr>
            <a:lvl4pPr marL="2438339" lvl="3" indent="-406390" algn="l" rtl="0">
              <a:lnSpc>
                <a:spcPct val="115000"/>
              </a:lnSpc>
              <a:spcBef>
                <a:spcPts val="2133"/>
              </a:spcBef>
              <a:spcAft>
                <a:spcPts val="0"/>
              </a:spcAft>
              <a:buSzPts val="1200"/>
              <a:buChar char="●"/>
              <a:defRPr sz="1600"/>
            </a:lvl4pPr>
            <a:lvl5pPr marL="3047924" lvl="4" indent="-406390" algn="l" rtl="0">
              <a:lnSpc>
                <a:spcPct val="115000"/>
              </a:lnSpc>
              <a:spcBef>
                <a:spcPts val="2133"/>
              </a:spcBef>
              <a:spcAft>
                <a:spcPts val="0"/>
              </a:spcAft>
              <a:buSzPts val="1200"/>
              <a:buChar char="○"/>
              <a:defRPr sz="1600"/>
            </a:lvl5pPr>
            <a:lvl6pPr marL="3657509" lvl="5" indent="-406390" algn="l" rtl="0">
              <a:lnSpc>
                <a:spcPct val="115000"/>
              </a:lnSpc>
              <a:spcBef>
                <a:spcPts val="2133"/>
              </a:spcBef>
              <a:spcAft>
                <a:spcPts val="0"/>
              </a:spcAft>
              <a:buSzPts val="1200"/>
              <a:buChar char="■"/>
              <a:defRPr sz="1600"/>
            </a:lvl6pPr>
            <a:lvl7pPr marL="4267093" lvl="6" indent="-406390" algn="l" rtl="0">
              <a:lnSpc>
                <a:spcPct val="115000"/>
              </a:lnSpc>
              <a:spcBef>
                <a:spcPts val="2133"/>
              </a:spcBef>
              <a:spcAft>
                <a:spcPts val="0"/>
              </a:spcAft>
              <a:buSzPts val="1200"/>
              <a:buChar char="●"/>
              <a:defRPr sz="1600"/>
            </a:lvl7pPr>
            <a:lvl8pPr marL="4876678" lvl="7" indent="-406390" algn="l" rtl="0">
              <a:lnSpc>
                <a:spcPct val="115000"/>
              </a:lnSpc>
              <a:spcBef>
                <a:spcPts val="2133"/>
              </a:spcBef>
              <a:spcAft>
                <a:spcPts val="0"/>
              </a:spcAft>
              <a:buSzPts val="1200"/>
              <a:buChar char="○"/>
              <a:defRPr sz="1600"/>
            </a:lvl8pPr>
            <a:lvl9pPr marL="5486263" lvl="8" indent="-406390" algn="l" rtl="0">
              <a:lnSpc>
                <a:spcPct val="115000"/>
              </a:lnSpc>
              <a:spcBef>
                <a:spcPts val="2133"/>
              </a:spcBef>
              <a:spcAft>
                <a:spcPts val="2133"/>
              </a:spcAft>
              <a:buSzPts val="1200"/>
              <a:buChar char="■"/>
              <a:defRPr sz="1600"/>
            </a:lvl9pPr>
          </a:lstStyle>
          <a:p>
            <a:endParaRPr/>
          </a:p>
        </p:txBody>
      </p:sp>
      <p:sp>
        <p:nvSpPr>
          <p:cNvPr id="76" name="Google Shape;76;p19"/>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5453731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653667" y="600200"/>
            <a:ext cx="8490400" cy="5454400"/>
          </a:xfrm>
          <a:prstGeom prst="rect">
            <a:avLst/>
          </a:prstGeom>
          <a:noFill/>
          <a:ln>
            <a:noFill/>
          </a:ln>
        </p:spPr>
        <p:txBody>
          <a:bodyPr spcFirstLastPara="1" wrap="square" lIns="91425" tIns="91425" rIns="91425" bIns="91425" anchor="ctr" anchorCtr="0">
            <a:noAutofit/>
          </a:bodyPr>
          <a:lstStyle>
            <a:lvl1pPr lvl="0" algn="l" rtl="0">
              <a:lnSpc>
                <a:spcPct val="100000"/>
              </a:lnSpc>
              <a:spcBef>
                <a:spcPts val="0"/>
              </a:spcBef>
              <a:spcAft>
                <a:spcPts val="0"/>
              </a:spcAft>
              <a:buSzPts val="4800"/>
              <a:buNone/>
              <a:defRPr sz="6400"/>
            </a:lvl1pPr>
            <a:lvl2pPr lvl="1" algn="l" rtl="0">
              <a:lnSpc>
                <a:spcPct val="100000"/>
              </a:lnSpc>
              <a:spcBef>
                <a:spcPts val="0"/>
              </a:spcBef>
              <a:spcAft>
                <a:spcPts val="0"/>
              </a:spcAft>
              <a:buSzPts val="4800"/>
              <a:buNone/>
              <a:defRPr sz="6400"/>
            </a:lvl2pPr>
            <a:lvl3pPr lvl="2" algn="l" rtl="0">
              <a:lnSpc>
                <a:spcPct val="100000"/>
              </a:lnSpc>
              <a:spcBef>
                <a:spcPts val="0"/>
              </a:spcBef>
              <a:spcAft>
                <a:spcPts val="0"/>
              </a:spcAft>
              <a:buSzPts val="4800"/>
              <a:buNone/>
              <a:defRPr sz="6400"/>
            </a:lvl3pPr>
            <a:lvl4pPr lvl="3" algn="l" rtl="0">
              <a:lnSpc>
                <a:spcPct val="100000"/>
              </a:lnSpc>
              <a:spcBef>
                <a:spcPts val="0"/>
              </a:spcBef>
              <a:spcAft>
                <a:spcPts val="0"/>
              </a:spcAft>
              <a:buSzPts val="4800"/>
              <a:buNone/>
              <a:defRPr sz="6400"/>
            </a:lvl4pPr>
            <a:lvl5pPr lvl="4" algn="l" rtl="0">
              <a:lnSpc>
                <a:spcPct val="100000"/>
              </a:lnSpc>
              <a:spcBef>
                <a:spcPts val="0"/>
              </a:spcBef>
              <a:spcAft>
                <a:spcPts val="0"/>
              </a:spcAft>
              <a:buSzPts val="4800"/>
              <a:buNone/>
              <a:defRPr sz="6400"/>
            </a:lvl5pPr>
            <a:lvl6pPr lvl="5" algn="l" rtl="0">
              <a:lnSpc>
                <a:spcPct val="100000"/>
              </a:lnSpc>
              <a:spcBef>
                <a:spcPts val="0"/>
              </a:spcBef>
              <a:spcAft>
                <a:spcPts val="0"/>
              </a:spcAft>
              <a:buSzPts val="4800"/>
              <a:buNone/>
              <a:defRPr sz="6400"/>
            </a:lvl6pPr>
            <a:lvl7pPr lvl="6" algn="l" rtl="0">
              <a:lnSpc>
                <a:spcPct val="100000"/>
              </a:lnSpc>
              <a:spcBef>
                <a:spcPts val="0"/>
              </a:spcBef>
              <a:spcAft>
                <a:spcPts val="0"/>
              </a:spcAft>
              <a:buSzPts val="4800"/>
              <a:buNone/>
              <a:defRPr sz="6400"/>
            </a:lvl7pPr>
            <a:lvl8pPr lvl="7" algn="l" rtl="0">
              <a:lnSpc>
                <a:spcPct val="100000"/>
              </a:lnSpc>
              <a:spcBef>
                <a:spcPts val="0"/>
              </a:spcBef>
              <a:spcAft>
                <a:spcPts val="0"/>
              </a:spcAft>
              <a:buSzPts val="4800"/>
              <a:buNone/>
              <a:defRPr sz="6400"/>
            </a:lvl8pPr>
            <a:lvl9pPr lvl="8" algn="l" rtl="0">
              <a:lnSpc>
                <a:spcPct val="100000"/>
              </a:lnSpc>
              <a:spcBef>
                <a:spcPts val="0"/>
              </a:spcBef>
              <a:spcAft>
                <a:spcPts val="0"/>
              </a:spcAft>
              <a:buSzPts val="4800"/>
              <a:buNone/>
              <a:defRPr sz="6400"/>
            </a:lvl9pPr>
          </a:lstStyle>
          <a:p>
            <a:endParaRPr/>
          </a:p>
        </p:txBody>
      </p:sp>
      <p:sp>
        <p:nvSpPr>
          <p:cNvPr id="79" name="Google Shape;79;p2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1348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AF64-43C0-8A03-F32B-65F8DAF3E58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FBD76797-4DF8-96D1-EE8D-9B0A219349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EDDBFC-068A-CDCB-F79D-AF218203FBEE}"/>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5" name="Footer Placeholder 4">
            <a:extLst>
              <a:ext uri="{FF2B5EF4-FFF2-40B4-BE49-F238E27FC236}">
                <a16:creationId xmlns:a16="http://schemas.microsoft.com/office/drawing/2014/main" id="{00CEB2FC-DAD3-A8EA-39A5-EC05C55285B7}"/>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35EAF32-35E8-DE95-24DE-C19849D8CAE3}"/>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13366611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80"/>
        <p:cNvGrpSpPr/>
        <p:nvPr/>
      </p:nvGrpSpPr>
      <p:grpSpPr>
        <a:xfrm>
          <a:off x="0" y="0"/>
          <a:ext cx="0" cy="0"/>
          <a:chOff x="0" y="0"/>
          <a:chExt cx="0" cy="0"/>
        </a:xfrm>
      </p:grpSpPr>
      <p:sp>
        <p:nvSpPr>
          <p:cNvPr id="81" name="Google Shape;81;p2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82" name="Google Shape;82;p21"/>
          <p:cNvSpPr txBox="1">
            <a:spLocks noGrp="1"/>
          </p:cNvSpPr>
          <p:nvPr>
            <p:ph type="title"/>
          </p:nvPr>
        </p:nvSpPr>
        <p:spPr>
          <a:xfrm>
            <a:off x="354000" y="1644233"/>
            <a:ext cx="5393600" cy="19764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4200"/>
              <a:buNone/>
              <a:defRPr sz="5600"/>
            </a:lvl1pPr>
            <a:lvl2pPr lvl="1" algn="ctr" rtl="0">
              <a:lnSpc>
                <a:spcPct val="100000"/>
              </a:lnSpc>
              <a:spcBef>
                <a:spcPts val="0"/>
              </a:spcBef>
              <a:spcAft>
                <a:spcPts val="0"/>
              </a:spcAft>
              <a:buSzPts val="4200"/>
              <a:buNone/>
              <a:defRPr sz="5600"/>
            </a:lvl2pPr>
            <a:lvl3pPr lvl="2" algn="ctr" rtl="0">
              <a:lnSpc>
                <a:spcPct val="100000"/>
              </a:lnSpc>
              <a:spcBef>
                <a:spcPts val="0"/>
              </a:spcBef>
              <a:spcAft>
                <a:spcPts val="0"/>
              </a:spcAft>
              <a:buSzPts val="4200"/>
              <a:buNone/>
              <a:defRPr sz="5600"/>
            </a:lvl3pPr>
            <a:lvl4pPr lvl="3" algn="ctr" rtl="0">
              <a:lnSpc>
                <a:spcPct val="100000"/>
              </a:lnSpc>
              <a:spcBef>
                <a:spcPts val="0"/>
              </a:spcBef>
              <a:spcAft>
                <a:spcPts val="0"/>
              </a:spcAft>
              <a:buSzPts val="4200"/>
              <a:buNone/>
              <a:defRPr sz="5600"/>
            </a:lvl4pPr>
            <a:lvl5pPr lvl="4" algn="ctr" rtl="0">
              <a:lnSpc>
                <a:spcPct val="100000"/>
              </a:lnSpc>
              <a:spcBef>
                <a:spcPts val="0"/>
              </a:spcBef>
              <a:spcAft>
                <a:spcPts val="0"/>
              </a:spcAft>
              <a:buSzPts val="4200"/>
              <a:buNone/>
              <a:defRPr sz="5600"/>
            </a:lvl5pPr>
            <a:lvl6pPr lvl="5" algn="ctr" rtl="0">
              <a:lnSpc>
                <a:spcPct val="100000"/>
              </a:lnSpc>
              <a:spcBef>
                <a:spcPts val="0"/>
              </a:spcBef>
              <a:spcAft>
                <a:spcPts val="0"/>
              </a:spcAft>
              <a:buSzPts val="4200"/>
              <a:buNone/>
              <a:defRPr sz="5600"/>
            </a:lvl6pPr>
            <a:lvl7pPr lvl="6" algn="ctr" rtl="0">
              <a:lnSpc>
                <a:spcPct val="100000"/>
              </a:lnSpc>
              <a:spcBef>
                <a:spcPts val="0"/>
              </a:spcBef>
              <a:spcAft>
                <a:spcPts val="0"/>
              </a:spcAft>
              <a:buSzPts val="4200"/>
              <a:buNone/>
              <a:defRPr sz="5600"/>
            </a:lvl7pPr>
            <a:lvl8pPr lvl="7" algn="ctr" rtl="0">
              <a:lnSpc>
                <a:spcPct val="100000"/>
              </a:lnSpc>
              <a:spcBef>
                <a:spcPts val="0"/>
              </a:spcBef>
              <a:spcAft>
                <a:spcPts val="0"/>
              </a:spcAft>
              <a:buSzPts val="4200"/>
              <a:buNone/>
              <a:defRPr sz="5600"/>
            </a:lvl8pPr>
            <a:lvl9pPr lvl="8" algn="ctr" rtl="0">
              <a:lnSpc>
                <a:spcPct val="100000"/>
              </a:lnSpc>
              <a:spcBef>
                <a:spcPts val="0"/>
              </a:spcBef>
              <a:spcAft>
                <a:spcPts val="0"/>
              </a:spcAft>
              <a:buSzPts val="4200"/>
              <a:buNone/>
              <a:defRPr sz="5600"/>
            </a:lvl9pPr>
          </a:lstStyle>
          <a:p>
            <a:endParaRPr/>
          </a:p>
        </p:txBody>
      </p:sp>
      <p:sp>
        <p:nvSpPr>
          <p:cNvPr id="83" name="Google Shape;83;p21"/>
          <p:cNvSpPr txBox="1">
            <a:spLocks noGrp="1"/>
          </p:cNvSpPr>
          <p:nvPr>
            <p:ph type="subTitle" idx="1"/>
          </p:nvPr>
        </p:nvSpPr>
        <p:spPr>
          <a:xfrm>
            <a:off x="354000" y="3737433"/>
            <a:ext cx="5393600" cy="1646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800"/>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84" name="Google Shape;84;p21"/>
          <p:cNvSpPr txBox="1">
            <a:spLocks noGrp="1"/>
          </p:cNvSpPr>
          <p:nvPr>
            <p:ph type="body" idx="2"/>
          </p:nvPr>
        </p:nvSpPr>
        <p:spPr>
          <a:xfrm>
            <a:off x="6586000" y="965433"/>
            <a:ext cx="5116000" cy="4926800"/>
          </a:xfrm>
          <a:prstGeom prst="rect">
            <a:avLst/>
          </a:prstGeom>
          <a:noFill/>
          <a:ln>
            <a:noFill/>
          </a:ln>
        </p:spPr>
        <p:txBody>
          <a:bodyPr spcFirstLastPara="1" wrap="square" lIns="91425" tIns="91425" rIns="91425" bIns="91425" anchor="ctr" anchorCtr="0">
            <a:noAutofit/>
          </a:bodyPr>
          <a:lstStyle>
            <a:lvl1pPr marL="609585" lvl="0" indent="-457189" algn="l" rtl="0">
              <a:lnSpc>
                <a:spcPct val="115000"/>
              </a:lnSpc>
              <a:spcBef>
                <a:spcPts val="0"/>
              </a:spcBef>
              <a:spcAft>
                <a:spcPts val="0"/>
              </a:spcAft>
              <a:buSzPts val="1800"/>
              <a:buChar char="●"/>
              <a:defRPr/>
            </a:lvl1pPr>
            <a:lvl2pPr marL="1219170" lvl="1" indent="-423323" algn="l" rtl="0">
              <a:lnSpc>
                <a:spcPct val="115000"/>
              </a:lnSpc>
              <a:spcBef>
                <a:spcPts val="2133"/>
              </a:spcBef>
              <a:spcAft>
                <a:spcPts val="0"/>
              </a:spcAft>
              <a:buSzPts val="1400"/>
              <a:buChar char="○"/>
              <a:defRPr/>
            </a:lvl2pPr>
            <a:lvl3pPr marL="1828754" lvl="2" indent="-423323" algn="l" rtl="0">
              <a:lnSpc>
                <a:spcPct val="115000"/>
              </a:lnSpc>
              <a:spcBef>
                <a:spcPts val="2133"/>
              </a:spcBef>
              <a:spcAft>
                <a:spcPts val="0"/>
              </a:spcAft>
              <a:buSzPts val="1400"/>
              <a:buChar char="■"/>
              <a:defRPr/>
            </a:lvl3pPr>
            <a:lvl4pPr marL="2438339" lvl="3" indent="-423323" algn="l" rtl="0">
              <a:lnSpc>
                <a:spcPct val="115000"/>
              </a:lnSpc>
              <a:spcBef>
                <a:spcPts val="2133"/>
              </a:spcBef>
              <a:spcAft>
                <a:spcPts val="0"/>
              </a:spcAft>
              <a:buSzPts val="1400"/>
              <a:buChar char="●"/>
              <a:defRPr/>
            </a:lvl4pPr>
            <a:lvl5pPr marL="3047924" lvl="4" indent="-423323" algn="l" rtl="0">
              <a:lnSpc>
                <a:spcPct val="115000"/>
              </a:lnSpc>
              <a:spcBef>
                <a:spcPts val="2133"/>
              </a:spcBef>
              <a:spcAft>
                <a:spcPts val="0"/>
              </a:spcAft>
              <a:buSzPts val="1400"/>
              <a:buChar char="○"/>
              <a:defRPr/>
            </a:lvl5pPr>
            <a:lvl6pPr marL="3657509" lvl="5" indent="-423323" algn="l" rtl="0">
              <a:lnSpc>
                <a:spcPct val="115000"/>
              </a:lnSpc>
              <a:spcBef>
                <a:spcPts val="2133"/>
              </a:spcBef>
              <a:spcAft>
                <a:spcPts val="0"/>
              </a:spcAft>
              <a:buSzPts val="1400"/>
              <a:buChar char="■"/>
              <a:defRPr/>
            </a:lvl6pPr>
            <a:lvl7pPr marL="4267093" lvl="6" indent="-423323" algn="l" rtl="0">
              <a:lnSpc>
                <a:spcPct val="115000"/>
              </a:lnSpc>
              <a:spcBef>
                <a:spcPts val="2133"/>
              </a:spcBef>
              <a:spcAft>
                <a:spcPts val="0"/>
              </a:spcAft>
              <a:buSzPts val="1400"/>
              <a:buChar char="●"/>
              <a:defRPr/>
            </a:lvl7pPr>
            <a:lvl8pPr marL="4876678" lvl="7" indent="-423323" algn="l" rtl="0">
              <a:lnSpc>
                <a:spcPct val="115000"/>
              </a:lnSpc>
              <a:spcBef>
                <a:spcPts val="2133"/>
              </a:spcBef>
              <a:spcAft>
                <a:spcPts val="0"/>
              </a:spcAft>
              <a:buSzPts val="1400"/>
              <a:buChar char="○"/>
              <a:defRPr/>
            </a:lvl8pPr>
            <a:lvl9pPr marL="5486263" lvl="8" indent="-423323" algn="l" rtl="0">
              <a:lnSpc>
                <a:spcPct val="115000"/>
              </a:lnSpc>
              <a:spcBef>
                <a:spcPts val="2133"/>
              </a:spcBef>
              <a:spcAft>
                <a:spcPts val="2133"/>
              </a:spcAft>
              <a:buSzPts val="1400"/>
              <a:buChar char="■"/>
              <a:defRPr/>
            </a:lvl9pPr>
          </a:lstStyle>
          <a:p>
            <a:endParaRPr/>
          </a:p>
        </p:txBody>
      </p:sp>
      <p:sp>
        <p:nvSpPr>
          <p:cNvPr id="85" name="Google Shape;85;p2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38239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415600" y="5640767"/>
            <a:ext cx="7998400" cy="806800"/>
          </a:xfrm>
          <a:prstGeom prst="rect">
            <a:avLst/>
          </a:prstGeom>
          <a:noFill/>
          <a:ln>
            <a:noFill/>
          </a:ln>
        </p:spPr>
        <p:txBody>
          <a:bodyPr spcFirstLastPara="1" wrap="square" lIns="91425" tIns="91425" rIns="91425" bIns="91425" anchor="ctr" anchorCtr="0">
            <a:noAutofit/>
          </a:bodyPr>
          <a:lstStyle>
            <a:lvl1pPr marL="609585" lvl="0" indent="-304792" algn="l" rtl="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60091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415600" y="1474833"/>
            <a:ext cx="11360800" cy="2618000"/>
          </a:xfrm>
          <a:prstGeom prst="rect">
            <a:avLst/>
          </a:prstGeom>
          <a:noFill/>
          <a:ln>
            <a:noFill/>
          </a:ln>
        </p:spPr>
        <p:txBody>
          <a:bodyPr spcFirstLastPara="1" wrap="square" lIns="91425" tIns="91425" rIns="91425" bIns="91425" anchor="b" anchorCtr="0">
            <a:noAutofit/>
          </a:bodyPr>
          <a:lstStyle>
            <a:lvl1pPr lvl="0" algn="ctr" rtl="0">
              <a:lnSpc>
                <a:spcPct val="100000"/>
              </a:lnSpc>
              <a:spcBef>
                <a:spcPts val="0"/>
              </a:spcBef>
              <a:spcAft>
                <a:spcPts val="0"/>
              </a:spcAft>
              <a:buSzPts val="12000"/>
              <a:buNone/>
              <a:defRPr sz="16000"/>
            </a:lvl1pPr>
            <a:lvl2pPr lvl="1" algn="ctr" rtl="0">
              <a:lnSpc>
                <a:spcPct val="100000"/>
              </a:lnSpc>
              <a:spcBef>
                <a:spcPts val="0"/>
              </a:spcBef>
              <a:spcAft>
                <a:spcPts val="0"/>
              </a:spcAft>
              <a:buSzPts val="12000"/>
              <a:buNone/>
              <a:defRPr sz="16000"/>
            </a:lvl2pPr>
            <a:lvl3pPr lvl="2" algn="ctr" rtl="0">
              <a:lnSpc>
                <a:spcPct val="100000"/>
              </a:lnSpc>
              <a:spcBef>
                <a:spcPts val="0"/>
              </a:spcBef>
              <a:spcAft>
                <a:spcPts val="0"/>
              </a:spcAft>
              <a:buSzPts val="12000"/>
              <a:buNone/>
              <a:defRPr sz="16000"/>
            </a:lvl3pPr>
            <a:lvl4pPr lvl="3" algn="ctr" rtl="0">
              <a:lnSpc>
                <a:spcPct val="100000"/>
              </a:lnSpc>
              <a:spcBef>
                <a:spcPts val="0"/>
              </a:spcBef>
              <a:spcAft>
                <a:spcPts val="0"/>
              </a:spcAft>
              <a:buSzPts val="12000"/>
              <a:buNone/>
              <a:defRPr sz="16000"/>
            </a:lvl4pPr>
            <a:lvl5pPr lvl="4" algn="ctr" rtl="0">
              <a:lnSpc>
                <a:spcPct val="100000"/>
              </a:lnSpc>
              <a:spcBef>
                <a:spcPts val="0"/>
              </a:spcBef>
              <a:spcAft>
                <a:spcPts val="0"/>
              </a:spcAft>
              <a:buSzPts val="12000"/>
              <a:buNone/>
              <a:defRPr sz="16000"/>
            </a:lvl5pPr>
            <a:lvl6pPr lvl="5" algn="ctr" rtl="0">
              <a:lnSpc>
                <a:spcPct val="100000"/>
              </a:lnSpc>
              <a:spcBef>
                <a:spcPts val="0"/>
              </a:spcBef>
              <a:spcAft>
                <a:spcPts val="0"/>
              </a:spcAft>
              <a:buSzPts val="12000"/>
              <a:buNone/>
              <a:defRPr sz="16000"/>
            </a:lvl6pPr>
            <a:lvl7pPr lvl="6" algn="ctr" rtl="0">
              <a:lnSpc>
                <a:spcPct val="100000"/>
              </a:lnSpc>
              <a:spcBef>
                <a:spcPts val="0"/>
              </a:spcBef>
              <a:spcAft>
                <a:spcPts val="0"/>
              </a:spcAft>
              <a:buSzPts val="12000"/>
              <a:buNone/>
              <a:defRPr sz="16000"/>
            </a:lvl7pPr>
            <a:lvl8pPr lvl="7" algn="ctr" rtl="0">
              <a:lnSpc>
                <a:spcPct val="100000"/>
              </a:lnSpc>
              <a:spcBef>
                <a:spcPts val="0"/>
              </a:spcBef>
              <a:spcAft>
                <a:spcPts val="0"/>
              </a:spcAft>
              <a:buSzPts val="12000"/>
              <a:buNone/>
              <a:defRPr sz="16000"/>
            </a:lvl8pPr>
            <a:lvl9pPr lvl="8" algn="ctr" rtl="0">
              <a:lnSpc>
                <a:spcPct val="100000"/>
              </a:lnSpc>
              <a:spcBef>
                <a:spcPts val="0"/>
              </a:spcBef>
              <a:spcAft>
                <a:spcPts val="0"/>
              </a:spcAft>
              <a:buSzPts val="12000"/>
              <a:buNone/>
              <a:defRPr sz="16000"/>
            </a:lvl9pPr>
          </a:lstStyle>
          <a:p>
            <a:r>
              <a:t>xx%</a:t>
            </a:r>
          </a:p>
        </p:txBody>
      </p:sp>
      <p:sp>
        <p:nvSpPr>
          <p:cNvPr id="91" name="Google Shape;91;p23"/>
          <p:cNvSpPr txBox="1">
            <a:spLocks noGrp="1"/>
          </p:cNvSpPr>
          <p:nvPr>
            <p:ph type="body" idx="1"/>
          </p:nvPr>
        </p:nvSpPr>
        <p:spPr>
          <a:xfrm>
            <a:off x="415600" y="4202967"/>
            <a:ext cx="11360800" cy="1734400"/>
          </a:xfrm>
          <a:prstGeom prst="rect">
            <a:avLst/>
          </a:prstGeom>
          <a:noFill/>
          <a:ln>
            <a:noFill/>
          </a:ln>
        </p:spPr>
        <p:txBody>
          <a:bodyPr spcFirstLastPara="1" wrap="square" lIns="91425" tIns="91425" rIns="91425" bIns="91425" anchor="t" anchorCtr="0">
            <a:noAutofit/>
          </a:bodyPr>
          <a:lstStyle>
            <a:lvl1pPr marL="609585" lvl="0" indent="-457189" algn="ctr" rtl="0">
              <a:lnSpc>
                <a:spcPct val="115000"/>
              </a:lnSpc>
              <a:spcBef>
                <a:spcPts val="0"/>
              </a:spcBef>
              <a:spcAft>
                <a:spcPts val="0"/>
              </a:spcAft>
              <a:buSzPts val="1800"/>
              <a:buChar char="●"/>
              <a:defRPr/>
            </a:lvl1pPr>
            <a:lvl2pPr marL="1219170" lvl="1" indent="-423323" algn="ctr" rtl="0">
              <a:lnSpc>
                <a:spcPct val="115000"/>
              </a:lnSpc>
              <a:spcBef>
                <a:spcPts val="2133"/>
              </a:spcBef>
              <a:spcAft>
                <a:spcPts val="0"/>
              </a:spcAft>
              <a:buSzPts val="1400"/>
              <a:buChar char="○"/>
              <a:defRPr/>
            </a:lvl2pPr>
            <a:lvl3pPr marL="1828754" lvl="2" indent="-423323" algn="ctr" rtl="0">
              <a:lnSpc>
                <a:spcPct val="115000"/>
              </a:lnSpc>
              <a:spcBef>
                <a:spcPts val="2133"/>
              </a:spcBef>
              <a:spcAft>
                <a:spcPts val="0"/>
              </a:spcAft>
              <a:buSzPts val="1400"/>
              <a:buChar char="■"/>
              <a:defRPr/>
            </a:lvl3pPr>
            <a:lvl4pPr marL="2438339" lvl="3" indent="-423323" algn="ctr" rtl="0">
              <a:lnSpc>
                <a:spcPct val="115000"/>
              </a:lnSpc>
              <a:spcBef>
                <a:spcPts val="2133"/>
              </a:spcBef>
              <a:spcAft>
                <a:spcPts val="0"/>
              </a:spcAft>
              <a:buSzPts val="1400"/>
              <a:buChar char="●"/>
              <a:defRPr/>
            </a:lvl4pPr>
            <a:lvl5pPr marL="3047924" lvl="4" indent="-423323" algn="ctr" rtl="0">
              <a:lnSpc>
                <a:spcPct val="115000"/>
              </a:lnSpc>
              <a:spcBef>
                <a:spcPts val="2133"/>
              </a:spcBef>
              <a:spcAft>
                <a:spcPts val="0"/>
              </a:spcAft>
              <a:buSzPts val="1400"/>
              <a:buChar char="○"/>
              <a:defRPr/>
            </a:lvl5pPr>
            <a:lvl6pPr marL="3657509" lvl="5" indent="-423323" algn="ctr" rtl="0">
              <a:lnSpc>
                <a:spcPct val="115000"/>
              </a:lnSpc>
              <a:spcBef>
                <a:spcPts val="2133"/>
              </a:spcBef>
              <a:spcAft>
                <a:spcPts val="0"/>
              </a:spcAft>
              <a:buSzPts val="1400"/>
              <a:buChar char="■"/>
              <a:defRPr/>
            </a:lvl6pPr>
            <a:lvl7pPr marL="4267093" lvl="6" indent="-423323" algn="ctr" rtl="0">
              <a:lnSpc>
                <a:spcPct val="115000"/>
              </a:lnSpc>
              <a:spcBef>
                <a:spcPts val="2133"/>
              </a:spcBef>
              <a:spcAft>
                <a:spcPts val="0"/>
              </a:spcAft>
              <a:buSzPts val="1400"/>
              <a:buChar char="●"/>
              <a:defRPr/>
            </a:lvl7pPr>
            <a:lvl8pPr marL="4876678" lvl="7" indent="-423323" algn="ctr" rtl="0">
              <a:lnSpc>
                <a:spcPct val="115000"/>
              </a:lnSpc>
              <a:spcBef>
                <a:spcPts val="2133"/>
              </a:spcBef>
              <a:spcAft>
                <a:spcPts val="0"/>
              </a:spcAft>
              <a:buSzPts val="1400"/>
              <a:buChar char="○"/>
              <a:defRPr/>
            </a:lvl8pPr>
            <a:lvl9pPr marL="5486263" lvl="8" indent="-423323" algn="ctr" rtl="0">
              <a:lnSpc>
                <a:spcPct val="115000"/>
              </a:lnSpc>
              <a:spcBef>
                <a:spcPts val="2133"/>
              </a:spcBef>
              <a:spcAft>
                <a:spcPts val="2133"/>
              </a:spcAft>
              <a:buSzPts val="1400"/>
              <a:buChar char="■"/>
              <a:defRPr/>
            </a:lvl9pPr>
          </a:lstStyle>
          <a:p>
            <a:endParaRPr/>
          </a:p>
        </p:txBody>
      </p:sp>
      <p:sp>
        <p:nvSpPr>
          <p:cNvPr id="92" name="Google Shape;92;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08635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50674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13585-149D-850B-BB74-BBB166F15A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7EFC97B-7C86-C881-08A2-566B90CC247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39BBC3-C1DF-65ED-BCAC-C0A1CC55A8C1}"/>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5" name="Footer Placeholder 4">
            <a:extLst>
              <a:ext uri="{FF2B5EF4-FFF2-40B4-BE49-F238E27FC236}">
                <a16:creationId xmlns:a16="http://schemas.microsoft.com/office/drawing/2014/main" id="{E4F38758-4673-F378-8AFC-1327D03CFE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2FCD08-A56F-9EF0-7545-658CD6022720}"/>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10715821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E8B8F-5046-DB8F-C99E-9AC80375E3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C405729-1A64-210D-A739-B444C59A6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73631F-160A-BF0A-AC22-DECC48E6E833}"/>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5" name="Footer Placeholder 4">
            <a:extLst>
              <a:ext uri="{FF2B5EF4-FFF2-40B4-BE49-F238E27FC236}">
                <a16:creationId xmlns:a16="http://schemas.microsoft.com/office/drawing/2014/main" id="{02D055CC-16BA-041C-42B6-369D15787EB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FB92FDF-8730-3F35-45D2-7159813670B0}"/>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3508356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066F8-2FC6-027E-01F6-7F2FA58AB9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31A53E5-DBFD-6218-D237-35478DF36FA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25FDAA-16BB-B41E-6280-12B9C4D01C74}"/>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5" name="Footer Placeholder 4">
            <a:extLst>
              <a:ext uri="{FF2B5EF4-FFF2-40B4-BE49-F238E27FC236}">
                <a16:creationId xmlns:a16="http://schemas.microsoft.com/office/drawing/2014/main" id="{AAF5905E-A6A9-2D84-962F-965BC842F5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BD88F65-9DAB-C61A-B686-C5380AD40435}"/>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3174610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837C1-EDF5-060D-F3DA-1DB147AB8EE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E0C0673-760E-F0AE-FA81-D19F583504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8E403C-C91F-4B11-784D-5A071B3F7A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BB74FAD-573C-1BD9-2EA6-5DB9A3FCAA81}"/>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6" name="Footer Placeholder 5">
            <a:extLst>
              <a:ext uri="{FF2B5EF4-FFF2-40B4-BE49-F238E27FC236}">
                <a16:creationId xmlns:a16="http://schemas.microsoft.com/office/drawing/2014/main" id="{98058C4E-25E8-0067-9551-9196DECF16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C4B9AA-ACAC-FF0A-B549-05CDEF9F4CA7}"/>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15804132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5C42-0F79-7DFD-8BE1-E96E0CFBE01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4F3F1DA-E9A5-4F45-8752-13009A3E6C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AC7F33-03E8-2F6A-C504-39E9D7A0661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F142630-623D-41F8-B67D-47C7BB4D1D6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F833334-8233-30C0-D8BA-CC798FDED9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EE188F6-D8C3-95EA-9EF4-560E91279DDF}"/>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8" name="Footer Placeholder 7">
            <a:extLst>
              <a:ext uri="{FF2B5EF4-FFF2-40B4-BE49-F238E27FC236}">
                <a16:creationId xmlns:a16="http://schemas.microsoft.com/office/drawing/2014/main" id="{555DFBC5-7821-AF82-7AB2-5F00D9D9CDB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E0A82C0-1463-FA60-3139-A0443CD57726}"/>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32951746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6F05D-A360-2BEC-3767-B6A6A03668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34D0CC5-ECD8-0C79-8137-DB02511AD25E}"/>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4" name="Footer Placeholder 3">
            <a:extLst>
              <a:ext uri="{FF2B5EF4-FFF2-40B4-BE49-F238E27FC236}">
                <a16:creationId xmlns:a16="http://schemas.microsoft.com/office/drawing/2014/main" id="{DBB15D92-9AB0-F2C5-7779-021159DC9A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7B1ACD1-A39C-ED06-D7BB-79316E85AF00}"/>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3472145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6F425-4738-29D7-2D9D-77A9212D170F}"/>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B54E9C27-3CBC-199E-343C-6C84E2EFCB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D98E564F-AD8E-91E7-9085-65203BCB0F2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4436D2A9-6644-064B-14D3-150827A3BA83}"/>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6" name="Footer Placeholder 5">
            <a:extLst>
              <a:ext uri="{FF2B5EF4-FFF2-40B4-BE49-F238E27FC236}">
                <a16:creationId xmlns:a16="http://schemas.microsoft.com/office/drawing/2014/main" id="{2F256346-A901-D9B4-8F60-3B256930B48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5D83760A-DD03-6FA8-80A3-A68A125A2663}"/>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40357697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141DDC-C55A-1F3B-4240-87EB691C7181}"/>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3" name="Footer Placeholder 2">
            <a:extLst>
              <a:ext uri="{FF2B5EF4-FFF2-40B4-BE49-F238E27FC236}">
                <a16:creationId xmlns:a16="http://schemas.microsoft.com/office/drawing/2014/main" id="{1DE313C8-8B99-C4A0-3D30-EF21D6F80A4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81DF5F-2889-C331-0B21-A03267E9C395}"/>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11177994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3DA9-80AF-3EE5-84F6-485C3EE018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4D6122-FA96-1085-0E32-12B3B31C81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094A165-F42C-26BE-BE52-75DF121F0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9EDB93-7F71-C927-2034-06653F96E097}"/>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6" name="Footer Placeholder 5">
            <a:extLst>
              <a:ext uri="{FF2B5EF4-FFF2-40B4-BE49-F238E27FC236}">
                <a16:creationId xmlns:a16="http://schemas.microsoft.com/office/drawing/2014/main" id="{A0028218-77A9-C633-74C9-11464B9A7E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4B0A41-504F-524D-7DE6-0666C81596F2}"/>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618368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47BA9-F066-37EC-6BD1-9FD4512AFA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E5282DC-22F7-F2E0-B166-D47CF0955D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A38FF42-FA3D-6381-7C10-8DBA5B0B7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C268F3-85C5-E9CC-3670-11B71FAB6DCB}"/>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6" name="Footer Placeholder 5">
            <a:extLst>
              <a:ext uri="{FF2B5EF4-FFF2-40B4-BE49-F238E27FC236}">
                <a16:creationId xmlns:a16="http://schemas.microsoft.com/office/drawing/2014/main" id="{FDF87876-3E58-8F6E-FCD0-23461A038E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C66B7B7-9688-2A7A-8182-B60CCE8893B4}"/>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23947532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2D722-1EBB-510E-C48E-5EB15A996E9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7FA7735-CFC3-B4C6-907B-B9B23A7371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E35F98-4013-AE5D-B27A-49597A9F2507}"/>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5" name="Footer Placeholder 4">
            <a:extLst>
              <a:ext uri="{FF2B5EF4-FFF2-40B4-BE49-F238E27FC236}">
                <a16:creationId xmlns:a16="http://schemas.microsoft.com/office/drawing/2014/main" id="{F9230C3D-E67A-7075-2B93-DDDA1C74D7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2519D-36E7-E945-4CDB-F5693244E5A4}"/>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37360328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7C6A13-635B-0ABE-9223-1132B897C50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26A7922-1F2A-1E96-8C8D-D7AE0D23D0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F2410DB-2AD0-441B-67F4-FA308A3663F5}"/>
              </a:ext>
            </a:extLst>
          </p:cNvPr>
          <p:cNvSpPr>
            <a:spLocks noGrp="1"/>
          </p:cNvSpPr>
          <p:nvPr>
            <p:ph type="dt" sz="half" idx="10"/>
          </p:nvPr>
        </p:nvSpPr>
        <p:spPr/>
        <p:txBody>
          <a:bodyPr/>
          <a:lstStyle/>
          <a:p>
            <a:fld id="{3DAD588C-AEF8-4CE8-A4A2-3ABD77A5F82C}" type="datetimeFigureOut">
              <a:rPr lang="en-GB" smtClean="0"/>
              <a:t>26/04/2025</a:t>
            </a:fld>
            <a:endParaRPr lang="en-GB"/>
          </a:p>
        </p:txBody>
      </p:sp>
      <p:sp>
        <p:nvSpPr>
          <p:cNvPr id="5" name="Footer Placeholder 4">
            <a:extLst>
              <a:ext uri="{FF2B5EF4-FFF2-40B4-BE49-F238E27FC236}">
                <a16:creationId xmlns:a16="http://schemas.microsoft.com/office/drawing/2014/main" id="{2E0B5925-13D4-1737-849F-986DF64F9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83D237-5808-ED17-7009-DCC73E63619C}"/>
              </a:ext>
            </a:extLst>
          </p:cNvPr>
          <p:cNvSpPr>
            <a:spLocks noGrp="1"/>
          </p:cNvSpPr>
          <p:nvPr>
            <p:ph type="sldNum" sz="quarter" idx="12"/>
          </p:nvPr>
        </p:nvSpPr>
        <p:spPr/>
        <p:txBody>
          <a:bodyPr/>
          <a:lstStyle/>
          <a:p>
            <a:fld id="{431F6534-ADFB-41B9-BA0B-052E24F14CE8}" type="slidenum">
              <a:rPr lang="en-GB" smtClean="0"/>
              <a:t>‹#›</a:t>
            </a:fld>
            <a:endParaRPr lang="en-GB"/>
          </a:p>
        </p:txBody>
      </p:sp>
    </p:spTree>
    <p:extLst>
      <p:ext uri="{BB962C8B-B14F-4D97-AF65-F5344CB8AC3E}">
        <p14:creationId xmlns:p14="http://schemas.microsoft.com/office/powerpoint/2010/main" val="1925508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0661A-CF86-A7E9-177E-C3CED09F205B}"/>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4E596ACB-A092-687D-1858-6E1F08642C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436E9A-B984-5841-1E52-40449D8ABED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4C6B2226-3AF3-864A-5E95-33F7FFF148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2BBFF4-14DD-9586-423A-79DF25633F4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D53F6008-7B30-6639-2F3E-AAC73129435E}"/>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8" name="Footer Placeholder 7">
            <a:extLst>
              <a:ext uri="{FF2B5EF4-FFF2-40B4-BE49-F238E27FC236}">
                <a16:creationId xmlns:a16="http://schemas.microsoft.com/office/drawing/2014/main" id="{DBA553FE-4278-5174-0F84-65419E4FDD11}"/>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EF389303-F2E8-E2A2-7080-92FEC3EB7DAD}"/>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640234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5396C-5786-3E99-E1D2-271A4CA567A6}"/>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DE136CE3-2D0F-3EC9-EB54-6DEAF44BEC10}"/>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4" name="Footer Placeholder 3">
            <a:extLst>
              <a:ext uri="{FF2B5EF4-FFF2-40B4-BE49-F238E27FC236}">
                <a16:creationId xmlns:a16="http://schemas.microsoft.com/office/drawing/2014/main" id="{CA81ACD8-3EE8-018E-B282-A7D4EA552B0B}"/>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2536185E-80A6-164B-28FC-75835B011336}"/>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354006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E84D9F-8271-6CA4-DF97-84181A47A8A9}"/>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3" name="Footer Placeholder 2">
            <a:extLst>
              <a:ext uri="{FF2B5EF4-FFF2-40B4-BE49-F238E27FC236}">
                <a16:creationId xmlns:a16="http://schemas.microsoft.com/office/drawing/2014/main" id="{3A3F1165-2BDE-6B9F-92A7-A6186A7D7F16}"/>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BC79171D-B52E-A34B-A1A2-AAD9FE7A8A3A}"/>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188873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0BF0D-5286-C9BD-17AB-611B37856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98ED788A-9208-1AA8-D209-230CF8DFD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B7AF28BC-2ADE-95E8-6A24-AC5B55F3F2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02E649-D25F-336A-1F52-B32BAE9A1A63}"/>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6" name="Footer Placeholder 5">
            <a:extLst>
              <a:ext uri="{FF2B5EF4-FFF2-40B4-BE49-F238E27FC236}">
                <a16:creationId xmlns:a16="http://schemas.microsoft.com/office/drawing/2014/main" id="{89FDBC70-CFA9-669D-9B51-737AB09292D7}"/>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95377233-D308-8B44-8BC1-1D17ECE51E4D}"/>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1440408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4CD2A-79D2-5201-91F3-444DB6EAD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4A9ABF9F-B4CE-762B-6C59-6FDE92CF20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B63EFFE1-E282-E7CE-5FEA-88013ED61A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7A62F6-E71D-C05C-7543-DAF7F4562BA4}"/>
              </a:ext>
            </a:extLst>
          </p:cNvPr>
          <p:cNvSpPr>
            <a:spLocks noGrp="1"/>
          </p:cNvSpPr>
          <p:nvPr>
            <p:ph type="dt" sz="half" idx="10"/>
          </p:nvPr>
        </p:nvSpPr>
        <p:spPr/>
        <p:txBody>
          <a:bodyPr/>
          <a:lstStyle/>
          <a:p>
            <a:fld id="{A4F4C52D-9EE2-4B4B-A37B-825E1FB0F02E}" type="datetimeFigureOut">
              <a:rPr lang="en-AE" smtClean="0"/>
              <a:t>26/04/2025</a:t>
            </a:fld>
            <a:endParaRPr lang="en-AE"/>
          </a:p>
        </p:txBody>
      </p:sp>
      <p:sp>
        <p:nvSpPr>
          <p:cNvPr id="6" name="Footer Placeholder 5">
            <a:extLst>
              <a:ext uri="{FF2B5EF4-FFF2-40B4-BE49-F238E27FC236}">
                <a16:creationId xmlns:a16="http://schemas.microsoft.com/office/drawing/2014/main" id="{2DE00428-B1A9-6117-12BD-FE3B1697D61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10D2DDAA-46BA-D33C-4827-FA94A5C19237}"/>
              </a:ext>
            </a:extLst>
          </p:cNvPr>
          <p:cNvSpPr>
            <a:spLocks noGrp="1"/>
          </p:cNvSpPr>
          <p:nvPr>
            <p:ph type="sldNum" sz="quarter" idx="12"/>
          </p:nvPr>
        </p:nvSpPr>
        <p:spPr/>
        <p:txBody>
          <a:bodyPr/>
          <a:lstStyle/>
          <a:p>
            <a:fld id="{DF593B29-FF68-44C8-987A-1B42B412DDB3}" type="slidenum">
              <a:rPr lang="en-AE" smtClean="0"/>
              <a:t>‹#›</a:t>
            </a:fld>
            <a:endParaRPr lang="en-AE"/>
          </a:p>
        </p:txBody>
      </p:sp>
    </p:spTree>
    <p:extLst>
      <p:ext uri="{BB962C8B-B14F-4D97-AF65-F5344CB8AC3E}">
        <p14:creationId xmlns:p14="http://schemas.microsoft.com/office/powerpoint/2010/main" val="2418528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BFDFA7-D949-A25F-06A5-6A5CADE6EC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8694958-0B76-CF8A-E10E-1D73C78938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D2A5985B-0B2A-8AC7-289A-AE57F0A567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4F4C52D-9EE2-4B4B-A37B-825E1FB0F02E}" type="datetimeFigureOut">
              <a:rPr lang="en-AE" smtClean="0"/>
              <a:t>26/04/2025</a:t>
            </a:fld>
            <a:endParaRPr lang="en-AE"/>
          </a:p>
        </p:txBody>
      </p:sp>
      <p:sp>
        <p:nvSpPr>
          <p:cNvPr id="5" name="Footer Placeholder 4">
            <a:extLst>
              <a:ext uri="{FF2B5EF4-FFF2-40B4-BE49-F238E27FC236}">
                <a16:creationId xmlns:a16="http://schemas.microsoft.com/office/drawing/2014/main" id="{F9F3D302-44F1-90DF-3385-007DDF433F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E"/>
          </a:p>
        </p:txBody>
      </p:sp>
      <p:sp>
        <p:nvSpPr>
          <p:cNvPr id="6" name="Slide Number Placeholder 5">
            <a:extLst>
              <a:ext uri="{FF2B5EF4-FFF2-40B4-BE49-F238E27FC236}">
                <a16:creationId xmlns:a16="http://schemas.microsoft.com/office/drawing/2014/main" id="{D083D75A-967A-0AC5-AC4D-063F2033F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593B29-FF68-44C8-987A-1B42B412DDB3}" type="slidenum">
              <a:rPr lang="en-AE" smtClean="0"/>
              <a:t>‹#›</a:t>
            </a:fld>
            <a:endParaRPr lang="en-AE"/>
          </a:p>
        </p:txBody>
      </p:sp>
    </p:spTree>
    <p:extLst>
      <p:ext uri="{BB962C8B-B14F-4D97-AF65-F5344CB8AC3E}">
        <p14:creationId xmlns:p14="http://schemas.microsoft.com/office/powerpoint/2010/main" val="3781324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606A86-E11E-8704-E691-A74FC7E55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564962-EA49-12D1-D45D-3EBAA83BD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E2467BC-B4A1-AB22-C7D7-06A96ACB74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CBE411-77AC-40C1-8ADC-65ED994E19AF}" type="datetimeFigureOut">
              <a:rPr lang="en-GB" smtClean="0"/>
              <a:t>26/04/2025</a:t>
            </a:fld>
            <a:endParaRPr lang="en-GB"/>
          </a:p>
        </p:txBody>
      </p:sp>
      <p:sp>
        <p:nvSpPr>
          <p:cNvPr id="5" name="Footer Placeholder 4">
            <a:extLst>
              <a:ext uri="{FF2B5EF4-FFF2-40B4-BE49-F238E27FC236}">
                <a16:creationId xmlns:a16="http://schemas.microsoft.com/office/drawing/2014/main" id="{E65AE39E-9666-0ABD-B9D8-21A4E67743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7A4F718-8714-0843-E5F0-8621114A7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F2A6A-99F7-4F90-A868-8BAEBC6A57E0}" type="slidenum">
              <a:rPr lang="en-GB" smtClean="0"/>
              <a:t>‹#›</a:t>
            </a:fld>
            <a:endParaRPr lang="en-GB"/>
          </a:p>
        </p:txBody>
      </p:sp>
    </p:spTree>
    <p:extLst>
      <p:ext uri="{BB962C8B-B14F-4D97-AF65-F5344CB8AC3E}">
        <p14:creationId xmlns:p14="http://schemas.microsoft.com/office/powerpoint/2010/main" val="4221121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2" name="Google Shape;52;p13"/>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55313706"/>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021F80-08A9-F482-D041-DFDC5DD97F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060DED-6F37-B190-1F4F-65411051EA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9520B6-189E-1D91-8B09-B2E7D20DBF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DAD588C-AEF8-4CE8-A4A2-3ABD77A5F82C}" type="datetimeFigureOut">
              <a:rPr lang="en-GB" smtClean="0"/>
              <a:t>26/04/2025</a:t>
            </a:fld>
            <a:endParaRPr lang="en-GB"/>
          </a:p>
        </p:txBody>
      </p:sp>
      <p:sp>
        <p:nvSpPr>
          <p:cNvPr id="5" name="Footer Placeholder 4">
            <a:extLst>
              <a:ext uri="{FF2B5EF4-FFF2-40B4-BE49-F238E27FC236}">
                <a16:creationId xmlns:a16="http://schemas.microsoft.com/office/drawing/2014/main" id="{834570BC-D4DB-6F48-D77A-6E55B3798C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66922641-83B5-6553-A9CB-2E58DDFEC2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31F6534-ADFB-41B9-BA0B-052E24F14CE8}" type="slidenum">
              <a:rPr lang="en-GB" smtClean="0"/>
              <a:t>‹#›</a:t>
            </a:fld>
            <a:endParaRPr lang="en-GB"/>
          </a:p>
        </p:txBody>
      </p:sp>
    </p:spTree>
    <p:extLst>
      <p:ext uri="{BB962C8B-B14F-4D97-AF65-F5344CB8AC3E}">
        <p14:creationId xmlns:p14="http://schemas.microsoft.com/office/powerpoint/2010/main" val="3332270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802855DA.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audio" Target="../media/media4.m4a"/><Relationship Id="rId13" Type="http://schemas.openxmlformats.org/officeDocument/2006/relationships/slideLayout" Target="../slideLayouts/slideLayout7.xml"/><Relationship Id="rId3" Type="http://schemas.microsoft.com/office/2007/relationships/media" Target="../media/media2.m4a"/><Relationship Id="rId7" Type="http://schemas.microsoft.com/office/2007/relationships/media" Target="../media/media4.m4a"/><Relationship Id="rId12" Type="http://schemas.openxmlformats.org/officeDocument/2006/relationships/audio" Target="../media/media6.m4a"/><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audio" Target="../media/media3.m4a"/><Relationship Id="rId11" Type="http://schemas.microsoft.com/office/2007/relationships/media" Target="../media/media6.m4a"/><Relationship Id="rId5" Type="http://schemas.microsoft.com/office/2007/relationships/media" Target="../media/media3.m4a"/><Relationship Id="rId10" Type="http://schemas.openxmlformats.org/officeDocument/2006/relationships/audio" Target="../media/media5.m4a"/><Relationship Id="rId4" Type="http://schemas.openxmlformats.org/officeDocument/2006/relationships/audio" Target="../media/media2.m4a"/><Relationship Id="rId9" Type="http://schemas.microsoft.com/office/2007/relationships/media" Target="../media/media5.m4a"/><Relationship Id="rId1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67F702-709E-682D-BC28-DE4B290E4C61}"/>
              </a:ext>
            </a:extLst>
          </p:cNvPr>
          <p:cNvSpPr txBox="1"/>
          <p:nvPr/>
        </p:nvSpPr>
        <p:spPr>
          <a:xfrm>
            <a:off x="87086" y="376859"/>
            <a:ext cx="6096000" cy="646331"/>
          </a:xfrm>
          <a:prstGeom prst="rect">
            <a:avLst/>
          </a:prstGeom>
          <a:noFill/>
          <a:ln>
            <a:solidFill>
              <a:schemeClr val="tx1"/>
            </a:solidFill>
          </a:ln>
        </p:spPr>
        <p:txBody>
          <a:bodyPr wrap="square" lIns="91440" tIns="45720" rIns="91440" bIns="45720" anchor="t">
            <a:spAutoFit/>
          </a:bodyPr>
          <a:lstStyle/>
          <a:p>
            <a:r>
              <a:rPr lang="en-GB" b="1"/>
              <a:t>Y10 Words Recognition T3 Quiz Level 1 - Global Issues - Environment</a:t>
            </a:r>
            <a:endParaRPr lang="en-AE" b="1"/>
          </a:p>
        </p:txBody>
      </p:sp>
      <p:sp>
        <p:nvSpPr>
          <p:cNvPr id="2" name="TextBox 1">
            <a:extLst>
              <a:ext uri="{FF2B5EF4-FFF2-40B4-BE49-F238E27FC236}">
                <a16:creationId xmlns:a16="http://schemas.microsoft.com/office/drawing/2014/main" id="{C13AC2C6-5224-8EB8-49E6-D2F9F333306D}"/>
              </a:ext>
            </a:extLst>
          </p:cNvPr>
          <p:cNvSpPr txBox="1"/>
          <p:nvPr/>
        </p:nvSpPr>
        <p:spPr>
          <a:xfrm>
            <a:off x="87086" y="1508887"/>
            <a:ext cx="6096000" cy="646331"/>
          </a:xfrm>
          <a:prstGeom prst="rect">
            <a:avLst/>
          </a:prstGeom>
          <a:noFill/>
          <a:ln>
            <a:solidFill>
              <a:schemeClr val="tx1"/>
            </a:solidFill>
          </a:ln>
        </p:spPr>
        <p:txBody>
          <a:bodyPr wrap="square" lIns="91440" tIns="45720" rIns="91440" bIns="45720" anchor="t">
            <a:spAutoFit/>
          </a:bodyPr>
          <a:lstStyle/>
          <a:p>
            <a:r>
              <a:rPr lang="en-GB" b="1"/>
              <a:t>Y10 Words Recognition T3 Quiz Level 2 - Global Issues - Environment</a:t>
            </a:r>
            <a:endParaRPr lang="en-AE" b="1"/>
          </a:p>
        </p:txBody>
      </p:sp>
      <p:sp>
        <p:nvSpPr>
          <p:cNvPr id="3" name="TextBox 2">
            <a:extLst>
              <a:ext uri="{FF2B5EF4-FFF2-40B4-BE49-F238E27FC236}">
                <a16:creationId xmlns:a16="http://schemas.microsoft.com/office/drawing/2014/main" id="{63EA0DAD-1B14-63DA-D709-3E63C17402E6}"/>
              </a:ext>
            </a:extLst>
          </p:cNvPr>
          <p:cNvSpPr txBox="1"/>
          <p:nvPr/>
        </p:nvSpPr>
        <p:spPr>
          <a:xfrm>
            <a:off x="87086" y="2422153"/>
            <a:ext cx="6096000" cy="646331"/>
          </a:xfrm>
          <a:prstGeom prst="rect">
            <a:avLst/>
          </a:prstGeom>
          <a:noFill/>
          <a:ln>
            <a:solidFill>
              <a:schemeClr val="tx1"/>
            </a:solidFill>
          </a:ln>
        </p:spPr>
        <p:txBody>
          <a:bodyPr wrap="square" lIns="91440" tIns="45720" rIns="91440" bIns="45720" anchor="t">
            <a:spAutoFit/>
          </a:bodyPr>
          <a:lstStyle/>
          <a:p>
            <a:r>
              <a:rPr lang="en-GB" b="1"/>
              <a:t>Y10 Words Recognition T3 Quiz Level 3 - Global Issues - Environment</a:t>
            </a:r>
            <a:endParaRPr lang="en-AE" b="1"/>
          </a:p>
        </p:txBody>
      </p:sp>
      <p:sp>
        <p:nvSpPr>
          <p:cNvPr id="6" name="TextBox 5">
            <a:extLst>
              <a:ext uri="{FF2B5EF4-FFF2-40B4-BE49-F238E27FC236}">
                <a16:creationId xmlns:a16="http://schemas.microsoft.com/office/drawing/2014/main" id="{836B1670-7C6B-E681-D152-4A6F36D4D1D0}"/>
              </a:ext>
            </a:extLst>
          </p:cNvPr>
          <p:cNvSpPr txBox="1"/>
          <p:nvPr/>
        </p:nvSpPr>
        <p:spPr>
          <a:xfrm>
            <a:off x="6360042" y="575817"/>
            <a:ext cx="4984898" cy="646331"/>
          </a:xfrm>
          <a:prstGeom prst="rect">
            <a:avLst/>
          </a:prstGeom>
          <a:noFill/>
          <a:ln>
            <a:solidFill>
              <a:schemeClr val="tx1"/>
            </a:solidFill>
          </a:ln>
        </p:spPr>
        <p:txBody>
          <a:bodyPr wrap="square">
            <a:spAutoFit/>
          </a:bodyPr>
          <a:lstStyle/>
          <a:p>
            <a:r>
              <a:rPr lang="en-GB">
                <a:highlight>
                  <a:srgbClr val="FFFF00"/>
                </a:highlight>
              </a:rPr>
              <a:t>Y10 Words Recognition T3 Quiz Level 1&amp;2 Global issues </a:t>
            </a:r>
          </a:p>
        </p:txBody>
      </p:sp>
      <p:sp>
        <p:nvSpPr>
          <p:cNvPr id="7" name="TextBox 6">
            <a:extLst>
              <a:ext uri="{FF2B5EF4-FFF2-40B4-BE49-F238E27FC236}">
                <a16:creationId xmlns:a16="http://schemas.microsoft.com/office/drawing/2014/main" id="{F89D47F7-B4EF-58EB-47CE-11EA86CA0514}"/>
              </a:ext>
            </a:extLst>
          </p:cNvPr>
          <p:cNvSpPr txBox="1"/>
          <p:nvPr/>
        </p:nvSpPr>
        <p:spPr>
          <a:xfrm>
            <a:off x="6360042" y="2019817"/>
            <a:ext cx="5664318" cy="646331"/>
          </a:xfrm>
          <a:prstGeom prst="rect">
            <a:avLst/>
          </a:prstGeom>
          <a:noFill/>
          <a:ln>
            <a:solidFill>
              <a:schemeClr val="tx1"/>
            </a:solidFill>
          </a:ln>
        </p:spPr>
        <p:txBody>
          <a:bodyPr wrap="square">
            <a:spAutoFit/>
          </a:bodyPr>
          <a:lstStyle/>
          <a:p>
            <a:r>
              <a:rPr lang="en-GB">
                <a:highlight>
                  <a:srgbClr val="00FF00"/>
                </a:highlight>
              </a:rPr>
              <a:t>Y10 Words Recognition T3 Quiz Level 3 - Global Issues - Environment​</a:t>
            </a:r>
          </a:p>
        </p:txBody>
      </p:sp>
    </p:spTree>
    <p:extLst>
      <p:ext uri="{BB962C8B-B14F-4D97-AF65-F5344CB8AC3E}">
        <p14:creationId xmlns:p14="http://schemas.microsoft.com/office/powerpoint/2010/main" val="2150127066"/>
      </p:ext>
    </p:extLst>
  </p:cSld>
  <p:clrMapOvr>
    <a:masterClrMapping/>
  </p:clrMapOvr>
  <p:extLst>
    <p:ext uri="{6950BFC3-D8DA-4A85-94F7-54DA5524770B}">
      <p188:commentRel xmlns:p188="http://schemas.microsoft.com/office/powerpoint/2018/8/main" r:id="rId2"/>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9CEBED0-F7BE-3F7B-F6A3-704C80DF4BDA}"/>
              </a:ext>
            </a:extLst>
          </p:cNvPr>
          <p:cNvSpPr/>
          <p:nvPr/>
        </p:nvSpPr>
        <p:spPr>
          <a:xfrm>
            <a:off x="888306" y="544197"/>
            <a:ext cx="5398497" cy="4524315"/>
          </a:xfrm>
          <a:prstGeom prst="rect">
            <a:avLst/>
          </a:prstGeom>
          <a:solidFill>
            <a:sysClr val="window" lastClr="FFFFFF"/>
          </a:solidFill>
          <a:ln w="12700" cap="flat" cmpd="sng" algn="ctr">
            <a:solidFill>
              <a:sysClr val="windowText" lastClr="000000"/>
            </a:solidFill>
            <a:prstDash val="solid"/>
            <a:miter lim="800000"/>
          </a:ln>
          <a:effectLst/>
        </p:spPr>
        <p:txBody>
          <a:bodyPr wrap="square" lIns="91440" tIns="45720" rIns="91440" bIns="45720">
            <a:spAutoFit/>
          </a:bodyPr>
          <a:lstStyle/>
          <a:p>
            <a:pPr marR="0" lvl="0" algn="r" defTabSz="914400" rtl="1" eaLnBrk="1" fontAlgn="auto" latinLnBrk="0" hangingPunct="1">
              <a:lnSpc>
                <a:spcPct val="100000"/>
              </a:lnSpc>
              <a:spcBef>
                <a:spcPts val="0"/>
              </a:spcBef>
              <a:spcAft>
                <a:spcPts val="0"/>
              </a:spcAft>
              <a:buClrTx/>
              <a:buSzTx/>
              <a:tabLst/>
              <a:defRPr/>
            </a:pP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lang="en-US" altLang="en-US" sz="2400" kern="0">
              <a:solidFill>
                <a:prstClr val="black"/>
              </a:solidFill>
              <a:latin typeface="Arial" panose="020B0604020202020204" pitchFamily="34" charset="0"/>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lang="en-US" altLang="en-US" sz="2400" kern="0">
              <a:solidFill>
                <a:prstClr val="black"/>
              </a:solidFill>
              <a:latin typeface="Arial" panose="020B0604020202020204" pitchFamily="34" charset="0"/>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lang="en-US" altLang="en-US" sz="2400" kern="0">
              <a:solidFill>
                <a:prstClr val="black"/>
              </a:solidFill>
              <a:latin typeface="Arial" panose="020B0604020202020204" pitchFamily="34" charset="0"/>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lang="en-US" altLang="en-US" sz="2400" kern="0">
              <a:solidFill>
                <a:prstClr val="black"/>
              </a:solidFill>
              <a:latin typeface="Arial" panose="020B0604020202020204" pitchFamily="34" charset="0"/>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lang="en-US" altLang="en-US" sz="2400" kern="0">
              <a:solidFill>
                <a:prstClr val="black"/>
              </a:solidFill>
              <a:latin typeface="Arial" panose="020B0604020202020204" pitchFamily="34" charset="0"/>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R="0" lvl="0" algn="r" defTabSz="914400" rtl="1" eaLnBrk="1" fontAlgn="auto" latinLnBrk="0" hangingPunct="1">
              <a:lnSpc>
                <a:spcPct val="100000"/>
              </a:lnSpc>
              <a:spcBef>
                <a:spcPts val="0"/>
              </a:spcBef>
              <a:spcAft>
                <a:spcPts val="0"/>
              </a:spcAft>
              <a:buClrTx/>
              <a:buSzTx/>
              <a:tabLst/>
              <a:defRPr/>
            </a:pPr>
            <a:endParaRPr lang="en-US" altLang="en-US" sz="2400" kern="0">
              <a:solidFill>
                <a:prstClr val="black"/>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F8EDFF0-20E0-A10C-57E5-835265F8F62F}"/>
              </a:ext>
            </a:extLst>
          </p:cNvPr>
          <p:cNvSpPr txBox="1"/>
          <p:nvPr/>
        </p:nvSpPr>
        <p:spPr>
          <a:xfrm>
            <a:off x="126911" y="0"/>
            <a:ext cx="6096000" cy="461665"/>
          </a:xfrm>
          <a:prstGeom prst="rect">
            <a:avLst/>
          </a:prstGeom>
          <a:noFill/>
        </p:spPr>
        <p:txBody>
          <a:bodyPr wrap="square">
            <a:spAutoFit/>
          </a:bodyPr>
          <a:lstStyle/>
          <a:p>
            <a:r>
              <a:rPr lang="en-US" sz="2400" b="1" i="0">
                <a:solidFill>
                  <a:srgbClr val="1F1535"/>
                </a:solidFill>
                <a:effectLst/>
                <a:latin typeface="Open Sans" panose="020B0606030504020204" pitchFamily="34" charset="0"/>
              </a:rPr>
              <a:t>Reading out-loud/ Assessment/ level 1</a:t>
            </a:r>
            <a:endParaRPr lang="en-AE" sz="2400"/>
          </a:p>
        </p:txBody>
      </p:sp>
      <p:sp>
        <p:nvSpPr>
          <p:cNvPr id="8" name="Rectangle 7">
            <a:extLst>
              <a:ext uri="{FF2B5EF4-FFF2-40B4-BE49-F238E27FC236}">
                <a16:creationId xmlns:a16="http://schemas.microsoft.com/office/drawing/2014/main" id="{7BA6707B-7F43-4455-A6CE-270751C8F5AD}"/>
              </a:ext>
            </a:extLst>
          </p:cNvPr>
          <p:cNvSpPr/>
          <p:nvPr/>
        </p:nvSpPr>
        <p:spPr>
          <a:xfrm>
            <a:off x="6410591" y="690882"/>
            <a:ext cx="5398497" cy="3416320"/>
          </a:xfrm>
          <a:prstGeom prst="rect">
            <a:avLst/>
          </a:prstGeom>
          <a:solidFill>
            <a:sysClr val="window" lastClr="FFFFFF"/>
          </a:solidFill>
          <a:ln w="12700" cap="flat" cmpd="sng" algn="ctr">
            <a:solidFill>
              <a:sysClr val="windowText" lastClr="000000"/>
            </a:solidFill>
            <a:prstDash val="solid"/>
            <a:miter lim="800000"/>
          </a:ln>
          <a:effectLst/>
        </p:spPr>
        <p:txBody>
          <a:bodyPr wrap="square" lIns="91440" tIns="45720" rIns="91440" bIns="45720">
            <a:spAutoFit/>
          </a:bodyPr>
          <a:lstStyle/>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sz="2400" b="1" i="0" u="none" strike="noStrike" kern="0" cap="none" spc="0" normalizeH="0" baseline="0" noProof="0">
                <a:ln w="0"/>
                <a:solidFill>
                  <a:prstClr val="black"/>
                </a:solidFill>
                <a:effectLst/>
                <a:uLnTx/>
                <a:uFillTx/>
                <a:latin typeface="Calibri" panose="020F0502020204030204"/>
                <a:ea typeface="+mn-ea"/>
                <a:cs typeface="Arial" panose="020B0604020202020204" pitchFamily="34" charset="0"/>
              </a:rPr>
              <a:t>التَّلَوُّثُ</a:t>
            </a:r>
            <a:r>
              <a:rPr kumimoji="0" lang="ar-AE" sz="2400" b="0" i="0" u="none" strike="noStrike" kern="0" cap="none" spc="0" normalizeH="0" baseline="0" noProof="0">
                <a:ln w="0"/>
                <a:solidFill>
                  <a:prstClr val="black"/>
                </a:solidFill>
                <a:effectLst/>
                <a:uLnTx/>
                <a:uFillTx/>
                <a:latin typeface="Calibri" panose="020F0502020204030204"/>
                <a:ea typeface="+mn-ea"/>
                <a:cs typeface="Arial" panose="020B0604020202020204" pitchFamily="34" charset="0"/>
              </a:rPr>
              <a:t> يُدَمِّرُ كَوْكَبَ الأرض والبيئة .</a:t>
            </a: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endParaRPr kumimoji="0" lang="ar-AE" sz="2400" b="0" i="0" u="none" strike="noStrike" kern="0" cap="none" spc="0" normalizeH="0" baseline="0" noProof="0">
              <a:ln w="0"/>
              <a:solidFill>
                <a:prstClr val="black"/>
              </a:solidFill>
              <a:effectLst/>
              <a:uLnTx/>
              <a:uFillTx/>
              <a:latin typeface="Calibri" panose="020F0502020204030204"/>
              <a:ea typeface="+mn-ea"/>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sz="2400" b="0" i="0" u="none" strike="noStrike" kern="0" cap="none" spc="0" normalizeH="0" baseline="0" noProof="0">
                <a:ln w="0"/>
                <a:solidFill>
                  <a:prstClr val="black"/>
                </a:solidFill>
                <a:effectLst/>
                <a:uLnTx/>
                <a:uFillTx/>
                <a:latin typeface="Calibri" panose="020F0502020204030204"/>
                <a:ea typeface="+mn-ea"/>
                <a:cs typeface="Arial" panose="020B0604020202020204" pitchFamily="34" charset="0"/>
              </a:rPr>
              <a:t>  </a:t>
            </a:r>
            <a:r>
              <a:rPr kumimoji="0" lang="ar-AE"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نَ</a:t>
            </a:r>
            <a:r>
              <a:rPr kumimoji="0" lang="ar-AE" sz="2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قْصُ الْمَاءِ يُسَبِّبُ</a:t>
            </a:r>
            <a:r>
              <a:rPr kumimoji="0" lang="ar-AE" sz="2400" b="1"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 الْجَفَافَ</a:t>
            </a:r>
            <a:r>
              <a:rPr kumimoji="0" lang="ar-AE" sz="2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rPr>
              <a:t> .</a:t>
            </a: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endParaRPr kumimoji="0" lang="ar-AE" sz="2400" b="0" i="0" u="none" strike="noStrike" kern="0" cap="none" spc="0" normalizeH="0" baseline="0" noProof="0">
              <a:ln>
                <a:noFill/>
              </a:ln>
              <a:solidFill>
                <a:prstClr val="black"/>
              </a:solidFill>
              <a:effectLst/>
              <a:uLnTx/>
              <a:uFillTx/>
              <a:latin typeface="Calibri" panose="020F0502020204030204"/>
              <a:ea typeface="+mn-ea"/>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sz="2400" b="1" i="0" u="none" strike="noStrike" kern="0" cap="none" spc="0" normalizeH="0" baseline="0" noProof="0">
                <a:ln w="0"/>
                <a:solidFill>
                  <a:prstClr val="black"/>
                </a:solidFill>
                <a:effectLst/>
                <a:uLnTx/>
                <a:uFillTx/>
                <a:latin typeface="Calibri" panose="020F0502020204030204"/>
                <a:ea typeface="+mn-ea"/>
                <a:cs typeface="Arial" panose="020B0604020202020204" pitchFamily="34" charset="0"/>
              </a:rPr>
              <a:t>قَطْعُ الْغَابَاتِ </a:t>
            </a:r>
            <a:r>
              <a:rPr kumimoji="0" lang="ar-AE" sz="2400" b="0" i="0" u="none" strike="noStrike" kern="0" cap="none" spc="0" normalizeH="0" baseline="0" noProof="0">
                <a:ln w="0"/>
                <a:solidFill>
                  <a:prstClr val="black"/>
                </a:solidFill>
                <a:effectLst/>
                <a:uLnTx/>
                <a:uFillTx/>
                <a:latin typeface="Calibri" panose="020F0502020204030204"/>
                <a:ea typeface="+mn-ea"/>
                <a:cs typeface="Arial" panose="020B0604020202020204" pitchFamily="34" charset="0"/>
              </a:rPr>
              <a:t>يُؤْذِي الْبِيئَةَ.</a:t>
            </a: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endParaRPr kumimoji="0" lang="ar-AE" sz="2400" b="0" i="0" u="none" strike="noStrike" kern="0" cap="none" spc="0" normalizeH="0" baseline="0" noProof="0">
              <a:ln w="0"/>
              <a:solidFill>
                <a:prstClr val="black"/>
              </a:solidFill>
              <a:effectLst/>
              <a:uLnTx/>
              <a:uFillTx/>
              <a:latin typeface="Calibri" panose="020F0502020204030204"/>
              <a:ea typeface="+mn-ea"/>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SA" altLang="en-US" sz="2400" b="1"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الْفَقْرُ</a:t>
            </a:r>
            <a:r>
              <a:rPr kumimoji="0" lang="ar-SA"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مُشْكِلَةٌ كَبِيرَةٌ</a:t>
            </a:r>
            <a:r>
              <a:rPr kumimoji="0" lang="ar-AE"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ar-AE"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endParaRPr kumimoji="0" lang="ar-AE"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514350" marR="0" lvl="0" indent="-514350" algn="r" defTabSz="914400" rtl="1" eaLnBrk="1" fontAlgn="auto" latinLnBrk="0" hangingPunct="1">
              <a:lnSpc>
                <a:spcPct val="100000"/>
              </a:lnSpc>
              <a:spcBef>
                <a:spcPts val="0"/>
              </a:spcBef>
              <a:spcAft>
                <a:spcPts val="0"/>
              </a:spcAft>
              <a:buClrTx/>
              <a:buSzTx/>
              <a:buFontTx/>
              <a:buAutoNum type="arabicPeriod"/>
              <a:tabLst/>
              <a:defRPr/>
            </a:pPr>
            <a:r>
              <a:rPr kumimoji="0" lang="ar-AE" altLang="en-US" sz="2400" b="0" i="0" u="none" strike="noStrike" kern="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الْحُرُوبُ تُسَبِّبُ خَسَائِرَ كَبِيرَةً .</a:t>
            </a:r>
          </a:p>
        </p:txBody>
      </p:sp>
      <p:pic>
        <p:nvPicPr>
          <p:cNvPr id="9" name="Recorded Sound">
            <a:hlinkClick r:id="" action="ppaction://media"/>
            <a:extLst>
              <a:ext uri="{FF2B5EF4-FFF2-40B4-BE49-F238E27FC236}">
                <a16:creationId xmlns:a16="http://schemas.microsoft.com/office/drawing/2014/main" id="{9777F482-89F1-4FA2-3DDE-BC962F4564A0}"/>
              </a:ext>
            </a:extLst>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035015" y="1830964"/>
            <a:ext cx="1228843" cy="1228843"/>
          </a:xfrm>
          <a:prstGeom prst="rect">
            <a:avLst/>
          </a:prstGeom>
        </p:spPr>
      </p:pic>
      <p:sp>
        <p:nvSpPr>
          <p:cNvPr id="10" name="TextBox 9">
            <a:extLst>
              <a:ext uri="{FF2B5EF4-FFF2-40B4-BE49-F238E27FC236}">
                <a16:creationId xmlns:a16="http://schemas.microsoft.com/office/drawing/2014/main" id="{9EA29C51-D077-2EB3-D1A7-3C44307CD0B4}"/>
              </a:ext>
            </a:extLst>
          </p:cNvPr>
          <p:cNvSpPr txBox="1"/>
          <p:nvPr/>
        </p:nvSpPr>
        <p:spPr>
          <a:xfrm>
            <a:off x="3174911" y="1550201"/>
            <a:ext cx="3044439" cy="461665"/>
          </a:xfrm>
          <a:prstGeom prst="rect">
            <a:avLst/>
          </a:prstGeom>
          <a:noFill/>
        </p:spPr>
        <p:txBody>
          <a:bodyPr wrap="square">
            <a:spAutoFit/>
          </a:bodyPr>
          <a:lstStyle/>
          <a:p>
            <a:pPr marL="0" marR="0" lvl="0" indent="0" algn="r" defTabSz="914400" rtl="1" eaLnBrk="0" fontAlgn="base" latinLnBrk="0" hangingPunct="0">
              <a:lnSpc>
                <a:spcPct val="100000"/>
              </a:lnSpc>
              <a:spcBef>
                <a:spcPct val="0"/>
              </a:spcBef>
              <a:spcAft>
                <a:spcPct val="0"/>
              </a:spcAft>
              <a:buClrTx/>
              <a:buSzTx/>
              <a:buFontTx/>
              <a:buChar char="•"/>
              <a:tabLst/>
              <a:defRPr/>
            </a:pPr>
            <a:r>
              <a:rPr kumimoji="0" lang="ar-AE" sz="2400" b="0" i="0" u="none" strike="noStrike" kern="0" cap="none" spc="0" normalizeH="0" baseline="0" noProof="0">
                <a:ln>
                  <a:noFill/>
                </a:ln>
                <a:solidFill>
                  <a:prstClr val="black"/>
                </a:solidFill>
                <a:effectLst/>
                <a:uLnTx/>
                <a:uFillTx/>
              </a:rPr>
              <a:t>ي</a:t>
            </a:r>
            <a:r>
              <a:rPr kumimoji="0" lang="ar-SA" altLang="en-US" sz="2400" b="0" i="0" u="none" strike="noStrike" kern="0" cap="none" spc="0" normalizeH="0" baseline="0" noProof="0">
                <a:ln>
                  <a:noFill/>
                </a:ln>
                <a:solidFill>
                  <a:prstClr val="black"/>
                </a:solidFill>
                <a:effectLst/>
                <a:uLnTx/>
                <a:uFillTx/>
                <a:latin typeface="Arial" panose="020B0604020202020204" pitchFamily="34" charset="0"/>
              </a:rPr>
              <a:t>جِبُ ت</a:t>
            </a:r>
            <a:r>
              <a:rPr kumimoji="0" lang="ar-AE" altLang="en-US" sz="2400" b="0" i="0" u="none" strike="noStrike" kern="0" cap="none" spc="0" normalizeH="0" baseline="0" noProof="0">
                <a:ln>
                  <a:noFill/>
                </a:ln>
                <a:solidFill>
                  <a:prstClr val="black"/>
                </a:solidFill>
                <a:effectLst/>
                <a:uLnTx/>
                <a:uFillTx/>
                <a:latin typeface="Arial" panose="020B0604020202020204" pitchFamily="34" charset="0"/>
              </a:rPr>
              <a:t>قليل اسْتِهلاك</a:t>
            </a:r>
            <a:r>
              <a:rPr kumimoji="0" lang="ar-SA" altLang="en-US" sz="2400" b="0" i="0" u="none" strike="noStrike" kern="0" cap="none" spc="0" normalizeH="0" baseline="0" noProof="0">
                <a:ln>
                  <a:noFill/>
                </a:ln>
                <a:solidFill>
                  <a:prstClr val="black"/>
                </a:solidFill>
                <a:effectLst/>
                <a:uLnTx/>
                <a:uFillTx/>
                <a:latin typeface="Arial" panose="020B0604020202020204" pitchFamily="34" charset="0"/>
              </a:rPr>
              <a:t> الْم</a:t>
            </a:r>
            <a:r>
              <a:rPr kumimoji="0" lang="ar-AE" altLang="en-US" sz="2400" b="0" i="0" u="none" strike="noStrike" kern="0" cap="none" spc="0" normalizeH="0" baseline="0" noProof="0">
                <a:ln>
                  <a:noFill/>
                </a:ln>
                <a:solidFill>
                  <a:prstClr val="black"/>
                </a:solidFill>
                <a:effectLst/>
                <a:uLnTx/>
                <a:uFillTx/>
                <a:latin typeface="Arial" panose="020B0604020202020204" pitchFamily="34" charset="0"/>
              </a:rPr>
              <a:t>اء.</a:t>
            </a:r>
          </a:p>
        </p:txBody>
      </p:sp>
      <p:sp>
        <p:nvSpPr>
          <p:cNvPr id="11" name="TextBox 10">
            <a:extLst>
              <a:ext uri="{FF2B5EF4-FFF2-40B4-BE49-F238E27FC236}">
                <a16:creationId xmlns:a16="http://schemas.microsoft.com/office/drawing/2014/main" id="{E0603B73-0154-8D53-0599-100C8B7738AE}"/>
              </a:ext>
            </a:extLst>
          </p:cNvPr>
          <p:cNvSpPr txBox="1"/>
          <p:nvPr/>
        </p:nvSpPr>
        <p:spPr>
          <a:xfrm>
            <a:off x="3995091" y="3775731"/>
            <a:ext cx="2199092" cy="461665"/>
          </a:xfrm>
          <a:prstGeom prst="rect">
            <a:avLst/>
          </a:prstGeom>
          <a:noFill/>
        </p:spPr>
        <p:txBody>
          <a:bodyPr wrap="square">
            <a:spAutoFit/>
          </a:bodyPr>
          <a:lstStyle/>
          <a:p>
            <a:pPr algn="r" rtl="1" eaLnBrk="0" fontAlgn="base" hangingPunct="0">
              <a:spcBef>
                <a:spcPct val="0"/>
              </a:spcBef>
              <a:spcAft>
                <a:spcPct val="0"/>
              </a:spcAft>
              <a:buFontTx/>
              <a:buChar char="•"/>
              <a:defRPr/>
            </a:pPr>
            <a:r>
              <a:rPr lang="ar-SA" altLang="en-US" sz="2400" kern="0">
                <a:solidFill>
                  <a:prstClr val="black"/>
                </a:solidFill>
                <a:latin typeface="Arial" panose="020B0604020202020204" pitchFamily="34" charset="0"/>
              </a:rPr>
              <a:t>يَجِبُ </a:t>
            </a:r>
            <a:r>
              <a:rPr lang="ar-AE" altLang="en-US" sz="2400" kern="0">
                <a:solidFill>
                  <a:prstClr val="black"/>
                </a:solidFill>
                <a:latin typeface="Arial" panose="020B0604020202020204" pitchFamily="34" charset="0"/>
              </a:rPr>
              <a:t>نَشْر</a:t>
            </a:r>
            <a:r>
              <a:rPr lang="ar-SA" altLang="en-US" sz="2400" kern="0">
                <a:solidFill>
                  <a:prstClr val="black"/>
                </a:solidFill>
                <a:latin typeface="Arial" panose="020B0604020202020204" pitchFamily="34" charset="0"/>
              </a:rPr>
              <a:t> </a:t>
            </a:r>
            <a:r>
              <a:rPr lang="ar-AE" altLang="en-US" sz="2400" kern="0">
                <a:solidFill>
                  <a:prstClr val="black"/>
                </a:solidFill>
                <a:latin typeface="Arial" panose="020B0604020202020204" pitchFamily="34" charset="0"/>
              </a:rPr>
              <a:t>ال</a:t>
            </a:r>
            <a:r>
              <a:rPr lang="ar-SA" altLang="en-US" sz="2400" kern="0">
                <a:solidFill>
                  <a:prstClr val="black"/>
                </a:solidFill>
                <a:latin typeface="Arial" panose="020B0604020202020204" pitchFamily="34" charset="0"/>
              </a:rPr>
              <a:t>سَّلَامِ</a:t>
            </a:r>
            <a:r>
              <a:rPr lang="ar-AE" altLang="en-US" sz="2400" kern="0">
                <a:solidFill>
                  <a:prstClr val="black"/>
                </a:solidFill>
                <a:latin typeface="Arial" panose="020B0604020202020204" pitchFamily="34" charset="0"/>
              </a:rPr>
              <a:t>.</a:t>
            </a:r>
          </a:p>
        </p:txBody>
      </p:sp>
      <p:sp>
        <p:nvSpPr>
          <p:cNvPr id="12" name="TextBox 11">
            <a:extLst>
              <a:ext uri="{FF2B5EF4-FFF2-40B4-BE49-F238E27FC236}">
                <a16:creationId xmlns:a16="http://schemas.microsoft.com/office/drawing/2014/main" id="{5704A8C5-0E52-530E-7A93-73A34A4F56B0}"/>
              </a:ext>
            </a:extLst>
          </p:cNvPr>
          <p:cNvSpPr txBox="1"/>
          <p:nvPr/>
        </p:nvSpPr>
        <p:spPr>
          <a:xfrm>
            <a:off x="3292640" y="2239399"/>
            <a:ext cx="2808979" cy="830997"/>
          </a:xfrm>
          <a:prstGeom prst="rect">
            <a:avLst/>
          </a:prstGeom>
          <a:noFill/>
        </p:spPr>
        <p:txBody>
          <a:bodyPr wrap="square">
            <a:spAutoFit/>
          </a:bodyPr>
          <a:lstStyle/>
          <a:p>
            <a:pPr algn="r" rtl="1" eaLnBrk="0" fontAlgn="base" hangingPunct="0">
              <a:spcBef>
                <a:spcPct val="0"/>
              </a:spcBef>
              <a:spcAft>
                <a:spcPct val="0"/>
              </a:spcAft>
              <a:buFontTx/>
              <a:buChar char="•"/>
              <a:defRPr/>
            </a:pPr>
            <a:r>
              <a:rPr lang="ar-AE" altLang="en-US" sz="2400" kern="0">
                <a:solidFill>
                  <a:prstClr val="black"/>
                </a:solidFill>
                <a:latin typeface="Arial" panose="020B0604020202020204" pitchFamily="34" charset="0"/>
              </a:rPr>
              <a:t>يَ</a:t>
            </a:r>
            <a:r>
              <a:rPr lang="ar-SA" altLang="en-US" sz="2400" kern="0">
                <a:solidFill>
                  <a:prstClr val="black"/>
                </a:solidFill>
                <a:latin typeface="Arial" panose="020B0604020202020204" pitchFamily="34" charset="0"/>
              </a:rPr>
              <a:t>جِبُ </a:t>
            </a:r>
            <a:r>
              <a:rPr lang="ar-AE" altLang="en-US" sz="2400" kern="0">
                <a:solidFill>
                  <a:prstClr val="black"/>
                </a:solidFill>
                <a:latin typeface="Arial" panose="020B0604020202020204" pitchFamily="34" charset="0"/>
              </a:rPr>
              <a:t>عَدَم قَطْع الْغابات وال</a:t>
            </a:r>
            <a:r>
              <a:rPr lang="ar-SA" altLang="en-US" sz="2400" kern="0">
                <a:solidFill>
                  <a:prstClr val="black"/>
                </a:solidFill>
                <a:latin typeface="Arial" panose="020B0604020202020204" pitchFamily="34" charset="0"/>
              </a:rPr>
              <a:t>حِفَاظُ عَلَى الطَّبِيعَةِ</a:t>
            </a:r>
            <a:r>
              <a:rPr lang="ar-AE" altLang="en-US" sz="2400" kern="0">
                <a:solidFill>
                  <a:prstClr val="black"/>
                </a:solidFill>
                <a:latin typeface="Arial" panose="020B0604020202020204" pitchFamily="34" charset="0"/>
              </a:rPr>
              <a:t>.</a:t>
            </a:r>
          </a:p>
        </p:txBody>
      </p:sp>
      <p:sp>
        <p:nvSpPr>
          <p:cNvPr id="13" name="TextBox 12">
            <a:extLst>
              <a:ext uri="{FF2B5EF4-FFF2-40B4-BE49-F238E27FC236}">
                <a16:creationId xmlns:a16="http://schemas.microsoft.com/office/drawing/2014/main" id="{1E839C8E-9CCD-7EB9-A601-A837E7855AC0}"/>
              </a:ext>
            </a:extLst>
          </p:cNvPr>
          <p:cNvSpPr txBox="1"/>
          <p:nvPr/>
        </p:nvSpPr>
        <p:spPr>
          <a:xfrm>
            <a:off x="2547419" y="649370"/>
            <a:ext cx="3675492" cy="461665"/>
          </a:xfrm>
          <a:prstGeom prst="rect">
            <a:avLst/>
          </a:prstGeom>
          <a:noFill/>
        </p:spPr>
        <p:txBody>
          <a:bodyPr wrap="square">
            <a:spAutoFit/>
          </a:bodyPr>
          <a:lstStyle/>
          <a:p>
            <a:pPr algn="r" rtl="1" eaLnBrk="0" fontAlgn="base" hangingPunct="0">
              <a:spcBef>
                <a:spcPct val="0"/>
              </a:spcBef>
              <a:spcAft>
                <a:spcPct val="0"/>
              </a:spcAft>
              <a:buFontTx/>
              <a:buChar char="•"/>
              <a:defRPr/>
            </a:pPr>
            <a:r>
              <a:rPr lang="ar-AE" altLang="en-US" sz="2400" kern="0">
                <a:solidFill>
                  <a:prstClr val="black"/>
                </a:solidFill>
                <a:latin typeface="Arial" panose="020B0604020202020204" pitchFamily="34" charset="0"/>
              </a:rPr>
              <a:t>التقليل من التلوث .</a:t>
            </a:r>
          </a:p>
        </p:txBody>
      </p:sp>
      <p:sp>
        <p:nvSpPr>
          <p:cNvPr id="14" name="TextBox 13">
            <a:extLst>
              <a:ext uri="{FF2B5EF4-FFF2-40B4-BE49-F238E27FC236}">
                <a16:creationId xmlns:a16="http://schemas.microsoft.com/office/drawing/2014/main" id="{997793CF-B0FF-70F6-F0CB-360200DE469F}"/>
              </a:ext>
            </a:extLst>
          </p:cNvPr>
          <p:cNvSpPr txBox="1"/>
          <p:nvPr/>
        </p:nvSpPr>
        <p:spPr>
          <a:xfrm>
            <a:off x="1827166" y="3192231"/>
            <a:ext cx="4335850" cy="461665"/>
          </a:xfrm>
          <a:prstGeom prst="rect">
            <a:avLst/>
          </a:prstGeom>
          <a:noFill/>
        </p:spPr>
        <p:txBody>
          <a:bodyPr wrap="square">
            <a:spAutoFit/>
          </a:bodyPr>
          <a:lstStyle/>
          <a:p>
            <a:pPr algn="r" rtl="1" eaLnBrk="0" fontAlgn="base" hangingPunct="0">
              <a:spcBef>
                <a:spcPct val="0"/>
              </a:spcBef>
              <a:spcAft>
                <a:spcPct val="0"/>
              </a:spcAft>
              <a:buFontTx/>
              <a:buChar char="•"/>
              <a:defRPr/>
            </a:pPr>
            <a:r>
              <a:rPr lang="ar-AE" altLang="en-US" sz="2400" kern="0">
                <a:solidFill>
                  <a:prstClr val="black"/>
                </a:solidFill>
                <a:latin typeface="Arial" panose="020B0604020202020204" pitchFamily="34" charset="0"/>
              </a:rPr>
              <a:t>ت</a:t>
            </a:r>
            <a:r>
              <a:rPr lang="ar-SA" altLang="en-US" sz="2400" kern="0">
                <a:solidFill>
                  <a:prstClr val="black"/>
                </a:solidFill>
                <a:latin typeface="Arial" panose="020B0604020202020204" pitchFamily="34" charset="0"/>
              </a:rPr>
              <a:t>سَاعِدُ الْبُلْدَانُ الْغَنِيَّةُ الْبُلْدَانَ الْفَقِيرَةَ</a:t>
            </a:r>
            <a:r>
              <a:rPr lang="en-US" altLang="en-US" sz="2400" kern="0">
                <a:solidFill>
                  <a:prstClr val="black"/>
                </a:solidFill>
                <a:latin typeface="Arial" panose="020B0604020202020204" pitchFamily="34" charset="0"/>
                <a:cs typeface="Arial" panose="020B0604020202020204" pitchFamily="34" charset="0"/>
              </a:rPr>
              <a:t>.</a:t>
            </a:r>
          </a:p>
        </p:txBody>
      </p:sp>
      <p:pic>
        <p:nvPicPr>
          <p:cNvPr id="15" name="Recorded Sound">
            <a:hlinkClick r:id="" action="ppaction://media"/>
            <a:extLst>
              <a:ext uri="{FF2B5EF4-FFF2-40B4-BE49-F238E27FC236}">
                <a16:creationId xmlns:a16="http://schemas.microsoft.com/office/drawing/2014/main" id="{FCC5C7C7-7FDC-5459-7369-3FE28116EF24}"/>
              </a:ext>
            </a:extLst>
          </p:cNvPr>
          <p:cNvPicPr>
            <a:picLocks noChangeAspect="1"/>
          </p:cNvPicPr>
          <p:nvPr>
            <a:audioFile r:link="rId4"/>
            <p:extLst>
              <p:ext uri="{DAA4B4D4-6D71-4841-9C94-3DE7FCFB9230}">
                <p14:media xmlns:p14="http://schemas.microsoft.com/office/powerpoint/2010/main" r:embed="rId3"/>
              </p:ext>
            </p:extLst>
          </p:nvPr>
        </p:nvPicPr>
        <p:blipFill>
          <a:blip r:embed="rId14"/>
          <a:stretch>
            <a:fillRect/>
          </a:stretch>
        </p:blipFill>
        <p:spPr>
          <a:xfrm>
            <a:off x="2779603" y="1487676"/>
            <a:ext cx="686577" cy="686577"/>
          </a:xfrm>
          <a:prstGeom prst="rect">
            <a:avLst/>
          </a:prstGeom>
        </p:spPr>
      </p:pic>
      <p:pic>
        <p:nvPicPr>
          <p:cNvPr id="16" name="Recorded Sound">
            <a:hlinkClick r:id="" action="ppaction://media"/>
            <a:extLst>
              <a:ext uri="{FF2B5EF4-FFF2-40B4-BE49-F238E27FC236}">
                <a16:creationId xmlns:a16="http://schemas.microsoft.com/office/drawing/2014/main" id="{139D043F-5E1E-43C7-2AF5-0ACF439F5D8F}"/>
              </a:ext>
            </a:extLst>
          </p:cNvPr>
          <p:cNvPicPr>
            <a:picLocks noChangeAspect="1"/>
          </p:cNvPicPr>
          <p:nvPr>
            <a:audioFile r:link="rId6"/>
            <p:extLst>
              <p:ext uri="{DAA4B4D4-6D71-4841-9C94-3DE7FCFB9230}">
                <p14:media xmlns:p14="http://schemas.microsoft.com/office/powerpoint/2010/main" r:embed="rId5"/>
              </p:ext>
            </p:extLst>
          </p:nvPr>
        </p:nvPicPr>
        <p:blipFill>
          <a:blip r:embed="rId14"/>
          <a:stretch>
            <a:fillRect/>
          </a:stretch>
        </p:blipFill>
        <p:spPr>
          <a:xfrm>
            <a:off x="3441154" y="3736428"/>
            <a:ext cx="644506" cy="644506"/>
          </a:xfrm>
          <a:prstGeom prst="rect">
            <a:avLst/>
          </a:prstGeom>
        </p:spPr>
      </p:pic>
      <p:pic>
        <p:nvPicPr>
          <p:cNvPr id="17" name="Recorded Sound">
            <a:hlinkClick r:id="" action="ppaction://media"/>
            <a:extLst>
              <a:ext uri="{FF2B5EF4-FFF2-40B4-BE49-F238E27FC236}">
                <a16:creationId xmlns:a16="http://schemas.microsoft.com/office/drawing/2014/main" id="{7B6303B3-1A9A-7CC8-860C-985A13AFA086}"/>
              </a:ext>
            </a:extLst>
          </p:cNvPr>
          <p:cNvPicPr>
            <a:picLocks noChangeAspect="1"/>
          </p:cNvPicPr>
          <p:nvPr>
            <a:audioFile r:link="rId8"/>
            <p:extLst>
              <p:ext uri="{DAA4B4D4-6D71-4841-9C94-3DE7FCFB9230}">
                <p14:media xmlns:p14="http://schemas.microsoft.com/office/powerpoint/2010/main" r:embed="rId7"/>
              </p:ext>
            </p:extLst>
          </p:nvPr>
        </p:nvPicPr>
        <p:blipFill>
          <a:blip r:embed="rId14"/>
          <a:stretch>
            <a:fillRect/>
          </a:stretch>
        </p:blipFill>
        <p:spPr>
          <a:xfrm>
            <a:off x="2697671" y="2382568"/>
            <a:ext cx="686577" cy="686577"/>
          </a:xfrm>
          <a:prstGeom prst="rect">
            <a:avLst/>
          </a:prstGeom>
        </p:spPr>
      </p:pic>
      <p:pic>
        <p:nvPicPr>
          <p:cNvPr id="18" name="Recorded Sound">
            <a:hlinkClick r:id="" action="ppaction://media"/>
            <a:extLst>
              <a:ext uri="{FF2B5EF4-FFF2-40B4-BE49-F238E27FC236}">
                <a16:creationId xmlns:a16="http://schemas.microsoft.com/office/drawing/2014/main" id="{6EE79C48-BA48-C9B8-D78F-3566FC795BB3}"/>
              </a:ext>
            </a:extLst>
          </p:cNvPr>
          <p:cNvPicPr>
            <a:picLocks noChangeAspect="1"/>
          </p:cNvPicPr>
          <p:nvPr>
            <a:audioFile r:link="rId10"/>
            <p:extLst>
              <p:ext uri="{DAA4B4D4-6D71-4841-9C94-3DE7FCFB9230}">
                <p14:media xmlns:p14="http://schemas.microsoft.com/office/powerpoint/2010/main" r:embed="rId9"/>
              </p:ext>
            </p:extLst>
          </p:nvPr>
        </p:nvPicPr>
        <p:blipFill>
          <a:blip r:embed="rId14"/>
          <a:stretch>
            <a:fillRect/>
          </a:stretch>
        </p:blipFill>
        <p:spPr>
          <a:xfrm>
            <a:off x="1897292" y="3137444"/>
            <a:ext cx="686577" cy="686577"/>
          </a:xfrm>
          <a:prstGeom prst="rect">
            <a:avLst/>
          </a:prstGeom>
        </p:spPr>
      </p:pic>
      <p:pic>
        <p:nvPicPr>
          <p:cNvPr id="19" name="Recorded Sound">
            <a:hlinkClick r:id="" action="ppaction://media"/>
            <a:extLst>
              <a:ext uri="{FF2B5EF4-FFF2-40B4-BE49-F238E27FC236}">
                <a16:creationId xmlns:a16="http://schemas.microsoft.com/office/drawing/2014/main" id="{E31F682C-A36E-DAB6-C5A7-CA60C244DB8F}"/>
              </a:ext>
            </a:extLst>
          </p:cNvPr>
          <p:cNvPicPr>
            <a:picLocks noChangeAspect="1"/>
          </p:cNvPicPr>
          <p:nvPr>
            <a:audioFile r:link="rId12"/>
            <p:extLst>
              <p:ext uri="{DAA4B4D4-6D71-4841-9C94-3DE7FCFB9230}">
                <p14:media xmlns:p14="http://schemas.microsoft.com/office/powerpoint/2010/main" r:embed="rId11"/>
              </p:ext>
            </p:extLst>
          </p:nvPr>
        </p:nvPicPr>
        <p:blipFill>
          <a:blip r:embed="rId14"/>
          <a:stretch>
            <a:fillRect/>
          </a:stretch>
        </p:blipFill>
        <p:spPr>
          <a:xfrm>
            <a:off x="3402931" y="544197"/>
            <a:ext cx="720952" cy="720952"/>
          </a:xfrm>
          <a:prstGeom prst="rect">
            <a:avLst/>
          </a:prstGeom>
        </p:spPr>
      </p:pic>
    </p:spTree>
    <p:extLst>
      <p:ext uri="{BB962C8B-B14F-4D97-AF65-F5344CB8AC3E}">
        <p14:creationId xmlns:p14="http://schemas.microsoft.com/office/powerpoint/2010/main" val="381874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514"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0272" fill="hold"/>
                                        <p:tgtEl>
                                          <p:spTgt spid="15"/>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9441" fill="hold"/>
                                        <p:tgtEl>
                                          <p:spTgt spid="16"/>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3730" fill="hold"/>
                                        <p:tgtEl>
                                          <p:spTgt spid="17"/>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3486" fill="hold"/>
                                        <p:tgtEl>
                                          <p:spTgt spid="18"/>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6055" fill="hold"/>
                                        <p:tgtEl>
                                          <p:spTgt spid="1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7" fill="hold" display="0">
                  <p:stCondLst>
                    <p:cond delay="indefinite"/>
                  </p:stCondLst>
                  <p:endCondLst>
                    <p:cond evt="onStopAudio" delay="0">
                      <p:tgtEl>
                        <p:sldTgt/>
                      </p:tgtEl>
                    </p:cond>
                  </p:endCondLst>
                </p:cTn>
                <p:tgtEl>
                  <p:spTgt spid="9"/>
                </p:tgtEl>
              </p:cMediaNode>
            </p:audio>
            <p:audio>
              <p:cMediaNode vol="80000">
                <p:cTn id="28" fill="hold" display="0">
                  <p:stCondLst>
                    <p:cond delay="indefinite"/>
                  </p:stCondLst>
                  <p:endCondLst>
                    <p:cond evt="onStopAudio" delay="0">
                      <p:tgtEl>
                        <p:sldTgt/>
                      </p:tgtEl>
                    </p:cond>
                  </p:endCondLst>
                </p:cTn>
                <p:tgtEl>
                  <p:spTgt spid="15"/>
                </p:tgtEl>
              </p:cMediaNode>
            </p:audio>
            <p:audio>
              <p:cMediaNode vol="80000">
                <p:cTn id="29" fill="hold" display="0">
                  <p:stCondLst>
                    <p:cond delay="indefinite"/>
                  </p:stCondLst>
                  <p:endCondLst>
                    <p:cond evt="onStopAudio" delay="0">
                      <p:tgtEl>
                        <p:sldTgt/>
                      </p:tgtEl>
                    </p:cond>
                  </p:endCondLst>
                </p:cTn>
                <p:tgtEl>
                  <p:spTgt spid="16"/>
                </p:tgtEl>
              </p:cMediaNode>
            </p:audio>
            <p:audio>
              <p:cMediaNode vol="80000">
                <p:cTn id="30" fill="hold" display="0">
                  <p:stCondLst>
                    <p:cond delay="indefinite"/>
                  </p:stCondLst>
                  <p:endCondLst>
                    <p:cond evt="onStopAudio" delay="0">
                      <p:tgtEl>
                        <p:sldTgt/>
                      </p:tgtEl>
                    </p:cond>
                  </p:endCondLst>
                </p:cTn>
                <p:tgtEl>
                  <p:spTgt spid="17"/>
                </p:tgtEl>
              </p:cMediaNode>
            </p:audio>
            <p:audio>
              <p:cMediaNode vol="80000">
                <p:cTn id="31" fill="hold" display="0">
                  <p:stCondLst>
                    <p:cond delay="indefinite"/>
                  </p:stCondLst>
                  <p:endCondLst>
                    <p:cond evt="onStopAudio" delay="0">
                      <p:tgtEl>
                        <p:sldTgt/>
                      </p:tgtEl>
                    </p:cond>
                  </p:endCondLst>
                </p:cTn>
                <p:tgtEl>
                  <p:spTgt spid="18"/>
                </p:tgtEl>
              </p:cMediaNode>
            </p:audio>
            <p:audio>
              <p:cMediaNode vol="80000">
                <p:cTn id="32" fill="hold" display="0">
                  <p:stCondLst>
                    <p:cond delay="indefinite"/>
                  </p:stCondLst>
                  <p:endCondLst>
                    <p:cond evt="onStopAudio" delay="0">
                      <p:tgtEl>
                        <p:sldTgt/>
                      </p:tgtEl>
                    </p:cond>
                  </p:endCondLst>
                </p:cTn>
                <p:tgtEl>
                  <p:spTgt spid="19"/>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3D85C6"/>
        </a:solidFill>
        <a:effectLst/>
      </p:bgPr>
    </p:bg>
    <p:spTree>
      <p:nvGrpSpPr>
        <p:cNvPr id="1" name="Shape 237"/>
        <p:cNvGrpSpPr/>
        <p:nvPr/>
      </p:nvGrpSpPr>
      <p:grpSpPr>
        <a:xfrm>
          <a:off x="0" y="0"/>
          <a:ext cx="0" cy="0"/>
          <a:chOff x="0" y="0"/>
          <a:chExt cx="0" cy="0"/>
        </a:xfrm>
      </p:grpSpPr>
      <p:graphicFrame>
        <p:nvGraphicFramePr>
          <p:cNvPr id="2" name="Google Shape;509;p71">
            <a:extLst>
              <a:ext uri="{FF2B5EF4-FFF2-40B4-BE49-F238E27FC236}">
                <a16:creationId xmlns:a16="http://schemas.microsoft.com/office/drawing/2014/main" id="{34207C7E-2E4B-8509-4934-73EF756D9843}"/>
              </a:ext>
            </a:extLst>
          </p:cNvPr>
          <p:cNvGraphicFramePr/>
          <p:nvPr>
            <p:extLst>
              <p:ext uri="{D42A27DB-BD31-4B8C-83A1-F6EECF244321}">
                <p14:modId xmlns:p14="http://schemas.microsoft.com/office/powerpoint/2010/main" val="370525935"/>
              </p:ext>
            </p:extLst>
          </p:nvPr>
        </p:nvGraphicFramePr>
        <p:xfrm>
          <a:off x="177379" y="65755"/>
          <a:ext cx="6266291" cy="622417"/>
        </p:xfrm>
        <a:graphic>
          <a:graphicData uri="http://schemas.openxmlformats.org/drawingml/2006/table">
            <a:tbl>
              <a:tblPr>
                <a:noFill/>
              </a:tblPr>
              <a:tblGrid>
                <a:gridCol w="6266291">
                  <a:extLst>
                    <a:ext uri="{9D8B030D-6E8A-4147-A177-3AD203B41FA5}">
                      <a16:colId xmlns:a16="http://schemas.microsoft.com/office/drawing/2014/main" val="20001"/>
                    </a:ext>
                  </a:extLst>
                </a:gridCol>
              </a:tblGrid>
              <a:tr h="622417">
                <a:tc>
                  <a:txBody>
                    <a:bodyPr/>
                    <a:lstStyle/>
                    <a:p>
                      <a:pPr marL="0" lvl="0" indent="0" algn="l" rtl="0">
                        <a:spcBef>
                          <a:spcPts val="0"/>
                        </a:spcBef>
                        <a:spcAft>
                          <a:spcPts val="0"/>
                        </a:spcAft>
                        <a:buNone/>
                      </a:pPr>
                      <a:endParaRPr sz="24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3DB4059D-15A3-BCA7-FEBC-D150EC30057E}"/>
              </a:ext>
            </a:extLst>
          </p:cNvPr>
          <p:cNvSpPr txBox="1"/>
          <p:nvPr/>
        </p:nvSpPr>
        <p:spPr>
          <a:xfrm>
            <a:off x="177379" y="146130"/>
            <a:ext cx="6096000" cy="461665"/>
          </a:xfrm>
          <a:prstGeom prst="rect">
            <a:avLst/>
          </a:prstGeom>
          <a:noFill/>
        </p:spPr>
        <p:txBody>
          <a:bodyPr wrap="square">
            <a:spAutoFit/>
          </a:bodyPr>
          <a:lstStyle/>
          <a:p>
            <a:r>
              <a:rPr lang="en-US" sz="2400" b="1" i="0">
                <a:solidFill>
                  <a:srgbClr val="1F1535"/>
                </a:solidFill>
                <a:effectLst/>
                <a:latin typeface="Open Sans" panose="020B0606030504020204" pitchFamily="34" charset="0"/>
              </a:rPr>
              <a:t>Reading out-loud/ Assessment/ level 2</a:t>
            </a:r>
            <a:endParaRPr lang="en-AE" sz="2400"/>
          </a:p>
        </p:txBody>
      </p:sp>
      <p:sp>
        <p:nvSpPr>
          <p:cNvPr id="6" name="TextBox 5">
            <a:extLst>
              <a:ext uri="{FF2B5EF4-FFF2-40B4-BE49-F238E27FC236}">
                <a16:creationId xmlns:a16="http://schemas.microsoft.com/office/drawing/2014/main" id="{F3DD537F-A2AE-136F-7AC1-997CA1120D42}"/>
              </a:ext>
            </a:extLst>
          </p:cNvPr>
          <p:cNvSpPr txBox="1"/>
          <p:nvPr/>
        </p:nvSpPr>
        <p:spPr>
          <a:xfrm>
            <a:off x="1808353" y="2267729"/>
            <a:ext cx="10201023" cy="954107"/>
          </a:xfrm>
          <a:prstGeom prst="rect">
            <a:avLst/>
          </a:prstGeom>
          <a:solidFill>
            <a:schemeClr val="bg1"/>
          </a:solidFill>
          <a:ln>
            <a:solidFill>
              <a:sysClr val="windowText" lastClr="000000"/>
            </a:solidFill>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2800" b="0" i="0" u="none" strike="noStrike" kern="0" cap="none" spc="0" normalizeH="0" baseline="0" noProof="0">
                <a:ln>
                  <a:noFill/>
                </a:ln>
                <a:solidFill>
                  <a:prstClr val="black"/>
                </a:solidFill>
                <a:effectLst/>
                <a:uLnTx/>
                <a:uFillTx/>
                <a:latin typeface="Aptos" panose="02110004020202020204"/>
              </a:rPr>
              <a:t>أَنَا يَعْقُوب؛ لَدَيْنَا كَوْكَبٌ وَاحِدٌ فَقَطْ ونَحْنُ نُدَمِّرُهُ بِالتَّلوُّثِ وقَطْعِ الغَابَاتِ وَتَدْمِيرِ البيئَةِ الطَّبِيعِيَّةِ لِلْحَيَوَانَاتِ. عَلَيْنَا أنْ نُحَافِظَ عَلَى بِيئتِنَا.</a:t>
            </a:r>
            <a:endParaRPr kumimoji="0" lang="en-GB" sz="2800" b="0" i="0" u="none" strike="noStrike" kern="0" cap="none" spc="0" normalizeH="0" baseline="0" noProof="0">
              <a:ln>
                <a:noFill/>
              </a:ln>
              <a:solidFill>
                <a:prstClr val="black"/>
              </a:solidFill>
              <a:effectLst/>
              <a:uLnTx/>
              <a:uFillTx/>
              <a:latin typeface="Aptos" panose="02110004020202020204"/>
            </a:endParaRPr>
          </a:p>
        </p:txBody>
      </p:sp>
      <p:sp>
        <p:nvSpPr>
          <p:cNvPr id="7" name="TextBox 6">
            <a:extLst>
              <a:ext uri="{FF2B5EF4-FFF2-40B4-BE49-F238E27FC236}">
                <a16:creationId xmlns:a16="http://schemas.microsoft.com/office/drawing/2014/main" id="{1CAE7DE9-4824-7616-6E9A-8B627F51236C}"/>
              </a:ext>
            </a:extLst>
          </p:cNvPr>
          <p:cNvSpPr txBox="1"/>
          <p:nvPr/>
        </p:nvSpPr>
        <p:spPr>
          <a:xfrm>
            <a:off x="1619377" y="1000897"/>
            <a:ext cx="10389999" cy="954107"/>
          </a:xfrm>
          <a:prstGeom prst="rect">
            <a:avLst/>
          </a:prstGeom>
          <a:solidFill>
            <a:schemeClr val="bg1"/>
          </a:solidFill>
          <a:ln>
            <a:solidFill>
              <a:sysClr val="windowText" lastClr="000000"/>
            </a:solidFill>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2800" b="0" i="0" u="none" strike="noStrike" kern="0" cap="none" spc="0" normalizeH="0" baseline="0" noProof="0">
                <a:ln>
                  <a:noFill/>
                </a:ln>
                <a:solidFill>
                  <a:prstClr val="black"/>
                </a:solidFill>
                <a:effectLst/>
                <a:uLnTx/>
                <a:uFillTx/>
                <a:latin typeface="Aptos" panose="02110004020202020204"/>
              </a:rPr>
              <a:t>أَنَا مُحَمَّد</a:t>
            </a:r>
            <a:r>
              <a:rPr kumimoji="0" lang="en-US" sz="2800" b="0" i="0" u="none" strike="noStrike" kern="0" cap="none" spc="0" normalizeH="0" baseline="0" noProof="0">
                <a:ln>
                  <a:noFill/>
                </a:ln>
                <a:solidFill>
                  <a:prstClr val="black"/>
                </a:solidFill>
                <a:effectLst/>
                <a:uLnTx/>
                <a:uFillTx/>
                <a:latin typeface="Aptos" panose="02110004020202020204"/>
                <a:cs typeface="Arial" panose="020B0604020202020204" pitchFamily="34" charset="0"/>
              </a:rPr>
              <a:t> </a:t>
            </a:r>
            <a:r>
              <a:rPr kumimoji="0" lang="ar-AE" sz="2800" b="0" i="0" u="none" strike="noStrike" kern="0" cap="none" spc="0" normalizeH="0" baseline="0" noProof="0">
                <a:ln>
                  <a:noFill/>
                </a:ln>
                <a:solidFill>
                  <a:prstClr val="black"/>
                </a:solidFill>
                <a:effectLst/>
                <a:uLnTx/>
                <a:uFillTx/>
                <a:latin typeface="Aptos" panose="02110004020202020204"/>
              </a:rPr>
              <a:t>؛  فِي رَأْيي أَنَّ نَقْصَ الْمِيَاهِ مُشكِلَةٌ خَطِيرَةٌ جدًّا. النَّاسُ فِي الْعَدِيدِ مِنَ الْبُلْدَانِ مَرْضَى وَيَجِبُ عَلَيْنَا مُسَاعَدَتُهُمْ بِالتَبَرُّعَاتِ الْمَالِيَّةِ وَالإقْتِصَادِ(تقليل)  فِي</a:t>
            </a:r>
            <a:r>
              <a:rPr kumimoji="0" lang="en-US" sz="2800" b="0" i="0" u="none" strike="noStrike" kern="0" cap="none" spc="0" normalizeH="0" baseline="0" noProof="0">
                <a:ln>
                  <a:noFill/>
                </a:ln>
                <a:solidFill>
                  <a:prstClr val="black"/>
                </a:solidFill>
                <a:effectLst/>
                <a:uLnTx/>
                <a:uFillTx/>
                <a:latin typeface="Aptos" panose="02110004020202020204"/>
              </a:rPr>
              <a:t> </a:t>
            </a:r>
            <a:r>
              <a:rPr kumimoji="0" lang="ar-AE" sz="2800" b="0" i="0" u="none" strike="noStrike" kern="0" cap="none" spc="0" normalizeH="0" baseline="0" noProof="0">
                <a:ln>
                  <a:noFill/>
                </a:ln>
                <a:solidFill>
                  <a:prstClr val="black"/>
                </a:solidFill>
                <a:effectLst/>
                <a:uLnTx/>
                <a:uFillTx/>
                <a:latin typeface="Aptos" panose="02110004020202020204"/>
              </a:rPr>
              <a:t>اسْتِهْلاكِ المِيَاهِ.</a:t>
            </a:r>
            <a:endParaRPr kumimoji="0" lang="en-GB" sz="2800" b="0" i="0" u="none" strike="noStrike" kern="0" cap="none" spc="0" normalizeH="0" baseline="0" noProof="0">
              <a:ln>
                <a:noFill/>
              </a:ln>
              <a:solidFill>
                <a:prstClr val="black"/>
              </a:solidFill>
              <a:effectLst/>
              <a:uLnTx/>
              <a:uFillTx/>
              <a:latin typeface="Aptos" panose="02110004020202020204"/>
            </a:endParaRPr>
          </a:p>
        </p:txBody>
      </p:sp>
      <p:sp>
        <p:nvSpPr>
          <p:cNvPr id="8" name="TextBox 7">
            <a:extLst>
              <a:ext uri="{FF2B5EF4-FFF2-40B4-BE49-F238E27FC236}">
                <a16:creationId xmlns:a16="http://schemas.microsoft.com/office/drawing/2014/main" id="{A61A19F9-9013-5E51-E46C-62DB1A4C912E}"/>
              </a:ext>
            </a:extLst>
          </p:cNvPr>
          <p:cNvSpPr txBox="1"/>
          <p:nvPr/>
        </p:nvSpPr>
        <p:spPr>
          <a:xfrm>
            <a:off x="2015631" y="3636165"/>
            <a:ext cx="9993745" cy="267765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أنا خالد، أعيش في الهند.</a:t>
            </a:r>
            <a:br>
              <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br>
            <a:r>
              <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هُنَاكَ _في بلدي ) الكَثِيرُ مِنَ التَّلَوُّثِ فِي المَدينَةِ و</a:t>
            </a:r>
            <a:r>
              <a:rPr kumimoji="0" lang="ar-AE" sz="2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الْكَثِيرُ مِنَ النِّفَایَاتِ.</a:t>
            </a:r>
            <a:r>
              <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نَسْتَعْمِلُ الْكَثِيرَ مِنَ الْمَاءِ وَالطَّاقَةِ، وَذَلِكَ يُسَبِّبُ مَشَاكِلَ كَثِيرَةً تُؤذي البيئة.</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2800" b="1"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أنا لينا، أعيش في البرازيل.</a:t>
            </a:r>
            <a:br>
              <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br>
            <a:r>
              <a:rPr kumimoji="0" lang="ar-AE" sz="2800" b="0" i="0" u="none" strike="noStrike" kern="1200" cap="none" spc="0" normalizeH="0" baseline="0" noProof="0">
                <a:ln>
                  <a:noFill/>
                </a:ln>
                <a:solidFill>
                  <a:prstClr val="black"/>
                </a:solidFill>
                <a:effectLst/>
                <a:uLnTx/>
                <a:uFillTx/>
                <a:latin typeface="Aptos" panose="02110004020202020204"/>
                <a:ea typeface="+mn-ea"/>
                <a:cs typeface="Arial" panose="020B0604020202020204" pitchFamily="34" charset="0"/>
              </a:rPr>
              <a:t>هُنَاكَ دُخان كثير يَخْرج مِن المَصَانِعِ. هذا يُلوّث البِيئَةَ وَيؤَثِّرُ عَلَى الحَيَوَانَاتِ.</a:t>
            </a:r>
          </a:p>
        </p:txBody>
      </p:sp>
      <p:pic>
        <p:nvPicPr>
          <p:cNvPr id="9" name="Recorded Sound">
            <a:hlinkClick r:id="" action="ppaction://media"/>
            <a:extLst>
              <a:ext uri="{FF2B5EF4-FFF2-40B4-BE49-F238E27FC236}">
                <a16:creationId xmlns:a16="http://schemas.microsoft.com/office/drawing/2014/main" id="{E934D019-7B9E-CAA9-3F3F-794627DF342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180336" y="4931527"/>
            <a:ext cx="925576" cy="9255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54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14441D3C-73FB-CD18-C2D9-9F3CADA1D43C}"/>
              </a:ext>
            </a:extLst>
          </p:cNvPr>
          <p:cNvGraphicFramePr>
            <a:graphicFrameLocks noGrp="1"/>
          </p:cNvGraphicFramePr>
          <p:nvPr>
            <p:extLst>
              <p:ext uri="{D42A27DB-BD31-4B8C-83A1-F6EECF244321}">
                <p14:modId xmlns:p14="http://schemas.microsoft.com/office/powerpoint/2010/main" val="3323925318"/>
              </p:ext>
            </p:extLst>
          </p:nvPr>
        </p:nvGraphicFramePr>
        <p:xfrm>
          <a:off x="420624" y="202410"/>
          <a:ext cx="10241281" cy="6279669"/>
        </p:xfrm>
        <a:graphic>
          <a:graphicData uri="http://schemas.openxmlformats.org/drawingml/2006/table">
            <a:tbl>
              <a:tblPr firstRow="1" bandRow="1">
                <a:tableStyleId>{5940675A-B579-460E-94D1-54222C63F5DA}</a:tableStyleId>
              </a:tblPr>
              <a:tblGrid>
                <a:gridCol w="4781063">
                  <a:extLst>
                    <a:ext uri="{9D8B030D-6E8A-4147-A177-3AD203B41FA5}">
                      <a16:colId xmlns:a16="http://schemas.microsoft.com/office/drawing/2014/main" val="1733718318"/>
                    </a:ext>
                  </a:extLst>
                </a:gridCol>
                <a:gridCol w="5460218">
                  <a:extLst>
                    <a:ext uri="{9D8B030D-6E8A-4147-A177-3AD203B41FA5}">
                      <a16:colId xmlns:a16="http://schemas.microsoft.com/office/drawing/2014/main" val="3158396710"/>
                    </a:ext>
                  </a:extLst>
                </a:gridCol>
              </a:tblGrid>
              <a:tr h="570879">
                <a:tc>
                  <a:txBody>
                    <a:bodyPr/>
                    <a:lstStyle/>
                    <a:p>
                      <a:r>
                        <a:rPr lang="en-US"/>
                        <a:t>English</a:t>
                      </a:r>
                      <a:endParaRPr lang="en-GB"/>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mn-lt"/>
                          <a:ea typeface="+mn-ea"/>
                          <a:cs typeface="+mn-cs"/>
                        </a:rPr>
                        <a:t>Arabic </a:t>
                      </a:r>
                      <a:endParaRPr kumimoji="0" lang="en-GB" sz="1800" b="0" i="0" u="none" strike="noStrike" kern="1200" cap="none" spc="0" normalizeH="0" baseline="0" noProof="0">
                        <a:ln>
                          <a:noFill/>
                        </a:ln>
                        <a:solidFill>
                          <a:prstClr val="black"/>
                        </a:solidFill>
                        <a:effectLst/>
                        <a:uLnTx/>
                        <a:uFillTx/>
                        <a:latin typeface="+mn-lt"/>
                        <a:ea typeface="+mn-ea"/>
                        <a:cs typeface="+mn-cs"/>
                      </a:endParaRPr>
                    </a:p>
                  </a:txBody>
                  <a:tcPr>
                    <a:solidFill>
                      <a:schemeClr val="accent1">
                        <a:lumMod val="40000"/>
                        <a:lumOff val="60000"/>
                      </a:schemeClr>
                    </a:solidFill>
                  </a:tcPr>
                </a:tc>
                <a:extLst>
                  <a:ext uri="{0D108BD9-81ED-4DB2-BD59-A6C34878D82A}">
                    <a16:rowId xmlns:a16="http://schemas.microsoft.com/office/drawing/2014/main" val="2368978522"/>
                  </a:ext>
                </a:extLst>
              </a:tr>
              <a:tr h="570879">
                <a:tc>
                  <a:txBody>
                    <a:bodyPr/>
                    <a:lstStyle/>
                    <a:p>
                      <a:pPr algn="l" rtl="0"/>
                      <a:r>
                        <a:rPr lang="en-US"/>
                        <a:t>There is a lot of pollution. </a:t>
                      </a:r>
                      <a:endParaRPr lang="ar-AE">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r" rtl="1"/>
                      <a:r>
                        <a:rPr lang="ar-AE">
                          <a:latin typeface="Calibri" panose="020F0502020204030204" pitchFamily="34" charset="0"/>
                          <a:ea typeface="Calibri" panose="020F0502020204030204" pitchFamily="34" charset="0"/>
                          <a:cs typeface="Calibri" panose="020F0502020204030204" pitchFamily="34" charset="0"/>
                        </a:rPr>
                        <a:t>هُنَاكَ الْكَثِيرُ مِنَ التَلَوُّثِ.</a:t>
                      </a:r>
                    </a:p>
                  </a:txBody>
                  <a:tcPr anchor="ctr"/>
                </a:tc>
                <a:extLst>
                  <a:ext uri="{0D108BD9-81ED-4DB2-BD59-A6C34878D82A}">
                    <a16:rowId xmlns:a16="http://schemas.microsoft.com/office/drawing/2014/main" val="1185809611"/>
                  </a:ext>
                </a:extLst>
              </a:tr>
              <a:tr h="570879">
                <a:tc>
                  <a:txBody>
                    <a:bodyPr/>
                    <a:lstStyle/>
                    <a:p>
                      <a:r>
                        <a:rPr lang="en-US"/>
                        <a:t>There is a lot of waste.</a:t>
                      </a:r>
                      <a:endParaRPr lang="en-GB"/>
                    </a:p>
                  </a:txBody>
                  <a:tcPr anchor="ct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هُنَاكَ الْكَثِيرُ مِنَ النِّفَایَاتِ.	</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776847"/>
                  </a:ext>
                </a:extLst>
              </a:tr>
              <a:tr h="57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is a huge waste of food.</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هُنَاكَ تَبْذِيرٌ كَبِيرٌ للطَّعَامِ.	</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747109739"/>
                  </a:ext>
                </a:extLst>
              </a:tr>
              <a:tr h="57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too many cars in the city.</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هُنَاكَ الْكَثِيرُ مِنَ السَيَّارَاتِ فِي الْمَدِينَةِ.	</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43822124"/>
                  </a:ext>
                </a:extLst>
              </a:tr>
              <a:tr h="5708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There are too many chemicals.</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هُنَاكَ عدَدٌ كَبِيرٌ جِدًّا مِنَ الْمَوَادِّ الكِيمِیَائيَّةِ.	</a:t>
                      </a: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82576470"/>
                  </a:ext>
                </a:extLst>
              </a:tr>
              <a:tr h="570879">
                <a:tc>
                  <a:txBody>
                    <a:bodyPr/>
                    <a:lstStyle/>
                    <a:p>
                      <a:pPr algn="l" rtl="0"/>
                      <a:r>
                        <a:rPr lang="en-GB">
                          <a:latin typeface="Calibri" panose="020F0502020204030204" pitchFamily="34" charset="0"/>
                          <a:ea typeface="Calibri" panose="020F0502020204030204" pitchFamily="34" charset="0"/>
                          <a:cs typeface="Calibri" panose="020F0502020204030204" pitchFamily="34" charset="0"/>
                        </a:rPr>
                        <a:t>We poison the rivers.</a:t>
                      </a:r>
                      <a:endParaRPr lang="ar-AE">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r" rtl="1"/>
                      <a:r>
                        <a:rPr lang="ar-AE">
                          <a:latin typeface="Calibri" panose="020F0502020204030204" pitchFamily="34" charset="0"/>
                          <a:ea typeface="Calibri" panose="020F0502020204030204" pitchFamily="34" charset="0"/>
                          <a:cs typeface="Calibri" panose="020F0502020204030204" pitchFamily="34" charset="0"/>
                        </a:rPr>
                        <a:t>نُسَمِّمُ الأَنْهَارَ.</a:t>
                      </a:r>
                    </a:p>
                  </a:txBody>
                  <a:tcPr anchor="ctr"/>
                </a:tc>
                <a:extLst>
                  <a:ext uri="{0D108BD9-81ED-4DB2-BD59-A6C34878D82A}">
                    <a16:rowId xmlns:a16="http://schemas.microsoft.com/office/drawing/2014/main" val="2607318875"/>
                  </a:ext>
                </a:extLst>
              </a:tr>
              <a:tr h="570879">
                <a:tc>
                  <a:txBody>
                    <a:bodyPr/>
                    <a:lstStyle/>
                    <a:p>
                      <a:pPr algn="l" rtl="0"/>
                      <a:r>
                        <a:rPr lang="en-US" sz="2000">
                          <a:latin typeface="Calibri" panose="020F0502020204030204" pitchFamily="34" charset="0"/>
                          <a:ea typeface="Calibri" panose="020F0502020204030204" pitchFamily="34" charset="0"/>
                          <a:cs typeface="Calibri" panose="020F0502020204030204" pitchFamily="34" charset="0"/>
                        </a:rPr>
                        <a:t>We use a lot of energy.</a:t>
                      </a:r>
                      <a:endParaRPr lang="ar-AE" sz="200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r" rtl="1"/>
                      <a:r>
                        <a:rPr lang="ar-AE" sz="2000">
                          <a:latin typeface="Calibri" panose="020F0502020204030204" pitchFamily="34" charset="0"/>
                          <a:ea typeface="Calibri" panose="020F0502020204030204" pitchFamily="34" charset="0"/>
                          <a:cs typeface="Calibri" panose="020F0502020204030204" pitchFamily="34" charset="0"/>
                        </a:rPr>
                        <a:t>نَسْتَعْمِلُ الْكَثِيرَ مِنَ الطَّاقَةِ.</a:t>
                      </a:r>
                    </a:p>
                  </a:txBody>
                  <a:tcPr anchor="ctr"/>
                </a:tc>
                <a:extLst>
                  <a:ext uri="{0D108BD9-81ED-4DB2-BD59-A6C34878D82A}">
                    <a16:rowId xmlns:a16="http://schemas.microsoft.com/office/drawing/2014/main" val="288397047"/>
                  </a:ext>
                </a:extLst>
              </a:tr>
              <a:tr h="570879">
                <a:tc>
                  <a:txBody>
                    <a:bodyPr/>
                    <a:lstStyle/>
                    <a:p>
                      <a:pPr algn="l" rtl="0"/>
                      <a:r>
                        <a:rPr lang="en-US">
                          <a:latin typeface="Calibri" panose="020F0502020204030204" pitchFamily="34" charset="0"/>
                          <a:ea typeface="Calibri" panose="020F0502020204030204" pitchFamily="34" charset="0"/>
                          <a:cs typeface="Calibri" panose="020F0502020204030204" pitchFamily="34" charset="0"/>
                        </a:rPr>
                        <a:t>We use a lot of water. </a:t>
                      </a:r>
                      <a:endParaRPr lang="ar-AE">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r" rtl="1"/>
                      <a:r>
                        <a:rPr lang="ar-AE">
                          <a:latin typeface="Calibri" panose="020F0502020204030204" pitchFamily="34" charset="0"/>
                          <a:ea typeface="Calibri" panose="020F0502020204030204" pitchFamily="34" charset="0"/>
                          <a:cs typeface="Calibri" panose="020F0502020204030204" pitchFamily="34" charset="0"/>
                        </a:rPr>
                        <a:t>نَسْتَعْمِلُ الْكَثِيرَ مِنَ الْمَاءِ.</a:t>
                      </a:r>
                    </a:p>
                  </a:txBody>
                  <a:tcPr anchor="ctr"/>
                </a:tc>
                <a:extLst>
                  <a:ext uri="{0D108BD9-81ED-4DB2-BD59-A6C34878D82A}">
                    <a16:rowId xmlns:a16="http://schemas.microsoft.com/office/drawing/2014/main" val="2236053871"/>
                  </a:ext>
                </a:extLst>
              </a:tr>
              <a:tr h="570879">
                <a:tc>
                  <a:txBody>
                    <a:bodyPr/>
                    <a:lstStyle/>
                    <a:p>
                      <a:pPr algn="l" rtl="0"/>
                      <a:r>
                        <a:rPr lang="en-GB">
                          <a:latin typeface="Calibri" panose="020F0502020204030204" pitchFamily="34" charset="0"/>
                          <a:ea typeface="Calibri" panose="020F0502020204030204" pitchFamily="34" charset="0"/>
                          <a:cs typeface="Calibri" panose="020F0502020204030204" pitchFamily="34" charset="0"/>
                        </a:rPr>
                        <a:t>We destroy the forests.</a:t>
                      </a:r>
                      <a:endParaRPr lang="ar-AE">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r" rtl="1"/>
                      <a:r>
                        <a:rPr lang="ar-AE">
                          <a:latin typeface="Calibri" panose="020F0502020204030204" pitchFamily="34" charset="0"/>
                          <a:ea typeface="Calibri" panose="020F0502020204030204" pitchFamily="34" charset="0"/>
                          <a:cs typeface="Calibri" panose="020F0502020204030204" pitchFamily="34" charset="0"/>
                        </a:rPr>
                        <a:t>نُدَمِّرُ الغَابَاتَ.</a:t>
                      </a:r>
                    </a:p>
                  </a:txBody>
                  <a:tcPr anchor="ctr"/>
                </a:tc>
                <a:extLst>
                  <a:ext uri="{0D108BD9-81ED-4DB2-BD59-A6C34878D82A}">
                    <a16:rowId xmlns:a16="http://schemas.microsoft.com/office/drawing/2014/main" val="3844955897"/>
                  </a:ext>
                </a:extLst>
              </a:tr>
              <a:tr h="570879">
                <a:tc>
                  <a:txBody>
                    <a:bodyPr/>
                    <a:lstStyle/>
                    <a:p>
                      <a:pPr algn="l" rtl="0"/>
                      <a:r>
                        <a:rPr lang="en-US"/>
                        <a:t>We are driving rare animals to extinction.</a:t>
                      </a:r>
                      <a:endParaRPr lang="ar-AE">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r" rtl="1"/>
                      <a:r>
                        <a:rPr lang="ar-AE">
                          <a:latin typeface="Calibri" panose="020F0502020204030204" pitchFamily="34" charset="0"/>
                          <a:ea typeface="Calibri" panose="020F0502020204030204" pitchFamily="34" charset="0"/>
                          <a:cs typeface="Calibri" panose="020F0502020204030204" pitchFamily="34" charset="0"/>
                        </a:rPr>
                        <a:t>نَقْضِي عَلَى الحَيوَانَاتِ النَّادِرَةِ.</a:t>
                      </a:r>
                    </a:p>
                  </a:txBody>
                  <a:tcPr anchor="ctr"/>
                </a:tc>
                <a:extLst>
                  <a:ext uri="{0D108BD9-81ED-4DB2-BD59-A6C34878D82A}">
                    <a16:rowId xmlns:a16="http://schemas.microsoft.com/office/drawing/2014/main" val="2131149230"/>
                  </a:ext>
                </a:extLst>
              </a:tr>
            </a:tbl>
          </a:graphicData>
        </a:graphic>
      </p:graphicFrame>
    </p:spTree>
    <p:extLst>
      <p:ext uri="{BB962C8B-B14F-4D97-AF65-F5344CB8AC3E}">
        <p14:creationId xmlns:p14="http://schemas.microsoft.com/office/powerpoint/2010/main" val="28767541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02"/>
        <p:cNvGrpSpPr/>
        <p:nvPr/>
      </p:nvGrpSpPr>
      <p:grpSpPr>
        <a:xfrm>
          <a:off x="0" y="0"/>
          <a:ext cx="0" cy="0"/>
          <a:chOff x="0" y="0"/>
          <a:chExt cx="0" cy="0"/>
        </a:xfrm>
      </p:grpSpPr>
      <p:graphicFrame>
        <p:nvGraphicFramePr>
          <p:cNvPr id="2" name="Google Shape;509;p71">
            <a:extLst>
              <a:ext uri="{FF2B5EF4-FFF2-40B4-BE49-F238E27FC236}">
                <a16:creationId xmlns:a16="http://schemas.microsoft.com/office/drawing/2014/main" id="{9EDC3B10-4757-F0C8-E72C-5C157C3BAA4A}"/>
              </a:ext>
            </a:extLst>
          </p:cNvPr>
          <p:cNvGraphicFramePr/>
          <p:nvPr>
            <p:extLst>
              <p:ext uri="{D42A27DB-BD31-4B8C-83A1-F6EECF244321}">
                <p14:modId xmlns:p14="http://schemas.microsoft.com/office/powerpoint/2010/main" val="2719282542"/>
              </p:ext>
            </p:extLst>
          </p:nvPr>
        </p:nvGraphicFramePr>
        <p:xfrm>
          <a:off x="79645" y="176949"/>
          <a:ext cx="6302867" cy="783171"/>
        </p:xfrm>
        <a:graphic>
          <a:graphicData uri="http://schemas.openxmlformats.org/drawingml/2006/table">
            <a:tbl>
              <a:tblPr>
                <a:noFill/>
              </a:tblPr>
              <a:tblGrid>
                <a:gridCol w="6302867">
                  <a:extLst>
                    <a:ext uri="{9D8B030D-6E8A-4147-A177-3AD203B41FA5}">
                      <a16:colId xmlns:a16="http://schemas.microsoft.com/office/drawing/2014/main" val="20001"/>
                    </a:ext>
                  </a:extLst>
                </a:gridCol>
              </a:tblGrid>
              <a:tr h="783171">
                <a:tc>
                  <a:txBody>
                    <a:bodyPr/>
                    <a:lstStyle/>
                    <a:p>
                      <a:pPr marL="0" lvl="0" indent="0" algn="l" rtl="0">
                        <a:spcBef>
                          <a:spcPts val="0"/>
                        </a:spcBef>
                        <a:spcAft>
                          <a:spcPts val="0"/>
                        </a:spcAft>
                        <a:buNone/>
                      </a:pPr>
                      <a:endParaRPr sz="24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tx2"/>
                    </a:solidFill>
                  </a:tcPr>
                </a:tc>
                <a:extLst>
                  <a:ext uri="{0D108BD9-81ED-4DB2-BD59-A6C34878D82A}">
                    <a16:rowId xmlns:a16="http://schemas.microsoft.com/office/drawing/2014/main" val="10000"/>
                  </a:ext>
                </a:extLst>
              </a:tr>
            </a:tbl>
          </a:graphicData>
        </a:graphic>
      </p:graphicFrame>
      <p:sp>
        <p:nvSpPr>
          <p:cNvPr id="8" name="TextBox 7">
            <a:extLst>
              <a:ext uri="{FF2B5EF4-FFF2-40B4-BE49-F238E27FC236}">
                <a16:creationId xmlns:a16="http://schemas.microsoft.com/office/drawing/2014/main" id="{AAE765AC-EA24-482C-EF05-C32FC44BF1E2}"/>
              </a:ext>
            </a:extLst>
          </p:cNvPr>
          <p:cNvSpPr txBox="1"/>
          <p:nvPr/>
        </p:nvSpPr>
        <p:spPr>
          <a:xfrm>
            <a:off x="161941" y="337701"/>
            <a:ext cx="6096000" cy="461665"/>
          </a:xfrm>
          <a:prstGeom prst="rect">
            <a:avLst/>
          </a:prstGeom>
          <a:noFill/>
        </p:spPr>
        <p:txBody>
          <a:bodyPr wrap="square">
            <a:spAutoFit/>
          </a:bodyPr>
          <a:lstStyle/>
          <a:p>
            <a:r>
              <a:rPr lang="en-US" sz="2400" b="1" i="0">
                <a:solidFill>
                  <a:srgbClr val="1F1535"/>
                </a:solidFill>
                <a:effectLst/>
                <a:latin typeface="Open Sans" panose="020B0606030504020204" pitchFamily="34" charset="0"/>
              </a:rPr>
              <a:t>Reading out-loud/ Assessment/ level 3</a:t>
            </a:r>
            <a:endParaRPr lang="en-AE" sz="2400"/>
          </a:p>
        </p:txBody>
      </p:sp>
      <p:sp>
        <p:nvSpPr>
          <p:cNvPr id="10" name="TextBox 9">
            <a:extLst>
              <a:ext uri="{FF2B5EF4-FFF2-40B4-BE49-F238E27FC236}">
                <a16:creationId xmlns:a16="http://schemas.microsoft.com/office/drawing/2014/main" id="{EAC3BE6B-4CD1-A84F-C2B8-5E281CF7B6F4}"/>
              </a:ext>
            </a:extLst>
          </p:cNvPr>
          <p:cNvSpPr txBox="1"/>
          <p:nvPr/>
        </p:nvSpPr>
        <p:spPr>
          <a:xfrm>
            <a:off x="338236" y="1732054"/>
            <a:ext cx="10997946" cy="4247317"/>
          </a:xfrm>
          <a:prstGeom prst="rect">
            <a:avLst/>
          </a:prstGeom>
          <a:solidFill>
            <a:schemeClr val="bg1"/>
          </a:solidFill>
          <a:ln>
            <a:solidFill>
              <a:sysClr val="windowText" lastClr="000000"/>
            </a:solidFill>
          </a:ln>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3000" b="0" i="0" u="none" strike="noStrike" kern="0" cap="none" spc="0" normalizeH="0" baseline="0" noProof="0">
                <a:ln>
                  <a:noFill/>
                </a:ln>
                <a:solidFill>
                  <a:prstClr val="black"/>
                </a:solidFill>
                <a:effectLst/>
                <a:uLnTx/>
                <a:uFillTx/>
                <a:latin typeface="Aptos" panose="02110004020202020204"/>
              </a:rPr>
              <a:t>إِقْرَأِ النَّصَّ وَأَجِبْ عَنِ الْأَسْئِلَةِ: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3000" b="0" i="0" u="none" strike="noStrike" kern="0" cap="none" spc="0" normalizeH="0" baseline="0" noProof="0">
                <a:ln>
                  <a:noFill/>
                </a:ln>
                <a:solidFill>
                  <a:prstClr val="black"/>
                </a:solidFill>
                <a:effectLst/>
                <a:uLnTx/>
                <a:uFillTx/>
                <a:latin typeface="Aptos" panose="02110004020202020204"/>
              </a:rPr>
              <a:t>أَنَا جَمَال، أَنَا أَعِيشُ فِي بَارِيسَ. لَقَدْ عِشْتُ هُنَا لِمُدَّةِ ثَلَاثِ سَنَوَاتٍ. كُنْتُ أَسْكُنُ فِي الإِمَارَاتِ، وَكَانَتْ هُنَاكَ مَشَاكِلُ مَوْجُودَةٌ أَيْضًا، وَلَكِنَّهَا مُخْتَلِفَةٌ. أَنَا أُحِبُّ حَيَاتِي الْجَدِيدَةَ فِي بَارِيسَ. لِسُوءِ الْحَظِّ، النَّاسُ لَا يَهْتَمُّونَ بِالنَّظَافَةِ وَيُلْقُونَ بالقُمامة فِي الشَّوَارِعِ. المُشْكِلَةُ هُنَا هِيَ أَنَّ بَعْضَ الْمَوَادِّ مِثْلَ الأَكْيَاسِ البَلَاسْتِيكِيَّةِ تَسْتَغْرِقُ عُقُودًا قَبْلَ أَنْ تَتَلَاشَى. وَفِي الوَقْتِ نَفْسِهِ، فَإِنَّهَا فِي النِّهَايَةِ تَنْتَهِي فِي النَّهْرِ وَتُدَمِّرُ بِيئَةَ الحَيَوَانَاتِ الْمَائِيَّةِ وَالنَّبَاتَاتِ أَيْضًا.</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3000" b="0" i="0" u="none" strike="noStrike" kern="0" cap="none" spc="0" normalizeH="0" baseline="0" noProof="0">
                <a:ln>
                  <a:noFill/>
                </a:ln>
                <a:solidFill>
                  <a:prstClr val="black"/>
                </a:solidFill>
                <a:effectLst/>
                <a:uLnTx/>
                <a:uFillTx/>
                <a:latin typeface="Aptos" panose="02110004020202020204"/>
              </a:rPr>
              <a:t>وَالْمُشْكِلَةُ الأُخْرَى هُنَا هِيَ عَدَمُ وُجُودِ التَّوْعِيَةِ حَوْلَ المَوَادِّ الكِيمْيَائِيَّةِ الضَّارَّةِ. النَّاسُ يَسْتَخْدِمُونَ مَوَادَّ خَطِيرَةً جِدًّا، وَلَيْسَ فَقَطْ عَلَى صِحَّتِهِمْ، وَلَكِنْ أَيْضًا عَلَى البِيئَةِ.</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AE" sz="3000" b="0" i="0" u="none" strike="noStrike" kern="0" cap="none" spc="0" normalizeH="0" baseline="0" noProof="0">
                <a:ln>
                  <a:noFill/>
                </a:ln>
                <a:solidFill>
                  <a:prstClr val="black"/>
                </a:solidFill>
                <a:effectLst/>
                <a:uLnTx/>
                <a:uFillTx/>
                <a:latin typeface="Aptos" panose="02110004020202020204"/>
              </a:rPr>
              <a:t>وَأَخِيرًا، هُنَاكَ التَّلَوُّثُ النَّاجِمُ عَنِ السَّيَّارَاتِ. فَهُنَاكَ الكَثِيرُ مِنْهَا!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6AA84F"/>
        </a:solidFill>
        <a:effectLst/>
      </p:bgPr>
    </p:bg>
    <p:spTree>
      <p:nvGrpSpPr>
        <p:cNvPr id="1" name="Shape 502">
          <a:extLst>
            <a:ext uri="{FF2B5EF4-FFF2-40B4-BE49-F238E27FC236}">
              <a16:creationId xmlns:a16="http://schemas.microsoft.com/office/drawing/2014/main" id="{F43EBD76-07B4-1A33-E68C-890C5EF8285A}"/>
            </a:ext>
          </a:extLst>
        </p:cNvPr>
        <p:cNvGrpSpPr/>
        <p:nvPr/>
      </p:nvGrpSpPr>
      <p:grpSpPr>
        <a:xfrm>
          <a:off x="0" y="0"/>
          <a:ext cx="0" cy="0"/>
          <a:chOff x="0" y="0"/>
          <a:chExt cx="0" cy="0"/>
        </a:xfrm>
      </p:grpSpPr>
      <p:sp>
        <p:nvSpPr>
          <p:cNvPr id="8" name="TextBox 7">
            <a:extLst>
              <a:ext uri="{FF2B5EF4-FFF2-40B4-BE49-F238E27FC236}">
                <a16:creationId xmlns:a16="http://schemas.microsoft.com/office/drawing/2014/main" id="{C3E2D1C6-6BB6-4FAD-D1C5-E8880A661B5C}"/>
              </a:ext>
            </a:extLst>
          </p:cNvPr>
          <p:cNvSpPr txBox="1"/>
          <p:nvPr/>
        </p:nvSpPr>
        <p:spPr>
          <a:xfrm>
            <a:off x="152400" y="40104"/>
            <a:ext cx="4639056" cy="36933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rgbClr val="1F1535"/>
                </a:solidFill>
                <a:effectLst/>
                <a:uLnTx/>
                <a:uFillTx/>
                <a:latin typeface="Open Sans" panose="020B0606030504020204" pitchFamily="34" charset="0"/>
                <a:ea typeface="+mn-ea"/>
                <a:cs typeface="+mn-cs"/>
              </a:rPr>
              <a:t>Reading out-loud/ Assessment/ level 3</a:t>
            </a:r>
            <a:endParaRPr kumimoji="0" lang="en-AE" b="0" i="0" u="none" strike="noStrike" kern="1200" cap="none" spc="0" normalizeH="0" baseline="0" noProof="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74425948-F516-3552-6883-BC1E3B2BEC0E}"/>
              </a:ext>
            </a:extLst>
          </p:cNvPr>
          <p:cNvSpPr txBox="1"/>
          <p:nvPr/>
        </p:nvSpPr>
        <p:spPr>
          <a:xfrm>
            <a:off x="128016" y="499462"/>
            <a:ext cx="11928294" cy="6221750"/>
          </a:xfrm>
          <a:prstGeom prst="rect">
            <a:avLst/>
          </a:prstGeom>
          <a:solidFill>
            <a:schemeClr val="bg1"/>
          </a:solidFill>
          <a:ln>
            <a:solidFill>
              <a:sysClr val="windowText" lastClr="000000"/>
            </a:solidFill>
          </a:ln>
        </p:spPr>
        <p:txBody>
          <a:bodyPr wrap="square">
            <a:spAutoFit/>
          </a:bodyPr>
          <a:lstStyle/>
          <a:p>
            <a:pPr algn="r">
              <a:buNone/>
            </a:pPr>
            <a:r>
              <a:rPr lang="ar-AE" sz="2200" kern="0">
                <a:solidFill>
                  <a:prstClr val="black"/>
                </a:solidFill>
              </a:rPr>
              <a:t>إ</a:t>
            </a:r>
            <a:r>
              <a:rPr lang="ar-AE" sz="2200" b="1"/>
              <a:t>قْرَأِ الرِّسَالَةَ التَّالِيَةَ:</a:t>
            </a:r>
            <a:endParaRPr lang="ar-AE" sz="2200"/>
          </a:p>
          <a:p>
            <a:pPr algn="r">
              <a:buNone/>
            </a:pPr>
            <a:r>
              <a:rPr lang="ar-AE" sz="2200"/>
              <a:t>عَزِيزَتِي سَمِيرَةُ ؛</a:t>
            </a:r>
          </a:p>
          <a:p>
            <a:pPr algn="r">
              <a:buNone/>
            </a:pPr>
            <a:r>
              <a:rPr lang="ar-AE" sz="2200"/>
              <a:t>كَيْفَ حَالُكِ؟ وَمَا أَخْبَارُكِ؟ لَقَدْ مَضَى وَقْتٌ طَوِيلٌ مُنْذُ أَنْ الْتَقَيْنَا آخِرَ مَرَّةٍ. أُرِيدُ أَنْ أُخْبِرَكِ عَنْ تَجْرِبَةٍ مَدْرَسِيَّةٍ جَدِيدَةٍ قَامَ بِهَا طُلَّابُ الْمَرْحَلَةِ الثَّانَوِيَّةِ خِلَالَ الْعُطْلَةِ الصَّيْفِيَّةِ. لَقَدْ قَسَّمَنَا مُعَلِّمُنَا إِلَى مَجْمُوعَاتٍ، وَطَلَبَ مِنَّا أَنْ نَخْتَارَ مَشْرُوعًا تَطَوُّعِيًّا؛ لِكَيْ نَتَعَلَّمَ أَهَمِّيَّةَ الْعَمَلِ الْجَمَاعِيِّ فِي حَيَاتِنَا.</a:t>
            </a:r>
          </a:p>
          <a:p>
            <a:pPr algn="r">
              <a:buNone/>
            </a:pPr>
            <a:r>
              <a:rPr lang="ar-AE" sz="2200"/>
              <a:t>بَعْدَ اِنْتِهَاءِ الْعُطْلَةِ، عُدْنَا إِلَى الْمَدْرَسَةِ، وَكُنَّا جَمِيعًا مُتَحَمِّسِينَ وَسُعَدَاءَ لِمَعْرِفَةِ الْمَشَارِيعِ الَّتِي اِخْتَارَتْهَا كُلُّ مَجْمُوعَةٍ؛ فَقَدْ نَظَّمَتْ إِحْدَى الْمَجْمُوعَاتِ حَفْلًا خَيْرِيًّا جَمَعَتْ فِيهِ الْأَمْوَالَ لِشِرَاءِ مُعَدَّاتٍ جَدِيدَةٍ لِلْمَدْرَسَةِ، وَجَمَعَتْ مَجْمُوعَةٌ أُخْرَى الْمَلابِسَ وَأَعْطَتْهَا لِلْفُقَرَاءِ، وَطَبَخَتْ مَجْمُوعَةٌ ثَالِثَةٌ الطَّعَامَ وَقَدَّمَتْهُ لِلنَّاسِ الْمُحْتَاجِينَ.</a:t>
            </a:r>
          </a:p>
          <a:p>
            <a:pPr algn="r">
              <a:buNone/>
            </a:pPr>
            <a:r>
              <a:rPr lang="ar-AE" sz="2200"/>
              <a:t>الآنَ، سَأُحَدِّثُكِ عَنْ مَشْرُوعِ مَجْمُوعَتِي وَدَوْرِ كُلِّ طَالِبٍ فِيهِ. بَعْدَ تَفْكِيرٍ طَوِيلٍ، قَرَّرْنَا أَنْ نُنَظِّفَ شَاطِئَ مَدِينَتِنَا. فِي الْبِدَايَةِ، نَاقَشْنَا خُطَّةَ الْمَشْرُوعِ، ثُمَّ قَسَّمْنَا الْأَدْوَارَ بَيْنَنَا. كَانَتْ مَهَمَّتِي الْأَسَاسِيَّةُ تَوْزِيعَ مَنْشُورَاتٍ تَشْرَحُ مَشْرُوعَنَا وَأَهَمِّيَّتَهُ.</a:t>
            </a:r>
          </a:p>
          <a:p>
            <a:pPr algn="r">
              <a:buNone/>
            </a:pPr>
            <a:r>
              <a:rPr lang="ar-AE" sz="2200"/>
              <a:t>بَدَأْنَا الْعَمَلَ فِي الصَّبَاحِ الْبَاكِرِ، وَانْتَهَى مَشْرُوعُنَا بَعْدَ أُسْبُوعٍ تَقْرِيبًا، قُمْنَا خِلَالَهُ بِجَمْعِ الْأَوْسَاخِ الَّتِي يَتْرُكُهَا بَعْضُ الزُّوَّارِ عَلَى الشَّاطِئِ. كَانَ الْعَمَلُ مُتْعِبًا وَخَاصَّةً فِي مُنْتَصَفِ النَّهَارِ عِنْدَمَا تَكُونُ الشَّمْسُ حَارَّةً جِدًّا، وَلَكِنَّ الَّذِي أَدْهَشَنَا وَخَفَّفَ مِنْ تَعَبِنَا كَانَ إِعْجَابَ النَّاسِ بِجُهُودِنَا، وَمُسَاعَدَةَ بَعْضِ زُوَّارِ الشَّاطِئِ لَنَا.</a:t>
            </a:r>
          </a:p>
          <a:p>
            <a:pPr algn="r">
              <a:buNone/>
            </a:pPr>
            <a:r>
              <a:rPr lang="ar-AE" sz="2200"/>
              <a:t>فِي الْحَقِيقَةِ، إِنَّ الْعَمَلَ فِي مَجْمُوعَةٍ لَهُ فَوَائِدُ كَثِيرَةٌ. فَبِالنِّسْبَةِ إِلَى الْفَرْدِ، يُسَاعِدُ هَذَا النَّوْعُ مِنَ الْعَمَلِ عَلَى بِنَاءِ شَخْصِيَّةٍ قَوِيَّةٍ مِنْ خِلَالِ التَّوَاصُلِ مَعَ الْآخَرِينَ. أَمَّا بِالنِّسْبَةِ إِلَى الْجَمَاعَةِ، فَيَلْعَبُ هَذَا الْعَمَلُ دَوْرًا أَسَاسِيًّا فِي زِيَادَةِ التَّرَابُطِ بَيْنَ النَّاسِ، مِمَّا يُسَاهِمُ فِي بِنَاءِ مُجْتَمَعٍ سَلِيمٍ.</a:t>
            </a:r>
          </a:p>
          <a:p>
            <a:pPr algn="r">
              <a:buNone/>
            </a:pPr>
            <a:r>
              <a:rPr lang="ar-AE" sz="2200"/>
              <a:t>حَقًّا، كَانَتِ الْعُطْلَةُ رَائِعَةً جِدًّا، وَقَدْ تَعَلَّمْتُ الْكَثِيرَ مِنْ ذَلِكَ النَّشَاطِ الْمَدْرَسِيِّ.</a:t>
            </a:r>
          </a:p>
          <a:p>
            <a:pPr algn="r"/>
            <a:r>
              <a:rPr lang="ar-AE" sz="2200"/>
              <a:t>اِبْنُ عَمِّكِ: مُحْسِنٌ</a:t>
            </a:r>
          </a:p>
        </p:txBody>
      </p:sp>
    </p:spTree>
    <p:extLst>
      <p:ext uri="{BB962C8B-B14F-4D97-AF65-F5344CB8AC3E}">
        <p14:creationId xmlns:p14="http://schemas.microsoft.com/office/powerpoint/2010/main" val="2699647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FB74BFA-8FD9-E5A8-F0D9-2C18F4A3236C}"/>
              </a:ext>
            </a:extLst>
          </p:cNvPr>
          <p:cNvPicPr>
            <a:picLocks noChangeAspect="1"/>
          </p:cNvPicPr>
          <p:nvPr/>
        </p:nvPicPr>
        <p:blipFill>
          <a:blip r:embed="rId2"/>
          <a:stretch>
            <a:fillRect/>
          </a:stretch>
        </p:blipFill>
        <p:spPr>
          <a:xfrm>
            <a:off x="121643" y="0"/>
            <a:ext cx="7449590" cy="6786997"/>
          </a:xfrm>
          <a:prstGeom prst="rect">
            <a:avLst/>
          </a:prstGeom>
          <a:ln>
            <a:solidFill>
              <a:schemeClr val="tx1"/>
            </a:solidFill>
          </a:ln>
        </p:spPr>
      </p:pic>
    </p:spTree>
    <p:extLst>
      <p:ext uri="{BB962C8B-B14F-4D97-AF65-F5344CB8AC3E}">
        <p14:creationId xmlns:p14="http://schemas.microsoft.com/office/powerpoint/2010/main" val="1506785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3F2391C35398D4DBFAE02C4211BF7AD" ma:contentTypeVersion="18" ma:contentTypeDescription="Create a new document." ma:contentTypeScope="" ma:versionID="1ce933f9e6905e1465e1aea395c8b78a">
  <xsd:schema xmlns:xsd="http://www.w3.org/2001/XMLSchema" xmlns:xs="http://www.w3.org/2001/XMLSchema" xmlns:p="http://schemas.microsoft.com/office/2006/metadata/properties" xmlns:ns1="http://schemas.microsoft.com/sharepoint/v3" xmlns:ns2="76c0636c-15c3-47b8-9581-6b95322c96a8" xmlns:ns3="870d239f-64ec-4283-aa19-52d7eed7b8e3" targetNamespace="http://schemas.microsoft.com/office/2006/metadata/properties" ma:root="true" ma:fieldsID="30564c66cbe1953370431cc9d666a34f" ns1:_="" ns2:_="" ns3:_="">
    <xsd:import namespace="http://schemas.microsoft.com/sharepoint/v3"/>
    <xsd:import namespace="76c0636c-15c3-47b8-9581-6b95322c96a8"/>
    <xsd:import namespace="870d239f-64ec-4283-aa19-52d7eed7b8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c0636c-15c3-47b8-9581-6b95322c96a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3b3a2e3-323a-4008-9162-83db92f57056"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0d239f-64ec-4283-aa19-52d7eed7b8e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fc03ae69-c813-4e45-bcdb-b270ba762e0a}" ma:internalName="TaxCatchAll" ma:showField="CatchAllData" ma:web="870d239f-64ec-4283-aa19-52d7eed7b8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870d239f-64ec-4283-aa19-52d7eed7b8e3" xsi:nil="true"/>
    <lcf76f155ced4ddcb4097134ff3c332f xmlns="76c0636c-15c3-47b8-9581-6b95322c96a8">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73DAEB-699F-42D3-9CC6-64F7EC3DADFD}">
  <ds:schemaRefs>
    <ds:schemaRef ds:uri="76c0636c-15c3-47b8-9581-6b95322c96a8"/>
    <ds:schemaRef ds:uri="870d239f-64ec-4283-aa19-52d7eed7b8e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87F948C-236A-4D42-A946-2C07BD766FB5}">
  <ds:schemaRefs>
    <ds:schemaRef ds:uri="76c0636c-15c3-47b8-9581-6b95322c96a8"/>
    <ds:schemaRef ds:uri="870d239f-64ec-4283-aa19-52d7eed7b8e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6A814A0-23BD-4EFF-A439-73C5B26D5FC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7</Slides>
  <Notes>4</Notes>
  <HiddenSlides>0</HiddenSlides>
  <ScaleCrop>false</ScaleCrop>
  <HeadingPairs>
    <vt:vector size="4" baseType="variant">
      <vt:variant>
        <vt:lpstr>Theme</vt:lpstr>
      </vt:variant>
      <vt:variant>
        <vt:i4>4</vt:i4>
      </vt:variant>
      <vt:variant>
        <vt:lpstr>Slide Titles</vt:lpstr>
      </vt:variant>
      <vt:variant>
        <vt:i4>7</vt:i4>
      </vt:variant>
    </vt:vector>
  </HeadingPairs>
  <TitlesOfParts>
    <vt:vector size="11" baseType="lpstr">
      <vt:lpstr>Office Theme</vt:lpstr>
      <vt:lpstr>2_Office Theme</vt:lpstr>
      <vt:lpstr>1_Simple Light</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Rodina Khrais</dc:creator>
  <cp:revision>1</cp:revision>
  <dcterms:created xsi:type="dcterms:W3CDTF">2024-11-10T11:04:01Z</dcterms:created>
  <dcterms:modified xsi:type="dcterms:W3CDTF">2025-04-26T15:38:33Z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0x01010013F2391C35398D4DBFAE02C4211BF7AD</vt:lpwstr>
  </property>
  <property fmtid="{D5CDD505-2E9C-101B-9397-08002B2CF9AE}" pid="3" name="MediaServiceImageTags">
    <vt:lpwstr/>
  </property>
</Properties>
</file>