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/>
    <p:restoredTop sz="94637"/>
  </p:normalViewPr>
  <p:slideViewPr>
    <p:cSldViewPr snapToGrid="0" snapToObjects="1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mma Barlow" userId="c30dbb08-a72b-4f64-9c26-843b26107620" providerId="ADAL" clId="{D421CC17-F9D6-43FC-BB26-BF9FE6CDA6F1}"/>
    <pc:docChg chg="modSld">
      <pc:chgData name="Gemma Barlow" userId="c30dbb08-a72b-4f64-9c26-843b26107620" providerId="ADAL" clId="{D421CC17-F9D6-43FC-BB26-BF9FE6CDA6F1}" dt="2024-09-25T03:15:47.002" v="74" actId="20577"/>
      <pc:docMkLst>
        <pc:docMk/>
      </pc:docMkLst>
      <pc:sldChg chg="modSp mod">
        <pc:chgData name="Gemma Barlow" userId="c30dbb08-a72b-4f64-9c26-843b26107620" providerId="ADAL" clId="{D421CC17-F9D6-43FC-BB26-BF9FE6CDA6F1}" dt="2024-09-12T06:47:07.731" v="41" actId="20577"/>
        <pc:sldMkLst>
          <pc:docMk/>
          <pc:sldMk cId="2040573423" sldId="256"/>
        </pc:sldMkLst>
        <pc:spChg chg="mod">
          <ac:chgData name="Gemma Barlow" userId="c30dbb08-a72b-4f64-9c26-843b26107620" providerId="ADAL" clId="{D421CC17-F9D6-43FC-BB26-BF9FE6CDA6F1}" dt="2024-09-12T06:47:07.731" v="41" actId="20577"/>
          <ac:spMkLst>
            <pc:docMk/>
            <pc:sldMk cId="2040573423" sldId="256"/>
            <ac:spMk id="4" creationId="{00000000-0000-0000-0000-000000000000}"/>
          </ac:spMkLst>
        </pc:spChg>
      </pc:sldChg>
      <pc:sldChg chg="modSp mod">
        <pc:chgData name="Gemma Barlow" userId="c30dbb08-a72b-4f64-9c26-843b26107620" providerId="ADAL" clId="{D421CC17-F9D6-43FC-BB26-BF9FE6CDA6F1}" dt="2024-09-25T03:15:47.002" v="74" actId="20577"/>
        <pc:sldMkLst>
          <pc:docMk/>
          <pc:sldMk cId="331367322" sldId="258"/>
        </pc:sldMkLst>
        <pc:spChg chg="mod">
          <ac:chgData name="Gemma Barlow" userId="c30dbb08-a72b-4f64-9c26-843b26107620" providerId="ADAL" clId="{D421CC17-F9D6-43FC-BB26-BF9FE6CDA6F1}" dt="2024-09-25T03:15:47.002" v="74" actId="20577"/>
          <ac:spMkLst>
            <pc:docMk/>
            <pc:sldMk cId="331367322" sldId="25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EF6F0-2AA9-A54A-A49E-F33A4F2F5B8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0E93B-120E-2249-8EE3-FD5457BC0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51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9/25/2024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9/25/2024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9/25/2024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blackWhite">
          <a:xfrm>
            <a:off x="187775" y="1667473"/>
            <a:ext cx="5347610" cy="484762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1"/>
            <a:ext cx="8763000" cy="927956"/>
          </a:xfrm>
        </p:spPr>
        <p:txBody>
          <a:bodyPr/>
          <a:lstStyle/>
          <a:p>
            <a:r>
              <a:rPr lang="en-US"/>
              <a:t>Year 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9918" y="927957"/>
            <a:ext cx="8272163" cy="1239894"/>
          </a:xfrm>
        </p:spPr>
        <p:txBody>
          <a:bodyPr>
            <a:normAutofit/>
          </a:bodyPr>
          <a:lstStyle/>
          <a:p>
            <a:r>
              <a:rPr lang="en-US" sz="4500" dirty="0"/>
              <a:t>The </a:t>
            </a:r>
            <a:r>
              <a:rPr lang="en-US" sz="4500"/>
              <a:t>Breakdown! </a:t>
            </a:r>
            <a:r>
              <a:rPr lang="en-US" sz="4500" dirty="0"/>
              <a:t>Two projects</a:t>
            </a:r>
            <a:r>
              <a:rPr lang="mr-IN" sz="4500" dirty="0"/>
              <a:t>…</a:t>
            </a:r>
            <a:endParaRPr lang="en-US" sz="4500" dirty="0"/>
          </a:p>
        </p:txBody>
      </p:sp>
      <p:sp>
        <p:nvSpPr>
          <p:cNvPr id="4" name="TextBox 3"/>
          <p:cNvSpPr txBox="1"/>
          <p:nvPr/>
        </p:nvSpPr>
        <p:spPr>
          <a:xfrm>
            <a:off x="552448" y="1667473"/>
            <a:ext cx="44239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Autumn Term - Project Title: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Beginning and/or End 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This project will take the same format as last year’s work </a:t>
            </a:r>
            <a:r>
              <a:rPr lang="mr-IN" sz="2400" dirty="0">
                <a:solidFill>
                  <a:schemeClr val="bg1"/>
                </a:solidFill>
              </a:rPr>
              <a:t>–</a:t>
            </a:r>
            <a:r>
              <a:rPr lang="en-US" sz="2400" dirty="0">
                <a:solidFill>
                  <a:schemeClr val="bg1"/>
                </a:solidFill>
              </a:rPr>
              <a:t> AO1, AO2, AO3 and AO4. Research, Record, Develop and Present.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There is a mock exam in November (date tbc</a:t>
            </a:r>
            <a:r>
              <a:rPr lang="en-US" sz="2400">
                <a:solidFill>
                  <a:schemeClr val="bg1"/>
                </a:solidFill>
              </a:rPr>
              <a:t>).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blackWhite">
          <a:xfrm>
            <a:off x="6204856" y="1667473"/>
            <a:ext cx="5987144" cy="484762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69528" y="1621453"/>
            <a:ext cx="495300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</a:rPr>
              <a:t>SpringTerm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mr-IN" sz="2400" dirty="0">
                <a:solidFill>
                  <a:schemeClr val="bg1"/>
                </a:solidFill>
              </a:rPr>
              <a:t>–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Externally Set Assignment (ESA) </a:t>
            </a:r>
            <a:r>
              <a:rPr lang="mr-IN" sz="2400" dirty="0">
                <a:solidFill>
                  <a:schemeClr val="bg1"/>
                </a:solidFill>
              </a:rPr>
              <a:t>–</a:t>
            </a:r>
            <a:r>
              <a:rPr lang="en-US" sz="2400" dirty="0">
                <a:solidFill>
                  <a:schemeClr val="bg1"/>
                </a:solidFill>
              </a:rPr>
              <a:t> The project title is set by the exam board and you will receive it in January.</a:t>
            </a:r>
            <a:endParaRPr lang="en-US" sz="2400" b="1" dirty="0">
              <a:solidFill>
                <a:schemeClr val="bg1"/>
              </a:solidFill>
            </a:endParaRPr>
          </a:p>
          <a:p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This project will again take the same format as last year’s work </a:t>
            </a:r>
            <a:r>
              <a:rPr lang="mr-IN" sz="2400" dirty="0">
                <a:solidFill>
                  <a:schemeClr val="bg1"/>
                </a:solidFill>
              </a:rPr>
              <a:t>–</a:t>
            </a:r>
            <a:r>
              <a:rPr lang="en-US" sz="2400" dirty="0">
                <a:solidFill>
                  <a:schemeClr val="bg1"/>
                </a:solidFill>
              </a:rPr>
              <a:t> AO1, AO2, AO3 and AO4. Research, Record, Develop and Present.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All sketchbook and preparation work should be completed before the final exam in April</a:t>
            </a:r>
          </a:p>
        </p:txBody>
      </p:sp>
    </p:spTree>
    <p:extLst>
      <p:ext uri="{BB962C8B-B14F-4D97-AF65-F5344CB8AC3E}">
        <p14:creationId xmlns:p14="http://schemas.microsoft.com/office/powerpoint/2010/main" val="2040573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1"/>
            <a:ext cx="8763000" cy="927956"/>
          </a:xfrm>
        </p:spPr>
        <p:txBody>
          <a:bodyPr/>
          <a:lstStyle/>
          <a:p>
            <a:r>
              <a:rPr lang="en-US"/>
              <a:t>Year 11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 bwMode="blackWhite">
          <a:xfrm>
            <a:off x="2231136" y="1599170"/>
            <a:ext cx="7729728" cy="1188720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How you will be graded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76272" y="3198382"/>
            <a:ext cx="8032377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/>
              <a:t>Component 1 </a:t>
            </a:r>
            <a:r>
              <a:rPr lang="mr-IN" b="1" u="sng" dirty="0"/>
              <a:t>–</a:t>
            </a:r>
            <a:r>
              <a:rPr lang="en-US" b="1" u="sng" dirty="0"/>
              <a:t> Personal Portfolio </a:t>
            </a:r>
            <a:r>
              <a:rPr lang="mr-IN" b="1" u="sng" dirty="0"/>
              <a:t>–</a:t>
            </a:r>
            <a:r>
              <a:rPr lang="en-US" b="1" u="sng" dirty="0"/>
              <a:t> 60%</a:t>
            </a:r>
          </a:p>
          <a:p>
            <a:r>
              <a:rPr lang="en-US" dirty="0"/>
              <a:t>This is all of your coursework so far and the work that you will do up until the winter holiday.</a:t>
            </a:r>
          </a:p>
          <a:p>
            <a:endParaRPr lang="en-US" dirty="0"/>
          </a:p>
          <a:p>
            <a:r>
              <a:rPr lang="en-US" b="1" u="sng" dirty="0"/>
              <a:t>Component 2 </a:t>
            </a:r>
            <a:r>
              <a:rPr lang="mr-IN" b="1" u="sng" dirty="0"/>
              <a:t>–</a:t>
            </a:r>
            <a:r>
              <a:rPr lang="en-US" b="1" u="sng" dirty="0"/>
              <a:t> Externally Set Assignment </a:t>
            </a:r>
            <a:r>
              <a:rPr lang="mr-IN" b="1" u="sng" dirty="0"/>
              <a:t>–</a:t>
            </a:r>
            <a:r>
              <a:rPr lang="en-US" b="1" u="sng" dirty="0"/>
              <a:t> 40%</a:t>
            </a:r>
          </a:p>
          <a:p>
            <a:r>
              <a:rPr lang="en-US" dirty="0"/>
              <a:t>This is all the work that you will be doing after the winter break, including the final outcome(s) that you will produce during </a:t>
            </a:r>
            <a:r>
              <a:rPr lang="en-US"/>
              <a:t>the 10-hour final </a:t>
            </a:r>
            <a:r>
              <a:rPr lang="en-US" dirty="0"/>
              <a:t>exam at </a:t>
            </a:r>
            <a:r>
              <a:rPr lang="en-US"/>
              <a:t>the end of the year.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6732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5573</TotalTime>
  <Words>210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Gill Sans MT</vt:lpstr>
      <vt:lpstr>Parcel</vt:lpstr>
      <vt:lpstr>Year 11</vt:lpstr>
      <vt:lpstr>Year 11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11</dc:title>
  <dc:creator>gemma b</dc:creator>
  <cp:lastModifiedBy>Gemma Barlow</cp:lastModifiedBy>
  <cp:revision>7</cp:revision>
  <dcterms:created xsi:type="dcterms:W3CDTF">2017-08-29T15:04:42Z</dcterms:created>
  <dcterms:modified xsi:type="dcterms:W3CDTF">2024-09-25T03:15:50Z</dcterms:modified>
</cp:coreProperties>
</file>