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8"/>
  </p:notesMasterIdLst>
  <p:sldIdLst>
    <p:sldId id="260" r:id="rId3"/>
    <p:sldId id="292" r:id="rId4"/>
    <p:sldId id="270" r:id="rId5"/>
    <p:sldId id="271" r:id="rId6"/>
    <p:sldId id="272" r:id="rId7"/>
    <p:sldId id="273" r:id="rId8"/>
    <p:sldId id="274" r:id="rId9"/>
    <p:sldId id="275" r:id="rId10"/>
    <p:sldId id="285" r:id="rId11"/>
    <p:sldId id="276" r:id="rId12"/>
    <p:sldId id="287" r:id="rId13"/>
    <p:sldId id="277" r:id="rId14"/>
    <p:sldId id="265" r:id="rId15"/>
    <p:sldId id="268" r:id="rId16"/>
    <p:sldId id="44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737"/>
    <a:srgbClr val="A66BD3"/>
    <a:srgbClr val="8D42C6"/>
    <a:srgbClr val="008206"/>
    <a:srgbClr val="FFFF00"/>
    <a:srgbClr val="1FFFBA"/>
    <a:srgbClr val="09BFFF"/>
    <a:srgbClr val="00CC5C"/>
    <a:srgbClr val="FFFF99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32B12-01E5-4C8F-BF24-630BCF57F7E7}" v="104" dt="2020-01-05T08:02:01.091"/>
    <p1510:client id="{B24FCB33-A0B5-43FA-B5D7-A679E23B29DD}" v="1" dt="2020-01-05T10:05:36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92244" autoAdjust="0"/>
  </p:normalViewPr>
  <p:slideViewPr>
    <p:cSldViewPr snapToGrid="0">
      <p:cViewPr varScale="1">
        <p:scale>
          <a:sx n="105" d="100"/>
          <a:sy n="105" d="100"/>
        </p:scale>
        <p:origin x="7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an Teasdale" userId="3620ba86-05f2-4ec4-b2b9-272ec4268226" providerId="ADAL" clId="{92B1DBEB-EF7B-417A-BB3F-7AC719B10848}"/>
    <pc:docChg chg="custSel delSld modSld sldOrd modMainMaster">
      <pc:chgData name="Myran Teasdale" userId="3620ba86-05f2-4ec4-b2b9-272ec4268226" providerId="ADAL" clId="{92B1DBEB-EF7B-417A-BB3F-7AC719B10848}" dt="2019-12-29T18:46:34.506" v="223"/>
      <pc:docMkLst>
        <pc:docMk/>
      </pc:docMkLst>
      <pc:sldChg chg="del">
        <pc:chgData name="Myran Teasdale" userId="3620ba86-05f2-4ec4-b2b9-272ec4268226" providerId="ADAL" clId="{92B1DBEB-EF7B-417A-BB3F-7AC719B10848}" dt="2019-12-29T18:13:42.127" v="66" actId="47"/>
        <pc:sldMkLst>
          <pc:docMk/>
          <pc:sldMk cId="3600077597" sldId="258"/>
        </pc:sldMkLst>
      </pc:sldChg>
      <pc:sldChg chg="del">
        <pc:chgData name="Myran Teasdale" userId="3620ba86-05f2-4ec4-b2b9-272ec4268226" providerId="ADAL" clId="{92B1DBEB-EF7B-417A-BB3F-7AC719B10848}" dt="2019-12-29T18:13:40.049" v="64" actId="47"/>
        <pc:sldMkLst>
          <pc:docMk/>
          <pc:sldMk cId="1750267180" sldId="262"/>
        </pc:sldMkLst>
      </pc:sldChg>
      <pc:sldChg chg="ord">
        <pc:chgData name="Myran Teasdale" userId="3620ba86-05f2-4ec4-b2b9-272ec4268226" providerId="ADAL" clId="{92B1DBEB-EF7B-417A-BB3F-7AC719B10848}" dt="2019-12-29T18:14:02.551" v="91"/>
        <pc:sldMkLst>
          <pc:docMk/>
          <pc:sldMk cId="3456637431" sldId="263"/>
        </pc:sldMkLst>
      </pc:sldChg>
      <pc:sldChg chg="del">
        <pc:chgData name="Myran Teasdale" userId="3620ba86-05f2-4ec4-b2b9-272ec4268226" providerId="ADAL" clId="{92B1DBEB-EF7B-417A-BB3F-7AC719B10848}" dt="2019-12-29T18:13:42.664" v="71" actId="47"/>
        <pc:sldMkLst>
          <pc:docMk/>
          <pc:sldMk cId="1824877614" sldId="264"/>
        </pc:sldMkLst>
      </pc:sldChg>
      <pc:sldChg chg="del">
        <pc:chgData name="Myran Teasdale" userId="3620ba86-05f2-4ec4-b2b9-272ec4268226" providerId="ADAL" clId="{92B1DBEB-EF7B-417A-BB3F-7AC719B10848}" dt="2019-12-29T18:13:41.822" v="65" actId="47"/>
        <pc:sldMkLst>
          <pc:docMk/>
          <pc:sldMk cId="4135759314" sldId="265"/>
        </pc:sldMkLst>
      </pc:sldChg>
      <pc:sldChg chg="del">
        <pc:chgData name="Myran Teasdale" userId="3620ba86-05f2-4ec4-b2b9-272ec4268226" providerId="ADAL" clId="{92B1DBEB-EF7B-417A-BB3F-7AC719B10848}" dt="2019-12-29T18:13:42.533" v="70" actId="47"/>
        <pc:sldMkLst>
          <pc:docMk/>
          <pc:sldMk cId="3235288330" sldId="266"/>
        </pc:sldMkLst>
      </pc:sldChg>
      <pc:sldChg chg="del">
        <pc:chgData name="Myran Teasdale" userId="3620ba86-05f2-4ec4-b2b9-272ec4268226" providerId="ADAL" clId="{92B1DBEB-EF7B-417A-BB3F-7AC719B10848}" dt="2019-12-29T18:13:42.846" v="72" actId="47"/>
        <pc:sldMkLst>
          <pc:docMk/>
          <pc:sldMk cId="330856737" sldId="267"/>
        </pc:sldMkLst>
      </pc:sldChg>
      <pc:sldChg chg="del">
        <pc:chgData name="Myran Teasdale" userId="3620ba86-05f2-4ec4-b2b9-272ec4268226" providerId="ADAL" clId="{92B1DBEB-EF7B-417A-BB3F-7AC719B10848}" dt="2019-12-29T18:13:42.899" v="73" actId="47"/>
        <pc:sldMkLst>
          <pc:docMk/>
          <pc:sldMk cId="2924977618" sldId="268"/>
        </pc:sldMkLst>
      </pc:sldChg>
      <pc:sldChg chg="modSp">
        <pc:chgData name="Myran Teasdale" userId="3620ba86-05f2-4ec4-b2b9-272ec4268226" providerId="ADAL" clId="{92B1DBEB-EF7B-417A-BB3F-7AC719B10848}" dt="2019-12-29T18:20:48.859" v="152" actId="20577"/>
        <pc:sldMkLst>
          <pc:docMk/>
          <pc:sldMk cId="3888485246" sldId="269"/>
        </pc:sldMkLst>
        <pc:spChg chg="mod">
          <ac:chgData name="Myran Teasdale" userId="3620ba86-05f2-4ec4-b2b9-272ec4268226" providerId="ADAL" clId="{92B1DBEB-EF7B-417A-BB3F-7AC719B10848}" dt="2019-12-29T18:20:48.859" v="152" actId="20577"/>
          <ac:spMkLst>
            <pc:docMk/>
            <pc:sldMk cId="3888485246" sldId="269"/>
            <ac:spMk id="4" creationId="{16BF13FE-647F-43C1-9C0C-8DE25360D320}"/>
          </ac:spMkLst>
        </pc:spChg>
      </pc:sldChg>
      <pc:sldChg chg="del">
        <pc:chgData name="Myran Teasdale" userId="3620ba86-05f2-4ec4-b2b9-272ec4268226" providerId="ADAL" clId="{92B1DBEB-EF7B-417A-BB3F-7AC719B10848}" dt="2019-12-29T18:13:45.082" v="75" actId="47"/>
        <pc:sldMkLst>
          <pc:docMk/>
          <pc:sldMk cId="34372077" sldId="270"/>
        </pc:sldMkLst>
      </pc:sldChg>
      <pc:sldChg chg="del">
        <pc:chgData name="Myran Teasdale" userId="3620ba86-05f2-4ec4-b2b9-272ec4268226" providerId="ADAL" clId="{92B1DBEB-EF7B-417A-BB3F-7AC719B10848}" dt="2019-12-29T18:13:45.181" v="76" actId="47"/>
        <pc:sldMkLst>
          <pc:docMk/>
          <pc:sldMk cId="1080025700" sldId="271"/>
        </pc:sldMkLst>
      </pc:sldChg>
      <pc:sldChg chg="del">
        <pc:chgData name="Myran Teasdale" userId="3620ba86-05f2-4ec4-b2b9-272ec4268226" providerId="ADAL" clId="{92B1DBEB-EF7B-417A-BB3F-7AC719B10848}" dt="2019-12-29T18:13:45.484" v="78" actId="47"/>
        <pc:sldMkLst>
          <pc:docMk/>
          <pc:sldMk cId="3431436087" sldId="272"/>
        </pc:sldMkLst>
      </pc:sldChg>
      <pc:sldChg chg="del">
        <pc:chgData name="Myran Teasdale" userId="3620ba86-05f2-4ec4-b2b9-272ec4268226" providerId="ADAL" clId="{92B1DBEB-EF7B-417A-BB3F-7AC719B10848}" dt="2019-12-29T18:13:47.136" v="80" actId="47"/>
        <pc:sldMkLst>
          <pc:docMk/>
          <pc:sldMk cId="1249944084" sldId="273"/>
        </pc:sldMkLst>
      </pc:sldChg>
      <pc:sldChg chg="del">
        <pc:chgData name="Myran Teasdale" userId="3620ba86-05f2-4ec4-b2b9-272ec4268226" providerId="ADAL" clId="{92B1DBEB-EF7B-417A-BB3F-7AC719B10848}" dt="2019-12-29T18:13:47.273" v="81" actId="47"/>
        <pc:sldMkLst>
          <pc:docMk/>
          <pc:sldMk cId="1136389226" sldId="274"/>
        </pc:sldMkLst>
      </pc:sldChg>
      <pc:sldChg chg="del">
        <pc:chgData name="Myran Teasdale" userId="3620ba86-05f2-4ec4-b2b9-272ec4268226" providerId="ADAL" clId="{92B1DBEB-EF7B-417A-BB3F-7AC719B10848}" dt="2019-12-29T18:13:45.366" v="77" actId="47"/>
        <pc:sldMkLst>
          <pc:docMk/>
          <pc:sldMk cId="2172680482" sldId="275"/>
        </pc:sldMkLst>
      </pc:sldChg>
      <pc:sldChg chg="del">
        <pc:chgData name="Myran Teasdale" userId="3620ba86-05f2-4ec4-b2b9-272ec4268226" providerId="ADAL" clId="{92B1DBEB-EF7B-417A-BB3F-7AC719B10848}" dt="2019-12-29T18:13:46.961" v="79" actId="47"/>
        <pc:sldMkLst>
          <pc:docMk/>
          <pc:sldMk cId="279793986" sldId="276"/>
        </pc:sldMkLst>
      </pc:sldChg>
      <pc:sldChg chg="del">
        <pc:chgData name="Myran Teasdale" userId="3620ba86-05f2-4ec4-b2b9-272ec4268226" providerId="ADAL" clId="{92B1DBEB-EF7B-417A-BB3F-7AC719B10848}" dt="2019-12-29T18:13:42.234" v="68" actId="47"/>
        <pc:sldMkLst>
          <pc:docMk/>
          <pc:sldMk cId="1625244467" sldId="277"/>
        </pc:sldMkLst>
      </pc:sldChg>
      <pc:sldChg chg="del">
        <pc:chgData name="Myran Teasdale" userId="3620ba86-05f2-4ec4-b2b9-272ec4268226" providerId="ADAL" clId="{92B1DBEB-EF7B-417A-BB3F-7AC719B10848}" dt="2019-12-29T18:13:48.045" v="82" actId="47"/>
        <pc:sldMkLst>
          <pc:docMk/>
          <pc:sldMk cId="335866861" sldId="278"/>
        </pc:sldMkLst>
      </pc:sldChg>
      <pc:sldChg chg="del">
        <pc:chgData name="Myran Teasdale" userId="3620ba86-05f2-4ec4-b2b9-272ec4268226" providerId="ADAL" clId="{92B1DBEB-EF7B-417A-BB3F-7AC719B10848}" dt="2019-12-29T18:13:48.166" v="83" actId="47"/>
        <pc:sldMkLst>
          <pc:docMk/>
          <pc:sldMk cId="3604347790" sldId="279"/>
        </pc:sldMkLst>
      </pc:sldChg>
      <pc:sldChg chg="del">
        <pc:chgData name="Myran Teasdale" userId="3620ba86-05f2-4ec4-b2b9-272ec4268226" providerId="ADAL" clId="{92B1DBEB-EF7B-417A-BB3F-7AC719B10848}" dt="2019-12-29T18:13:49.154" v="84" actId="47"/>
        <pc:sldMkLst>
          <pc:docMk/>
          <pc:sldMk cId="3578288063" sldId="280"/>
        </pc:sldMkLst>
      </pc:sldChg>
      <pc:sldChg chg="del">
        <pc:chgData name="Myran Teasdale" userId="3620ba86-05f2-4ec4-b2b9-272ec4268226" providerId="ADAL" clId="{92B1DBEB-EF7B-417A-BB3F-7AC719B10848}" dt="2019-12-29T18:13:49.256" v="85" actId="47"/>
        <pc:sldMkLst>
          <pc:docMk/>
          <pc:sldMk cId="1792242067" sldId="281"/>
        </pc:sldMkLst>
      </pc:sldChg>
      <pc:sldChg chg="del">
        <pc:chgData name="Myran Teasdale" userId="3620ba86-05f2-4ec4-b2b9-272ec4268226" providerId="ADAL" clId="{92B1DBEB-EF7B-417A-BB3F-7AC719B10848}" dt="2019-12-29T18:13:49.929" v="86" actId="47"/>
        <pc:sldMkLst>
          <pc:docMk/>
          <pc:sldMk cId="1188598524" sldId="282"/>
        </pc:sldMkLst>
      </pc:sldChg>
      <pc:sldChg chg="del">
        <pc:chgData name="Myran Teasdale" userId="3620ba86-05f2-4ec4-b2b9-272ec4268226" providerId="ADAL" clId="{92B1DBEB-EF7B-417A-BB3F-7AC719B10848}" dt="2019-12-29T18:13:50.985" v="87" actId="47"/>
        <pc:sldMkLst>
          <pc:docMk/>
          <pc:sldMk cId="2130524701" sldId="283"/>
        </pc:sldMkLst>
      </pc:sldChg>
      <pc:sldChg chg="delSp">
        <pc:chgData name="Myran Teasdale" userId="3620ba86-05f2-4ec4-b2b9-272ec4268226" providerId="ADAL" clId="{92B1DBEB-EF7B-417A-BB3F-7AC719B10848}" dt="2019-12-29T18:17:03.365" v="142" actId="478"/>
        <pc:sldMkLst>
          <pc:docMk/>
          <pc:sldMk cId="2669083079" sldId="284"/>
        </pc:sldMkLst>
        <pc:spChg chg="del">
          <ac:chgData name="Myran Teasdale" userId="3620ba86-05f2-4ec4-b2b9-272ec4268226" providerId="ADAL" clId="{92B1DBEB-EF7B-417A-BB3F-7AC719B10848}" dt="2019-12-29T18:16:59.837" v="141" actId="478"/>
          <ac:spMkLst>
            <pc:docMk/>
            <pc:sldMk cId="2669083079" sldId="284"/>
            <ac:spMk id="2" creationId="{6B3E895D-2C77-4555-98E8-047A0C64E679}"/>
          </ac:spMkLst>
        </pc:spChg>
        <pc:spChg chg="del">
          <ac:chgData name="Myran Teasdale" userId="3620ba86-05f2-4ec4-b2b9-272ec4268226" providerId="ADAL" clId="{92B1DBEB-EF7B-417A-BB3F-7AC719B10848}" dt="2019-12-29T18:17:03.365" v="142" actId="478"/>
          <ac:spMkLst>
            <pc:docMk/>
            <pc:sldMk cId="2669083079" sldId="284"/>
            <ac:spMk id="6" creationId="{29097FC1-2894-4394-AB8F-E0FBE938A4C0}"/>
          </ac:spMkLst>
        </pc:spChg>
        <pc:spChg chg="del">
          <ac:chgData name="Myran Teasdale" userId="3620ba86-05f2-4ec4-b2b9-272ec4268226" providerId="ADAL" clId="{92B1DBEB-EF7B-417A-BB3F-7AC719B10848}" dt="2019-12-29T18:17:03.365" v="142" actId="478"/>
          <ac:spMkLst>
            <pc:docMk/>
            <pc:sldMk cId="2669083079" sldId="284"/>
            <ac:spMk id="7" creationId="{6F8ACC67-DB60-4BF6-AE95-5E06D34902AB}"/>
          </ac:spMkLst>
        </pc:spChg>
        <pc:spChg chg="del">
          <ac:chgData name="Myran Teasdale" userId="3620ba86-05f2-4ec4-b2b9-272ec4268226" providerId="ADAL" clId="{92B1DBEB-EF7B-417A-BB3F-7AC719B10848}" dt="2019-12-29T18:17:03.365" v="142" actId="478"/>
          <ac:spMkLst>
            <pc:docMk/>
            <pc:sldMk cId="2669083079" sldId="284"/>
            <ac:spMk id="8" creationId="{D1A4D42A-C7A1-4699-9A9B-83B34A9F1546}"/>
          </ac:spMkLst>
        </pc:spChg>
      </pc:sldChg>
      <pc:sldChg chg="ord">
        <pc:chgData name="Myran Teasdale" userId="3620ba86-05f2-4ec4-b2b9-272ec4268226" providerId="ADAL" clId="{92B1DBEB-EF7B-417A-BB3F-7AC719B10848}" dt="2019-12-29T18:13:53.376" v="89"/>
        <pc:sldMkLst>
          <pc:docMk/>
          <pc:sldMk cId="3188488142" sldId="292"/>
        </pc:sldMkLst>
      </pc:sldChg>
      <pc:sldChg chg="del">
        <pc:chgData name="Myran Teasdale" userId="3620ba86-05f2-4ec4-b2b9-272ec4268226" providerId="ADAL" clId="{92B1DBEB-EF7B-417A-BB3F-7AC719B10848}" dt="2019-12-29T18:16:55.989" v="140" actId="47"/>
        <pc:sldMkLst>
          <pc:docMk/>
          <pc:sldMk cId="3769610878" sldId="293"/>
        </pc:sldMkLst>
      </pc:sldChg>
      <pc:sldChg chg="addSp delSp modSp modAnim">
        <pc:chgData name="Myran Teasdale" userId="3620ba86-05f2-4ec4-b2b9-272ec4268226" providerId="ADAL" clId="{92B1DBEB-EF7B-417A-BB3F-7AC719B10848}" dt="2019-12-29T18:46:34.506" v="223"/>
        <pc:sldMkLst>
          <pc:docMk/>
          <pc:sldMk cId="3260025501" sldId="414"/>
        </pc:sldMkLst>
        <pc:spChg chg="mod">
          <ac:chgData name="Myran Teasdale" userId="3620ba86-05f2-4ec4-b2b9-272ec4268226" providerId="ADAL" clId="{92B1DBEB-EF7B-417A-BB3F-7AC719B10848}" dt="2019-12-29T18:42:22.699" v="153" actId="20577"/>
          <ac:spMkLst>
            <pc:docMk/>
            <pc:sldMk cId="3260025501" sldId="414"/>
            <ac:spMk id="2" creationId="{1D38A343-7166-45A6-AA2A-827B95F6F8F7}"/>
          </ac:spMkLst>
        </pc:spChg>
        <pc:spChg chg="mod">
          <ac:chgData name="Myran Teasdale" userId="3620ba86-05f2-4ec4-b2b9-272ec4268226" providerId="ADAL" clId="{92B1DBEB-EF7B-417A-BB3F-7AC719B10848}" dt="2019-12-29T18:46:07.480" v="219" actId="20577"/>
          <ac:spMkLst>
            <pc:docMk/>
            <pc:sldMk cId="3260025501" sldId="414"/>
            <ac:spMk id="3" creationId="{35E59EF9-6294-4E2C-8B31-76EE83CB2AB6}"/>
          </ac:spMkLst>
        </pc:spChg>
        <pc:picChg chg="add del">
          <ac:chgData name="Myran Teasdale" userId="3620ba86-05f2-4ec4-b2b9-272ec4268226" providerId="ADAL" clId="{92B1DBEB-EF7B-417A-BB3F-7AC719B10848}" dt="2019-12-29T18:45:26.841" v="178"/>
          <ac:picMkLst>
            <pc:docMk/>
            <pc:sldMk cId="3260025501" sldId="414"/>
            <ac:picMk id="4" creationId="{62687AA3-8FD1-4AEA-B67B-2F2CF26A821A}"/>
          </ac:picMkLst>
        </pc:picChg>
      </pc:sldChg>
      <pc:sldChg chg="del">
        <pc:chgData name="Myran Teasdale" userId="3620ba86-05f2-4ec4-b2b9-272ec4268226" providerId="ADAL" clId="{92B1DBEB-EF7B-417A-BB3F-7AC719B10848}" dt="2019-12-29T18:12:46.401" v="0" actId="47"/>
        <pc:sldMkLst>
          <pc:docMk/>
          <pc:sldMk cId="1919554552" sldId="440"/>
        </pc:sldMkLst>
      </pc:sldChg>
      <pc:sldChg chg="del">
        <pc:chgData name="Myran Teasdale" userId="3620ba86-05f2-4ec4-b2b9-272ec4268226" providerId="ADAL" clId="{92B1DBEB-EF7B-417A-BB3F-7AC719B10848}" dt="2019-12-29T18:13:42.175" v="67" actId="47"/>
        <pc:sldMkLst>
          <pc:docMk/>
          <pc:sldMk cId="1351558269" sldId="442"/>
        </pc:sldMkLst>
      </pc:sldChg>
      <pc:sldChg chg="del">
        <pc:chgData name="Myran Teasdale" userId="3620ba86-05f2-4ec4-b2b9-272ec4268226" providerId="ADAL" clId="{92B1DBEB-EF7B-417A-BB3F-7AC719B10848}" dt="2019-12-29T18:13:42.352" v="69" actId="47"/>
        <pc:sldMkLst>
          <pc:docMk/>
          <pc:sldMk cId="1688174007" sldId="443"/>
        </pc:sldMkLst>
      </pc:sldChg>
      <pc:sldChg chg="del">
        <pc:chgData name="Myran Teasdale" userId="3620ba86-05f2-4ec4-b2b9-272ec4268226" providerId="ADAL" clId="{92B1DBEB-EF7B-417A-BB3F-7AC719B10848}" dt="2019-12-29T18:13:44.918" v="74" actId="47"/>
        <pc:sldMkLst>
          <pc:docMk/>
          <pc:sldMk cId="1246472712" sldId="444"/>
        </pc:sldMkLst>
      </pc:sldChg>
      <pc:sldMasterChg chg="modSp">
        <pc:chgData name="Myran Teasdale" userId="3620ba86-05f2-4ec4-b2b9-272ec4268226" providerId="ADAL" clId="{92B1DBEB-EF7B-417A-BB3F-7AC719B10848}" dt="2019-12-29T18:16:24.187" v="136" actId="207"/>
        <pc:sldMasterMkLst>
          <pc:docMk/>
          <pc:sldMasterMk cId="1435421309" sldId="2147483648"/>
        </pc:sldMasterMkLst>
        <pc:graphicFrameChg chg="mod">
          <ac:chgData name="Myran Teasdale" userId="3620ba86-05f2-4ec4-b2b9-272ec4268226" providerId="ADAL" clId="{92B1DBEB-EF7B-417A-BB3F-7AC719B10848}" dt="2019-12-29T18:16:24.187" v="136" actId="207"/>
          <ac:graphicFrameMkLst>
            <pc:docMk/>
            <pc:sldMasterMk cId="1435421309" sldId="2147483648"/>
            <ac:graphicFrameMk id="12" creationId="{75520FFF-31C1-4DE7-8112-047F5BBF9A1D}"/>
          </ac:graphicFrameMkLst>
        </pc:graphicFrameChg>
      </pc:sldMasterChg>
      <pc:sldMasterChg chg="modSp">
        <pc:chgData name="Myran Teasdale" userId="3620ba86-05f2-4ec4-b2b9-272ec4268226" providerId="ADAL" clId="{92B1DBEB-EF7B-417A-BB3F-7AC719B10848}" dt="2019-12-29T18:16:46.500" v="139" actId="12"/>
        <pc:sldMasterMkLst>
          <pc:docMk/>
          <pc:sldMasterMk cId="2199009452" sldId="2147483675"/>
        </pc:sldMasterMkLst>
        <pc:spChg chg="mod">
          <ac:chgData name="Myran Teasdale" userId="3620ba86-05f2-4ec4-b2b9-272ec4268226" providerId="ADAL" clId="{92B1DBEB-EF7B-417A-BB3F-7AC719B10848}" dt="2019-12-29T18:16:46.500" v="139" actId="12"/>
          <ac:spMkLst>
            <pc:docMk/>
            <pc:sldMasterMk cId="2199009452" sldId="2147483675"/>
            <ac:spMk id="10" creationId="{017DE869-988B-4C33-B05E-A7536FF3ADCE}"/>
          </ac:spMkLst>
        </pc:spChg>
      </pc:sldMasterChg>
    </pc:docChg>
  </pc:docChgLst>
  <pc:docChgLst>
    <pc:chgData name="Myran Teasdale" userId="3620ba86-05f2-4ec4-b2b9-272ec4268226" providerId="ADAL" clId="{46432B12-01E5-4C8F-BF24-630BCF57F7E7}"/>
    <pc:docChg chg="undo custSel addSld delSld modSld sldOrd modMainMaster">
      <pc:chgData name="Myran Teasdale" userId="3620ba86-05f2-4ec4-b2b9-272ec4268226" providerId="ADAL" clId="{46432B12-01E5-4C8F-BF24-630BCF57F7E7}" dt="2020-01-05T09:01:54.355" v="425" actId="20577"/>
      <pc:docMkLst>
        <pc:docMk/>
      </pc:docMkLst>
      <pc:sldChg chg="delSp modSp add ord">
        <pc:chgData name="Myran Teasdale" userId="3620ba86-05f2-4ec4-b2b9-272ec4268226" providerId="ADAL" clId="{46432B12-01E5-4C8F-BF24-630BCF57F7E7}" dt="2019-12-29T19:27:21.258" v="246" actId="478"/>
        <pc:sldMkLst>
          <pc:docMk/>
          <pc:sldMk cId="4135759314" sldId="265"/>
        </pc:sldMkLst>
        <pc:spChg chg="del">
          <ac:chgData name="Myran Teasdale" userId="3620ba86-05f2-4ec4-b2b9-272ec4268226" providerId="ADAL" clId="{46432B12-01E5-4C8F-BF24-630BCF57F7E7}" dt="2019-12-29T19:27:21.258" v="246" actId="478"/>
          <ac:spMkLst>
            <pc:docMk/>
            <pc:sldMk cId="4135759314" sldId="265"/>
            <ac:spMk id="8" creationId="{720DE5D1-1816-6C47-8E79-206950CC9510}"/>
          </ac:spMkLst>
        </pc:spChg>
        <pc:spChg chg="mod">
          <ac:chgData name="Myran Teasdale" userId="3620ba86-05f2-4ec4-b2b9-272ec4268226" providerId="ADAL" clId="{46432B12-01E5-4C8F-BF24-630BCF57F7E7}" dt="2019-12-29T19:27:15.179" v="245" actId="403"/>
          <ac:spMkLst>
            <pc:docMk/>
            <pc:sldMk cId="4135759314" sldId="265"/>
            <ac:spMk id="10" creationId="{73BFDC76-8E12-4DA3-B194-8BD79D337C7A}"/>
          </ac:spMkLst>
        </pc:spChg>
        <pc:spChg chg="del">
          <ac:chgData name="Myran Teasdale" userId="3620ba86-05f2-4ec4-b2b9-272ec4268226" providerId="ADAL" clId="{46432B12-01E5-4C8F-BF24-630BCF57F7E7}" dt="2019-12-29T19:27:21.258" v="246" actId="478"/>
          <ac:spMkLst>
            <pc:docMk/>
            <pc:sldMk cId="4135759314" sldId="265"/>
            <ac:spMk id="14" creationId="{910185BC-F85F-2948-B9D9-8D173FAEB490}"/>
          </ac:spMkLst>
        </pc:spChg>
        <pc:spChg chg="del">
          <ac:chgData name="Myran Teasdale" userId="3620ba86-05f2-4ec4-b2b9-272ec4268226" providerId="ADAL" clId="{46432B12-01E5-4C8F-BF24-630BCF57F7E7}" dt="2019-12-29T19:27:21.258" v="246" actId="478"/>
          <ac:spMkLst>
            <pc:docMk/>
            <pc:sldMk cId="4135759314" sldId="265"/>
            <ac:spMk id="15" creationId="{12231076-32E1-104B-AFC8-6B7080FAFB32}"/>
          </ac:spMkLst>
        </pc:spChg>
      </pc:sldChg>
      <pc:sldChg chg="delSp modSp add">
        <pc:chgData name="Myran Teasdale" userId="3620ba86-05f2-4ec4-b2b9-272ec4268226" providerId="ADAL" clId="{46432B12-01E5-4C8F-BF24-630BCF57F7E7}" dt="2019-12-29T19:23:33.237" v="193" actId="1076"/>
        <pc:sldMkLst>
          <pc:docMk/>
          <pc:sldMk cId="3208054044" sldId="268"/>
        </pc:sldMkLst>
        <pc:spChg chg="del">
          <ac:chgData name="Myran Teasdale" userId="3620ba86-05f2-4ec4-b2b9-272ec4268226" providerId="ADAL" clId="{46432B12-01E5-4C8F-BF24-630BCF57F7E7}" dt="2019-12-29T19:23:21.679" v="188" actId="478"/>
          <ac:spMkLst>
            <pc:docMk/>
            <pc:sldMk cId="3208054044" sldId="268"/>
            <ac:spMk id="8" creationId="{8AFF3FB4-D333-F444-AC48-D5FF16533812}"/>
          </ac:spMkLst>
        </pc:spChg>
        <pc:spChg chg="mod">
          <ac:chgData name="Myran Teasdale" userId="3620ba86-05f2-4ec4-b2b9-272ec4268226" providerId="ADAL" clId="{46432B12-01E5-4C8F-BF24-630BCF57F7E7}" dt="2019-12-29T19:23:12.018" v="184" actId="120"/>
          <ac:spMkLst>
            <pc:docMk/>
            <pc:sldMk cId="3208054044" sldId="268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19-12-29T19:23:31.365" v="192" actId="14100"/>
          <ac:spMkLst>
            <pc:docMk/>
            <pc:sldMk cId="3208054044" sldId="268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23:21.679" v="188" actId="478"/>
          <ac:spMkLst>
            <pc:docMk/>
            <pc:sldMk cId="3208054044" sldId="268"/>
            <ac:spMk id="14" creationId="{54D50ADC-A339-834C-B885-FC7D1027D9E5}"/>
          </ac:spMkLst>
        </pc:spChg>
        <pc:spChg chg="del">
          <ac:chgData name="Myran Teasdale" userId="3620ba86-05f2-4ec4-b2b9-272ec4268226" providerId="ADAL" clId="{46432B12-01E5-4C8F-BF24-630BCF57F7E7}" dt="2019-12-29T19:23:21.679" v="188" actId="478"/>
          <ac:spMkLst>
            <pc:docMk/>
            <pc:sldMk cId="3208054044" sldId="268"/>
            <ac:spMk id="15" creationId="{B5F02D34-49E5-224E-8932-1E9174B7A0CE}"/>
          </ac:spMkLst>
        </pc:spChg>
        <pc:picChg chg="mod">
          <ac:chgData name="Myran Teasdale" userId="3620ba86-05f2-4ec4-b2b9-272ec4268226" providerId="ADAL" clId="{46432B12-01E5-4C8F-BF24-630BCF57F7E7}" dt="2019-12-29T19:23:33.237" v="193" actId="1076"/>
          <ac:picMkLst>
            <pc:docMk/>
            <pc:sldMk cId="3208054044" sldId="268"/>
            <ac:picMk id="5122" creationId="{0872DE6E-6B09-4372-96E9-4E44EDF4BEFE}"/>
          </ac:picMkLst>
        </pc:picChg>
      </pc:sldChg>
      <pc:sldChg chg="addSp delSp modSp modAnim">
        <pc:chgData name="Myran Teasdale" userId="3620ba86-05f2-4ec4-b2b9-272ec4268226" providerId="ADAL" clId="{46432B12-01E5-4C8F-BF24-630BCF57F7E7}" dt="2019-12-29T19:16:42.663" v="76" actId="1076"/>
        <pc:sldMkLst>
          <pc:docMk/>
          <pc:sldMk cId="3888485246" sldId="269"/>
        </pc:sldMkLst>
        <pc:spChg chg="del">
          <ac:chgData name="Myran Teasdale" userId="3620ba86-05f2-4ec4-b2b9-272ec4268226" providerId="ADAL" clId="{46432B12-01E5-4C8F-BF24-630BCF57F7E7}" dt="2019-12-29T19:16:09.103" v="61" actId="478"/>
          <ac:spMkLst>
            <pc:docMk/>
            <pc:sldMk cId="3888485246" sldId="269"/>
            <ac:spMk id="4" creationId="{16BF13FE-647F-43C1-9C0C-8DE25360D320}"/>
          </ac:spMkLst>
        </pc:spChg>
        <pc:spChg chg="add mod">
          <ac:chgData name="Myran Teasdale" userId="3620ba86-05f2-4ec4-b2b9-272ec4268226" providerId="ADAL" clId="{46432B12-01E5-4C8F-BF24-630BCF57F7E7}" dt="2019-12-29T19:16:28.683" v="66" actId="403"/>
          <ac:spMkLst>
            <pc:docMk/>
            <pc:sldMk cId="3888485246" sldId="269"/>
            <ac:spMk id="10" creationId="{B2B88105-C766-4BAC-A820-37F0EA08B731}"/>
          </ac:spMkLst>
        </pc:spChg>
        <pc:picChg chg="add mod">
          <ac:chgData name="Myran Teasdale" userId="3620ba86-05f2-4ec4-b2b9-272ec4268226" providerId="ADAL" clId="{46432B12-01E5-4C8F-BF24-630BCF57F7E7}" dt="2019-12-29T19:16:34.325" v="70" actId="1076"/>
          <ac:picMkLst>
            <pc:docMk/>
            <pc:sldMk cId="3888485246" sldId="269"/>
            <ac:picMk id="5" creationId="{19CCA890-7857-41BD-A231-69841FC73F37}"/>
          </ac:picMkLst>
        </pc:picChg>
        <pc:picChg chg="add mod">
          <ac:chgData name="Myran Teasdale" userId="3620ba86-05f2-4ec4-b2b9-272ec4268226" providerId="ADAL" clId="{46432B12-01E5-4C8F-BF24-630BCF57F7E7}" dt="2019-12-29T19:16:42.663" v="76" actId="1076"/>
          <ac:picMkLst>
            <pc:docMk/>
            <pc:sldMk cId="3888485246" sldId="269"/>
            <ac:picMk id="6" creationId="{E3A5925C-10DC-4CF2-822E-85E245990F74}"/>
          </ac:picMkLst>
        </pc:picChg>
        <pc:picChg chg="add mod">
          <ac:chgData name="Myran Teasdale" userId="3620ba86-05f2-4ec4-b2b9-272ec4268226" providerId="ADAL" clId="{46432B12-01E5-4C8F-BF24-630BCF57F7E7}" dt="2019-12-29T19:16:39.589" v="73" actId="14100"/>
          <ac:picMkLst>
            <pc:docMk/>
            <pc:sldMk cId="3888485246" sldId="269"/>
            <ac:picMk id="7" creationId="{3D08235A-4BE9-4629-9097-93DD50499150}"/>
          </ac:picMkLst>
        </pc:picChg>
        <pc:picChg chg="add mod">
          <ac:chgData name="Myran Teasdale" userId="3620ba86-05f2-4ec4-b2b9-272ec4268226" providerId="ADAL" clId="{46432B12-01E5-4C8F-BF24-630BCF57F7E7}" dt="2019-12-29T19:16:31.965" v="67" actId="1076"/>
          <ac:picMkLst>
            <pc:docMk/>
            <pc:sldMk cId="3888485246" sldId="269"/>
            <ac:picMk id="8" creationId="{1E57329B-3D6A-46C1-A111-5ECEFC3DB285}"/>
          </ac:picMkLst>
        </pc:picChg>
        <pc:picChg chg="add mod">
          <ac:chgData name="Myran Teasdale" userId="3620ba86-05f2-4ec4-b2b9-272ec4268226" providerId="ADAL" clId="{46432B12-01E5-4C8F-BF24-630BCF57F7E7}" dt="2019-12-29T19:16:32.813" v="68" actId="1076"/>
          <ac:picMkLst>
            <pc:docMk/>
            <pc:sldMk cId="3888485246" sldId="269"/>
            <ac:picMk id="9" creationId="{72BCB8AB-53B7-4901-8A6B-BFCA46690DB4}"/>
          </ac:picMkLst>
        </pc:picChg>
      </pc:sldChg>
      <pc:sldChg chg="delSp modSp add">
        <pc:chgData name="Myran Teasdale" userId="3620ba86-05f2-4ec4-b2b9-272ec4268226" providerId="ADAL" clId="{46432B12-01E5-4C8F-BF24-630BCF57F7E7}" dt="2019-12-29T19:18:50.511" v="111" actId="478"/>
        <pc:sldMkLst>
          <pc:docMk/>
          <pc:sldMk cId="3323712323" sldId="270"/>
        </pc:sldMkLst>
        <pc:spChg chg="del">
          <ac:chgData name="Myran Teasdale" userId="3620ba86-05f2-4ec4-b2b9-272ec4268226" providerId="ADAL" clId="{46432B12-01E5-4C8F-BF24-630BCF57F7E7}" dt="2019-12-29T19:18:50.511" v="111" actId="478"/>
          <ac:spMkLst>
            <pc:docMk/>
            <pc:sldMk cId="3323712323" sldId="270"/>
            <ac:spMk id="9" creationId="{E9E990C1-177A-4E3F-9B72-22EEB4E9C592}"/>
          </ac:spMkLst>
        </pc:spChg>
        <pc:spChg chg="mod">
          <ac:chgData name="Myran Teasdale" userId="3620ba86-05f2-4ec4-b2b9-272ec4268226" providerId="ADAL" clId="{46432B12-01E5-4C8F-BF24-630BCF57F7E7}" dt="2019-12-29T19:18:43.347" v="109" actId="120"/>
          <ac:spMkLst>
            <pc:docMk/>
            <pc:sldMk cId="3323712323" sldId="270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19-12-29T19:18:34.047" v="105" actId="27636"/>
          <ac:spMkLst>
            <pc:docMk/>
            <pc:sldMk cId="3323712323" sldId="270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18:50.511" v="111" actId="478"/>
          <ac:spMkLst>
            <pc:docMk/>
            <pc:sldMk cId="3323712323" sldId="270"/>
            <ac:spMk id="12" creationId="{D7E5967E-C045-48F6-B715-DB4CCA6D8B4B}"/>
          </ac:spMkLst>
        </pc:spChg>
        <pc:spChg chg="del">
          <ac:chgData name="Myran Teasdale" userId="3620ba86-05f2-4ec4-b2b9-272ec4268226" providerId="ADAL" clId="{46432B12-01E5-4C8F-BF24-630BCF57F7E7}" dt="2019-12-29T19:18:50.511" v="111" actId="478"/>
          <ac:spMkLst>
            <pc:docMk/>
            <pc:sldMk cId="3323712323" sldId="270"/>
            <ac:spMk id="13" creationId="{E21768FF-A140-43F7-B599-64AE629459FF}"/>
          </ac:spMkLst>
        </pc:spChg>
        <pc:picChg chg="mod">
          <ac:chgData name="Myran Teasdale" userId="3620ba86-05f2-4ec4-b2b9-272ec4268226" providerId="ADAL" clId="{46432B12-01E5-4C8F-BF24-630BCF57F7E7}" dt="2019-12-29T19:18:45.477" v="110" actId="1076"/>
          <ac:picMkLst>
            <pc:docMk/>
            <pc:sldMk cId="3323712323" sldId="270"/>
            <ac:picMk id="7170" creationId="{2B368D51-74D4-4B49-8EA2-40CDA9F56F00}"/>
          </ac:picMkLst>
        </pc:picChg>
      </pc:sldChg>
      <pc:sldChg chg="add">
        <pc:chgData name="Myran Teasdale" userId="3620ba86-05f2-4ec4-b2b9-272ec4268226" providerId="ADAL" clId="{46432B12-01E5-4C8F-BF24-630BCF57F7E7}" dt="2019-12-29T19:18:30.677" v="98"/>
        <pc:sldMkLst>
          <pc:docMk/>
          <pc:sldMk cId="2818645436" sldId="271"/>
        </pc:sldMkLst>
      </pc:sldChg>
      <pc:sldChg chg="delSp modSp add">
        <pc:chgData name="Myran Teasdale" userId="3620ba86-05f2-4ec4-b2b9-272ec4268226" providerId="ADAL" clId="{46432B12-01E5-4C8F-BF24-630BCF57F7E7}" dt="2019-12-29T19:19:55.226" v="132" actId="1076"/>
        <pc:sldMkLst>
          <pc:docMk/>
          <pc:sldMk cId="2034743919" sldId="272"/>
        </pc:sldMkLst>
        <pc:spChg chg="mod">
          <ac:chgData name="Myran Teasdale" userId="3620ba86-05f2-4ec4-b2b9-272ec4268226" providerId="ADAL" clId="{46432B12-01E5-4C8F-BF24-630BCF57F7E7}" dt="2019-12-29T19:19:52.672" v="129" actId="27636"/>
          <ac:spMkLst>
            <pc:docMk/>
            <pc:sldMk cId="2034743919" sldId="272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19:45.281" v="124" actId="478"/>
          <ac:spMkLst>
            <pc:docMk/>
            <pc:sldMk cId="2034743919" sldId="272"/>
            <ac:spMk id="14" creationId="{ED96D58E-4EF5-BF48-AA09-53626A5C576E}"/>
          </ac:spMkLst>
        </pc:spChg>
        <pc:spChg chg="del">
          <ac:chgData name="Myran Teasdale" userId="3620ba86-05f2-4ec4-b2b9-272ec4268226" providerId="ADAL" clId="{46432B12-01E5-4C8F-BF24-630BCF57F7E7}" dt="2019-12-29T19:19:45.281" v="124" actId="478"/>
          <ac:spMkLst>
            <pc:docMk/>
            <pc:sldMk cId="2034743919" sldId="272"/>
            <ac:spMk id="15" creationId="{B698C62D-0609-0B4B-A2B8-13AA82DAC129}"/>
          </ac:spMkLst>
        </pc:spChg>
        <pc:spChg chg="del">
          <ac:chgData name="Myran Teasdale" userId="3620ba86-05f2-4ec4-b2b9-272ec4268226" providerId="ADAL" clId="{46432B12-01E5-4C8F-BF24-630BCF57F7E7}" dt="2019-12-29T19:19:45.281" v="124" actId="478"/>
          <ac:spMkLst>
            <pc:docMk/>
            <pc:sldMk cId="2034743919" sldId="272"/>
            <ac:spMk id="16" creationId="{8C1FACC0-FA9D-9D4E-9579-0B12619985FF}"/>
          </ac:spMkLst>
        </pc:spChg>
        <pc:picChg chg="del">
          <ac:chgData name="Myran Teasdale" userId="3620ba86-05f2-4ec4-b2b9-272ec4268226" providerId="ADAL" clId="{46432B12-01E5-4C8F-BF24-630BCF57F7E7}" dt="2019-12-29T19:19:45.281" v="124" actId="478"/>
          <ac:picMkLst>
            <pc:docMk/>
            <pc:sldMk cId="2034743919" sldId="272"/>
            <ac:picMk id="4" creationId="{9725BC8B-ED59-4246-9FD4-F8649FD3AA36}"/>
          </ac:picMkLst>
        </pc:picChg>
        <pc:picChg chg="mod">
          <ac:chgData name="Myran Teasdale" userId="3620ba86-05f2-4ec4-b2b9-272ec4268226" providerId="ADAL" clId="{46432B12-01E5-4C8F-BF24-630BCF57F7E7}" dt="2019-12-29T19:19:54.648" v="131" actId="1076"/>
          <ac:picMkLst>
            <pc:docMk/>
            <pc:sldMk cId="2034743919" sldId="272"/>
            <ac:picMk id="8194" creationId="{487E90CA-5D64-4E0A-96ED-C31AEFE7FD64}"/>
          </ac:picMkLst>
        </pc:picChg>
        <pc:picChg chg="mod">
          <ac:chgData name="Myran Teasdale" userId="3620ba86-05f2-4ec4-b2b9-272ec4268226" providerId="ADAL" clId="{46432B12-01E5-4C8F-BF24-630BCF57F7E7}" dt="2019-12-29T19:19:55.226" v="132" actId="1076"/>
          <ac:picMkLst>
            <pc:docMk/>
            <pc:sldMk cId="2034743919" sldId="272"/>
            <ac:picMk id="8196" creationId="{B084471D-E50F-4839-91A5-E66DAC68D994}"/>
          </ac:picMkLst>
        </pc:picChg>
      </pc:sldChg>
      <pc:sldChg chg="delSp add">
        <pc:chgData name="Myran Teasdale" userId="3620ba86-05f2-4ec4-b2b9-272ec4268226" providerId="ADAL" clId="{46432B12-01E5-4C8F-BF24-630BCF57F7E7}" dt="2019-12-29T19:19:40.460" v="123" actId="478"/>
        <pc:sldMkLst>
          <pc:docMk/>
          <pc:sldMk cId="3336575461" sldId="273"/>
        </pc:sldMkLst>
        <pc:spChg chg="del">
          <ac:chgData name="Myran Teasdale" userId="3620ba86-05f2-4ec4-b2b9-272ec4268226" providerId="ADAL" clId="{46432B12-01E5-4C8F-BF24-630BCF57F7E7}" dt="2019-12-29T19:19:40.460" v="123" actId="478"/>
          <ac:spMkLst>
            <pc:docMk/>
            <pc:sldMk cId="3336575461" sldId="273"/>
            <ac:spMk id="15" creationId="{BC977797-A869-A149-B17D-E50C5B257044}"/>
          </ac:spMkLst>
        </pc:spChg>
        <pc:spChg chg="del">
          <ac:chgData name="Myran Teasdale" userId="3620ba86-05f2-4ec4-b2b9-272ec4268226" providerId="ADAL" clId="{46432B12-01E5-4C8F-BF24-630BCF57F7E7}" dt="2019-12-29T19:19:40.460" v="123" actId="478"/>
          <ac:spMkLst>
            <pc:docMk/>
            <pc:sldMk cId="3336575461" sldId="273"/>
            <ac:spMk id="16" creationId="{81F0211B-22F3-794E-8BB8-7A84B9ED0611}"/>
          </ac:spMkLst>
        </pc:spChg>
        <pc:spChg chg="del">
          <ac:chgData name="Myran Teasdale" userId="3620ba86-05f2-4ec4-b2b9-272ec4268226" providerId="ADAL" clId="{46432B12-01E5-4C8F-BF24-630BCF57F7E7}" dt="2019-12-29T19:19:40.460" v="123" actId="478"/>
          <ac:spMkLst>
            <pc:docMk/>
            <pc:sldMk cId="3336575461" sldId="273"/>
            <ac:spMk id="17" creationId="{51A42FA0-B77B-1D46-937E-F93356503DB6}"/>
          </ac:spMkLst>
        </pc:spChg>
        <pc:picChg chg="del">
          <ac:chgData name="Myran Teasdale" userId="3620ba86-05f2-4ec4-b2b9-272ec4268226" providerId="ADAL" clId="{46432B12-01E5-4C8F-BF24-630BCF57F7E7}" dt="2019-12-29T19:19:40.460" v="123" actId="478"/>
          <ac:picMkLst>
            <pc:docMk/>
            <pc:sldMk cId="3336575461" sldId="273"/>
            <ac:picMk id="14" creationId="{E932A601-B75E-2848-AB62-5129360B559B}"/>
          </ac:picMkLst>
        </pc:picChg>
      </pc:sldChg>
      <pc:sldChg chg="delSp add">
        <pc:chgData name="Myran Teasdale" userId="3620ba86-05f2-4ec4-b2b9-272ec4268226" providerId="ADAL" clId="{46432B12-01E5-4C8F-BF24-630BCF57F7E7}" dt="2019-12-29T19:20:04.598" v="135" actId="478"/>
        <pc:sldMkLst>
          <pc:docMk/>
          <pc:sldMk cId="2730687220" sldId="274"/>
        </pc:sldMkLst>
        <pc:spChg chg="del">
          <ac:chgData name="Myran Teasdale" userId="3620ba86-05f2-4ec4-b2b9-272ec4268226" providerId="ADAL" clId="{46432B12-01E5-4C8F-BF24-630BCF57F7E7}" dt="2019-12-29T19:20:04.598" v="135" actId="478"/>
          <ac:spMkLst>
            <pc:docMk/>
            <pc:sldMk cId="2730687220" sldId="274"/>
            <ac:spMk id="15" creationId="{5AD36175-A50B-7046-AB52-C39541C5DA02}"/>
          </ac:spMkLst>
        </pc:spChg>
        <pc:spChg chg="del">
          <ac:chgData name="Myran Teasdale" userId="3620ba86-05f2-4ec4-b2b9-272ec4268226" providerId="ADAL" clId="{46432B12-01E5-4C8F-BF24-630BCF57F7E7}" dt="2019-12-29T19:20:04.598" v="135" actId="478"/>
          <ac:spMkLst>
            <pc:docMk/>
            <pc:sldMk cId="2730687220" sldId="274"/>
            <ac:spMk id="16" creationId="{F98DC540-0A31-0143-9DDD-3AC215BF3872}"/>
          </ac:spMkLst>
        </pc:spChg>
        <pc:spChg chg="del">
          <ac:chgData name="Myran Teasdale" userId="3620ba86-05f2-4ec4-b2b9-272ec4268226" providerId="ADAL" clId="{46432B12-01E5-4C8F-BF24-630BCF57F7E7}" dt="2019-12-29T19:20:04.598" v="135" actId="478"/>
          <ac:spMkLst>
            <pc:docMk/>
            <pc:sldMk cId="2730687220" sldId="274"/>
            <ac:spMk id="17" creationId="{116C55D2-7681-2949-A4F0-1A6AC268756B}"/>
          </ac:spMkLst>
        </pc:spChg>
        <pc:picChg chg="del">
          <ac:chgData name="Myran Teasdale" userId="3620ba86-05f2-4ec4-b2b9-272ec4268226" providerId="ADAL" clId="{46432B12-01E5-4C8F-BF24-630BCF57F7E7}" dt="2019-12-29T19:20:00.263" v="134" actId="478"/>
          <ac:picMkLst>
            <pc:docMk/>
            <pc:sldMk cId="2730687220" sldId="274"/>
            <ac:picMk id="14" creationId="{EDDC3439-F7FD-7141-A4CA-AB45DB5127E1}"/>
          </ac:picMkLst>
        </pc:picChg>
      </pc:sldChg>
      <pc:sldChg chg="delSp modSp add">
        <pc:chgData name="Myran Teasdale" userId="3620ba86-05f2-4ec4-b2b9-272ec4268226" providerId="ADAL" clId="{46432B12-01E5-4C8F-BF24-630BCF57F7E7}" dt="2019-12-29T19:19:58.981" v="133" actId="478"/>
        <pc:sldMkLst>
          <pc:docMk/>
          <pc:sldMk cId="643871019" sldId="275"/>
        </pc:sldMkLst>
        <pc:spChg chg="del">
          <ac:chgData name="Myran Teasdale" userId="3620ba86-05f2-4ec4-b2b9-272ec4268226" providerId="ADAL" clId="{46432B12-01E5-4C8F-BF24-630BCF57F7E7}" dt="2019-12-29T19:19:58.981" v="133" actId="478"/>
          <ac:spMkLst>
            <pc:docMk/>
            <pc:sldMk cId="643871019" sldId="275"/>
            <ac:spMk id="7" creationId="{435F2897-9913-3946-8E29-F6BB0DD546DA}"/>
          </ac:spMkLst>
        </pc:spChg>
        <pc:spChg chg="del">
          <ac:chgData name="Myran Teasdale" userId="3620ba86-05f2-4ec4-b2b9-272ec4268226" providerId="ADAL" clId="{46432B12-01E5-4C8F-BF24-630BCF57F7E7}" dt="2019-12-29T19:19:58.981" v="133" actId="478"/>
          <ac:spMkLst>
            <pc:docMk/>
            <pc:sldMk cId="643871019" sldId="275"/>
            <ac:spMk id="8" creationId="{8EB1BDDB-CD78-2E4A-8F1C-E3A6EED30264}"/>
          </ac:spMkLst>
        </pc:spChg>
        <pc:spChg chg="mod">
          <ac:chgData name="Myran Teasdale" userId="3620ba86-05f2-4ec4-b2b9-272ec4268226" providerId="ADAL" clId="{46432B12-01E5-4C8F-BF24-630BCF57F7E7}" dt="2019-12-29T19:18:34.157" v="106" actId="27636"/>
          <ac:spMkLst>
            <pc:docMk/>
            <pc:sldMk cId="643871019" sldId="275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19:58.981" v="133" actId="478"/>
          <ac:spMkLst>
            <pc:docMk/>
            <pc:sldMk cId="643871019" sldId="275"/>
            <ac:spMk id="14" creationId="{F9D2E6EA-2B8B-D547-ABCA-27775D83484B}"/>
          </ac:spMkLst>
        </pc:spChg>
      </pc:sldChg>
      <pc:sldChg chg="delSp modSp add">
        <pc:chgData name="Myran Teasdale" userId="3620ba86-05f2-4ec4-b2b9-272ec4268226" providerId="ADAL" clId="{46432B12-01E5-4C8F-BF24-630BCF57F7E7}" dt="2019-12-29T19:21:21.611" v="158" actId="120"/>
        <pc:sldMkLst>
          <pc:docMk/>
          <pc:sldMk cId="848649872" sldId="276"/>
        </pc:sldMkLst>
        <pc:spChg chg="del">
          <ac:chgData name="Myran Teasdale" userId="3620ba86-05f2-4ec4-b2b9-272ec4268226" providerId="ADAL" clId="{46432B12-01E5-4C8F-BF24-630BCF57F7E7}" dt="2019-12-29T19:21:20.301" v="157" actId="478"/>
          <ac:spMkLst>
            <pc:docMk/>
            <pc:sldMk cId="848649872" sldId="276"/>
            <ac:spMk id="8" creationId="{895CA3FD-8E4E-1C43-BB11-82420C039F33}"/>
          </ac:spMkLst>
        </pc:spChg>
        <pc:spChg chg="mod">
          <ac:chgData name="Myran Teasdale" userId="3620ba86-05f2-4ec4-b2b9-272ec4268226" providerId="ADAL" clId="{46432B12-01E5-4C8F-BF24-630BCF57F7E7}" dt="2019-12-29T19:21:21.611" v="158" actId="120"/>
          <ac:spMkLst>
            <pc:docMk/>
            <pc:sldMk cId="848649872" sldId="276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19-12-29T19:21:17.460" v="156" actId="14100"/>
          <ac:spMkLst>
            <pc:docMk/>
            <pc:sldMk cId="848649872" sldId="276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21:20.301" v="157" actId="478"/>
          <ac:spMkLst>
            <pc:docMk/>
            <pc:sldMk cId="848649872" sldId="276"/>
            <ac:spMk id="14" creationId="{6EA47FE7-7773-3242-B47E-7EFC479A8413}"/>
          </ac:spMkLst>
        </pc:spChg>
        <pc:spChg chg="del">
          <ac:chgData name="Myran Teasdale" userId="3620ba86-05f2-4ec4-b2b9-272ec4268226" providerId="ADAL" clId="{46432B12-01E5-4C8F-BF24-630BCF57F7E7}" dt="2019-12-29T19:21:20.301" v="157" actId="478"/>
          <ac:spMkLst>
            <pc:docMk/>
            <pc:sldMk cId="848649872" sldId="276"/>
            <ac:spMk id="15" creationId="{964A6F83-528E-944A-83BC-01AAEC9C14F6}"/>
          </ac:spMkLst>
        </pc:spChg>
        <pc:picChg chg="mod">
          <ac:chgData name="Myran Teasdale" userId="3620ba86-05f2-4ec4-b2b9-272ec4268226" providerId="ADAL" clId="{46432B12-01E5-4C8F-BF24-630BCF57F7E7}" dt="2019-12-29T19:21:15.200" v="155" actId="1076"/>
          <ac:picMkLst>
            <pc:docMk/>
            <pc:sldMk cId="848649872" sldId="276"/>
            <ac:picMk id="12290" creationId="{D528AE6B-C39D-401D-8C48-9486C7944548}"/>
          </ac:picMkLst>
        </pc:picChg>
      </pc:sldChg>
      <pc:sldChg chg="delSp modSp add">
        <pc:chgData name="Myran Teasdale" userId="3620ba86-05f2-4ec4-b2b9-272ec4268226" providerId="ADAL" clId="{46432B12-01E5-4C8F-BF24-630BCF57F7E7}" dt="2019-12-29T19:24:32.322" v="233" actId="120"/>
        <pc:sldMkLst>
          <pc:docMk/>
          <pc:sldMk cId="3027457323" sldId="277"/>
        </pc:sldMkLst>
        <pc:spChg chg="mod">
          <ac:chgData name="Myran Teasdale" userId="3620ba86-05f2-4ec4-b2b9-272ec4268226" providerId="ADAL" clId="{46432B12-01E5-4C8F-BF24-630BCF57F7E7}" dt="2019-12-29T19:24:32.322" v="233" actId="120"/>
          <ac:spMkLst>
            <pc:docMk/>
            <pc:sldMk cId="3027457323" sldId="277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19-12-29T19:23:00.062" v="182" actId="13926"/>
          <ac:spMkLst>
            <pc:docMk/>
            <pc:sldMk cId="3027457323" sldId="277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21:39.021" v="163" actId="478"/>
          <ac:spMkLst>
            <pc:docMk/>
            <pc:sldMk cId="3027457323" sldId="277"/>
            <ac:spMk id="17" creationId="{8B055D2E-57FC-CE4B-BBEC-820371C0753F}"/>
          </ac:spMkLst>
        </pc:spChg>
        <pc:spChg chg="del">
          <ac:chgData name="Myran Teasdale" userId="3620ba86-05f2-4ec4-b2b9-272ec4268226" providerId="ADAL" clId="{46432B12-01E5-4C8F-BF24-630BCF57F7E7}" dt="2019-12-29T19:21:39.021" v="163" actId="478"/>
          <ac:spMkLst>
            <pc:docMk/>
            <pc:sldMk cId="3027457323" sldId="277"/>
            <ac:spMk id="18" creationId="{A13724DE-CC2F-4B4B-910F-E941C5551603}"/>
          </ac:spMkLst>
        </pc:spChg>
        <pc:spChg chg="del">
          <ac:chgData name="Myran Teasdale" userId="3620ba86-05f2-4ec4-b2b9-272ec4268226" providerId="ADAL" clId="{46432B12-01E5-4C8F-BF24-630BCF57F7E7}" dt="2019-12-29T19:21:39.021" v="163" actId="478"/>
          <ac:spMkLst>
            <pc:docMk/>
            <pc:sldMk cId="3027457323" sldId="277"/>
            <ac:spMk id="19" creationId="{235E3C07-D4BE-D345-8CBD-B521F92EFCCB}"/>
          </ac:spMkLst>
        </pc:spChg>
        <pc:picChg chg="del">
          <ac:chgData name="Myran Teasdale" userId="3620ba86-05f2-4ec4-b2b9-272ec4268226" providerId="ADAL" clId="{46432B12-01E5-4C8F-BF24-630BCF57F7E7}" dt="2019-12-29T19:21:39.021" v="163" actId="478"/>
          <ac:picMkLst>
            <pc:docMk/>
            <pc:sldMk cId="3027457323" sldId="277"/>
            <ac:picMk id="8" creationId="{789BEF9B-C423-7041-A65F-15E129326CC5}"/>
          </ac:picMkLst>
        </pc:picChg>
        <pc:picChg chg="mod">
          <ac:chgData name="Myran Teasdale" userId="3620ba86-05f2-4ec4-b2b9-272ec4268226" providerId="ADAL" clId="{46432B12-01E5-4C8F-BF24-630BCF57F7E7}" dt="2019-12-29T19:21:46.157" v="168" actId="1076"/>
          <ac:picMkLst>
            <pc:docMk/>
            <pc:sldMk cId="3027457323" sldId="277"/>
            <ac:picMk id="14338" creationId="{3371CCDA-554B-43A7-AC1C-5898BDECA1C8}"/>
          </ac:picMkLst>
        </pc:picChg>
      </pc:sldChg>
      <pc:sldChg chg="delSp add">
        <pc:chgData name="Myran Teasdale" userId="3620ba86-05f2-4ec4-b2b9-272ec4268226" providerId="ADAL" clId="{46432B12-01E5-4C8F-BF24-630BCF57F7E7}" dt="2019-12-29T19:18:55.083" v="112" actId="478"/>
        <pc:sldMkLst>
          <pc:docMk/>
          <pc:sldMk cId="3590317539" sldId="280"/>
        </pc:sldMkLst>
        <pc:spChg chg="del">
          <ac:chgData name="Myran Teasdale" userId="3620ba86-05f2-4ec4-b2b9-272ec4268226" providerId="ADAL" clId="{46432B12-01E5-4C8F-BF24-630BCF57F7E7}" dt="2019-12-29T19:18:55.083" v="112" actId="478"/>
          <ac:spMkLst>
            <pc:docMk/>
            <pc:sldMk cId="3590317539" sldId="280"/>
            <ac:spMk id="14" creationId="{A7E66F6F-FF1B-FA4A-9E98-8D05459A95C4}"/>
          </ac:spMkLst>
        </pc:spChg>
        <pc:spChg chg="del">
          <ac:chgData name="Myran Teasdale" userId="3620ba86-05f2-4ec4-b2b9-272ec4268226" providerId="ADAL" clId="{46432B12-01E5-4C8F-BF24-630BCF57F7E7}" dt="2019-12-29T19:18:55.083" v="112" actId="478"/>
          <ac:spMkLst>
            <pc:docMk/>
            <pc:sldMk cId="3590317539" sldId="280"/>
            <ac:spMk id="15" creationId="{D2DAA5DD-BE9F-CA44-A1B4-12F69D4EA1D9}"/>
          </ac:spMkLst>
        </pc:spChg>
        <pc:spChg chg="del">
          <ac:chgData name="Myran Teasdale" userId="3620ba86-05f2-4ec4-b2b9-272ec4268226" providerId="ADAL" clId="{46432B12-01E5-4C8F-BF24-630BCF57F7E7}" dt="2019-12-29T19:18:55.083" v="112" actId="478"/>
          <ac:spMkLst>
            <pc:docMk/>
            <pc:sldMk cId="3590317539" sldId="280"/>
            <ac:spMk id="16" creationId="{50166039-4B8F-C848-9C91-24C4C8F3D457}"/>
          </ac:spMkLst>
        </pc:spChg>
      </pc:sldChg>
      <pc:sldChg chg="delSp modSp add">
        <pc:chgData name="Myran Teasdale" userId="3620ba86-05f2-4ec4-b2b9-272ec4268226" providerId="ADAL" clId="{46432B12-01E5-4C8F-BF24-630BCF57F7E7}" dt="2019-12-29T19:19:25.797" v="122" actId="1076"/>
        <pc:sldMkLst>
          <pc:docMk/>
          <pc:sldMk cId="2968769528" sldId="281"/>
        </pc:sldMkLst>
        <pc:spChg chg="del">
          <ac:chgData name="Myran Teasdale" userId="3620ba86-05f2-4ec4-b2b9-272ec4268226" providerId="ADAL" clId="{46432B12-01E5-4C8F-BF24-630BCF57F7E7}" dt="2019-12-29T19:19:08.443" v="114" actId="478"/>
          <ac:spMkLst>
            <pc:docMk/>
            <pc:sldMk cId="2968769528" sldId="281"/>
            <ac:spMk id="7" creationId="{3C0CB75E-4F57-2042-95F2-B498A2667A5C}"/>
          </ac:spMkLst>
        </pc:spChg>
        <pc:spChg chg="del">
          <ac:chgData name="Myran Teasdale" userId="3620ba86-05f2-4ec4-b2b9-272ec4268226" providerId="ADAL" clId="{46432B12-01E5-4C8F-BF24-630BCF57F7E7}" dt="2019-12-29T19:19:07.300" v="113" actId="478"/>
          <ac:spMkLst>
            <pc:docMk/>
            <pc:sldMk cId="2968769528" sldId="281"/>
            <ac:spMk id="8" creationId="{1FECC3A8-5B62-4E4B-A9C4-0AC233DF1C1C}"/>
          </ac:spMkLst>
        </pc:spChg>
        <pc:spChg chg="del mod">
          <ac:chgData name="Myran Teasdale" userId="3620ba86-05f2-4ec4-b2b9-272ec4268226" providerId="ADAL" clId="{46432B12-01E5-4C8F-BF24-630BCF57F7E7}" dt="2019-12-29T19:19:17.777" v="118" actId="478"/>
          <ac:spMkLst>
            <pc:docMk/>
            <pc:sldMk cId="2968769528" sldId="281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19-12-29T19:19:25.797" v="122" actId="1076"/>
          <ac:spMkLst>
            <pc:docMk/>
            <pc:sldMk cId="2968769528" sldId="281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19:15.513" v="116" actId="478"/>
          <ac:spMkLst>
            <pc:docMk/>
            <pc:sldMk cId="2968769528" sldId="281"/>
            <ac:spMk id="15" creationId="{97C9776D-875E-EE47-993C-5DD563729EA8}"/>
          </ac:spMkLst>
        </pc:spChg>
        <pc:spChg chg="del">
          <ac:chgData name="Myran Teasdale" userId="3620ba86-05f2-4ec4-b2b9-272ec4268226" providerId="ADAL" clId="{46432B12-01E5-4C8F-BF24-630BCF57F7E7}" dt="2019-12-29T19:19:15.513" v="116" actId="478"/>
          <ac:spMkLst>
            <pc:docMk/>
            <pc:sldMk cId="2968769528" sldId="281"/>
            <ac:spMk id="16" creationId="{08041DE3-27B7-F644-8008-E20A89110205}"/>
          </ac:spMkLst>
        </pc:spChg>
        <pc:spChg chg="del">
          <ac:chgData name="Myran Teasdale" userId="3620ba86-05f2-4ec4-b2b9-272ec4268226" providerId="ADAL" clId="{46432B12-01E5-4C8F-BF24-630BCF57F7E7}" dt="2019-12-29T19:19:15.513" v="116" actId="478"/>
          <ac:spMkLst>
            <pc:docMk/>
            <pc:sldMk cId="2968769528" sldId="281"/>
            <ac:spMk id="17" creationId="{B66B4ED7-C8D6-6542-8646-5F6AA11807D6}"/>
          </ac:spMkLst>
        </pc:spChg>
        <pc:picChg chg="del">
          <ac:chgData name="Myran Teasdale" userId="3620ba86-05f2-4ec4-b2b9-272ec4268226" providerId="ADAL" clId="{46432B12-01E5-4C8F-BF24-630BCF57F7E7}" dt="2019-12-29T19:19:15.513" v="116" actId="478"/>
          <ac:picMkLst>
            <pc:docMk/>
            <pc:sldMk cId="2968769528" sldId="281"/>
            <ac:picMk id="14" creationId="{2FBA1446-4E1F-674C-98E2-D7E742884E0C}"/>
          </ac:picMkLst>
        </pc:picChg>
      </pc:sldChg>
      <pc:sldChg chg="delSp modSp add">
        <pc:chgData name="Myran Teasdale" userId="3620ba86-05f2-4ec4-b2b9-272ec4268226" providerId="ADAL" clId="{46432B12-01E5-4C8F-BF24-630BCF57F7E7}" dt="2019-12-29T19:23:09.309" v="183" actId="478"/>
        <pc:sldMkLst>
          <pc:docMk/>
          <pc:sldMk cId="3502330763" sldId="282"/>
        </pc:sldMkLst>
        <pc:spChg chg="mod">
          <ac:chgData name="Myran Teasdale" userId="3620ba86-05f2-4ec4-b2b9-272ec4268226" providerId="ADAL" clId="{46432B12-01E5-4C8F-BF24-630BCF57F7E7}" dt="2019-12-29T19:18:31.797" v="103" actId="27636"/>
          <ac:spMkLst>
            <pc:docMk/>
            <pc:sldMk cId="3502330763" sldId="282"/>
            <ac:spMk id="2" creationId="{5A2064DE-4EE0-E944-977D-735F28B5A37C}"/>
          </ac:spMkLst>
        </pc:spChg>
        <pc:spChg chg="del">
          <ac:chgData name="Myran Teasdale" userId="3620ba86-05f2-4ec4-b2b9-272ec4268226" providerId="ADAL" clId="{46432B12-01E5-4C8F-BF24-630BCF57F7E7}" dt="2019-12-29T19:23:09.309" v="183" actId="478"/>
          <ac:spMkLst>
            <pc:docMk/>
            <pc:sldMk cId="3502330763" sldId="282"/>
            <ac:spMk id="4" creationId="{DBA18A56-A2B2-114D-A18E-11EF286DC9F4}"/>
          </ac:spMkLst>
        </pc:spChg>
        <pc:spChg chg="del">
          <ac:chgData name="Myran Teasdale" userId="3620ba86-05f2-4ec4-b2b9-272ec4268226" providerId="ADAL" clId="{46432B12-01E5-4C8F-BF24-630BCF57F7E7}" dt="2019-12-29T19:23:09.309" v="183" actId="478"/>
          <ac:spMkLst>
            <pc:docMk/>
            <pc:sldMk cId="3502330763" sldId="282"/>
            <ac:spMk id="5" creationId="{E0133A69-BADD-7B4A-9118-3D3251A1A8A3}"/>
          </ac:spMkLst>
        </pc:spChg>
        <pc:spChg chg="del">
          <ac:chgData name="Myran Teasdale" userId="3620ba86-05f2-4ec4-b2b9-272ec4268226" providerId="ADAL" clId="{46432B12-01E5-4C8F-BF24-630BCF57F7E7}" dt="2019-12-29T19:23:09.309" v="183" actId="478"/>
          <ac:spMkLst>
            <pc:docMk/>
            <pc:sldMk cId="3502330763" sldId="282"/>
            <ac:spMk id="6" creationId="{13EC4F00-9676-6E45-A84F-1F005DAC658A}"/>
          </ac:spMkLst>
        </pc:spChg>
      </pc:sldChg>
      <pc:sldChg chg="delSp modSp add modAnim">
        <pc:chgData name="Myran Teasdale" userId="3620ba86-05f2-4ec4-b2b9-272ec4268226" providerId="ADAL" clId="{46432B12-01E5-4C8F-BF24-630BCF57F7E7}" dt="2020-01-05T08:01:55.383" v="408" actId="6549"/>
        <pc:sldMkLst>
          <pc:docMk/>
          <pc:sldMk cId="1688054295" sldId="283"/>
        </pc:sldMkLst>
        <pc:spChg chg="del">
          <ac:chgData name="Myran Teasdale" userId="3620ba86-05f2-4ec4-b2b9-272ec4268226" providerId="ADAL" clId="{46432B12-01E5-4C8F-BF24-630BCF57F7E7}" dt="2020-01-05T08:00:48.660" v="389" actId="478"/>
          <ac:spMkLst>
            <pc:docMk/>
            <pc:sldMk cId="1688054295" sldId="283"/>
            <ac:spMk id="7" creationId="{3C0CB75E-4F57-2042-95F2-B498A2667A5C}"/>
          </ac:spMkLst>
        </pc:spChg>
        <pc:spChg chg="del">
          <ac:chgData name="Myran Teasdale" userId="3620ba86-05f2-4ec4-b2b9-272ec4268226" providerId="ADAL" clId="{46432B12-01E5-4C8F-BF24-630BCF57F7E7}" dt="2020-01-05T08:00:59.304" v="390" actId="478"/>
          <ac:spMkLst>
            <pc:docMk/>
            <pc:sldMk cId="1688054295" sldId="283"/>
            <ac:spMk id="8" creationId="{1FECC3A8-5B62-4E4B-A9C4-0AC233DF1C1C}"/>
          </ac:spMkLst>
        </pc:spChg>
        <pc:spChg chg="del">
          <ac:chgData name="Myran Teasdale" userId="3620ba86-05f2-4ec4-b2b9-272ec4268226" providerId="ADAL" clId="{46432B12-01E5-4C8F-BF24-630BCF57F7E7}" dt="2020-01-05T08:00:47.363" v="388" actId="478"/>
          <ac:spMkLst>
            <pc:docMk/>
            <pc:sldMk cId="1688054295" sldId="283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20-01-05T08:01:55.383" v="408" actId="6549"/>
          <ac:spMkLst>
            <pc:docMk/>
            <pc:sldMk cId="1688054295" sldId="283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20-01-05T08:01:10.021" v="395" actId="478"/>
          <ac:spMkLst>
            <pc:docMk/>
            <pc:sldMk cId="1688054295" sldId="283"/>
            <ac:spMk id="15" creationId="{1AFD7F01-D51E-7345-9283-3F644931465B}"/>
          </ac:spMkLst>
        </pc:spChg>
        <pc:spChg chg="del">
          <ac:chgData name="Myran Teasdale" userId="3620ba86-05f2-4ec4-b2b9-272ec4268226" providerId="ADAL" clId="{46432B12-01E5-4C8F-BF24-630BCF57F7E7}" dt="2020-01-05T08:01:10.021" v="395" actId="478"/>
          <ac:spMkLst>
            <pc:docMk/>
            <pc:sldMk cId="1688054295" sldId="283"/>
            <ac:spMk id="16" creationId="{81F15E57-FE87-744D-A09E-51F4601C1895}"/>
          </ac:spMkLst>
        </pc:spChg>
        <pc:spChg chg="del">
          <ac:chgData name="Myran Teasdale" userId="3620ba86-05f2-4ec4-b2b9-272ec4268226" providerId="ADAL" clId="{46432B12-01E5-4C8F-BF24-630BCF57F7E7}" dt="2020-01-05T08:01:10.021" v="395" actId="478"/>
          <ac:spMkLst>
            <pc:docMk/>
            <pc:sldMk cId="1688054295" sldId="283"/>
            <ac:spMk id="17" creationId="{46E1E993-33E3-C648-B49C-E0744DD90A7F}"/>
          </ac:spMkLst>
        </pc:spChg>
        <pc:picChg chg="del">
          <ac:chgData name="Myran Teasdale" userId="3620ba86-05f2-4ec4-b2b9-272ec4268226" providerId="ADAL" clId="{46432B12-01E5-4C8F-BF24-630BCF57F7E7}" dt="2020-01-05T08:01:06.032" v="394" actId="478"/>
          <ac:picMkLst>
            <pc:docMk/>
            <pc:sldMk cId="1688054295" sldId="283"/>
            <ac:picMk id="14" creationId="{2FBA1446-4E1F-674C-98E2-D7E742884E0C}"/>
          </ac:picMkLst>
        </pc:picChg>
      </pc:sldChg>
      <pc:sldChg chg="addSp delSp modSp add">
        <pc:chgData name="Myran Teasdale" userId="3620ba86-05f2-4ec4-b2b9-272ec4268226" providerId="ADAL" clId="{46432B12-01E5-4C8F-BF24-630BCF57F7E7}" dt="2020-01-05T08:06:11.032" v="424" actId="1076"/>
        <pc:sldMkLst>
          <pc:docMk/>
          <pc:sldMk cId="2564825486" sldId="284"/>
        </pc:sldMkLst>
        <pc:spChg chg="mod">
          <ac:chgData name="Myran Teasdale" userId="3620ba86-05f2-4ec4-b2b9-272ec4268226" providerId="ADAL" clId="{46432B12-01E5-4C8F-BF24-630BCF57F7E7}" dt="2019-12-29T19:18:31.583" v="99" actId="27636"/>
          <ac:spMkLst>
            <pc:docMk/>
            <pc:sldMk cId="2564825486" sldId="284"/>
            <ac:spMk id="2" creationId="{C5E1689C-9163-0348-815C-800869F7D200}"/>
          </ac:spMkLst>
        </pc:spChg>
        <pc:spChg chg="add del mod">
          <ac:chgData name="Myran Teasdale" userId="3620ba86-05f2-4ec4-b2b9-272ec4268226" providerId="ADAL" clId="{46432B12-01E5-4C8F-BF24-630BCF57F7E7}" dt="2019-12-29T19:20:13.026" v="137" actId="478"/>
          <ac:spMkLst>
            <pc:docMk/>
            <pc:sldMk cId="2564825486" sldId="284"/>
            <ac:spMk id="3" creationId="{0BF723D9-DAFA-47AA-9FEF-5D6CB3F5BC4D}"/>
          </ac:spMkLst>
        </pc:spChg>
        <pc:spChg chg="mod">
          <ac:chgData name="Myran Teasdale" userId="3620ba86-05f2-4ec4-b2b9-272ec4268226" providerId="ADAL" clId="{46432B12-01E5-4C8F-BF24-630BCF57F7E7}" dt="2020-01-05T08:06:11.032" v="424" actId="1076"/>
          <ac:spMkLst>
            <pc:docMk/>
            <pc:sldMk cId="2564825486" sldId="284"/>
            <ac:spMk id="4" creationId="{F357847F-3F7F-124D-B7BF-E9B8990B3D0F}"/>
          </ac:spMkLst>
        </pc:spChg>
        <pc:spChg chg="mod">
          <ac:chgData name="Myran Teasdale" userId="3620ba86-05f2-4ec4-b2b9-272ec4268226" providerId="ADAL" clId="{46432B12-01E5-4C8F-BF24-630BCF57F7E7}" dt="2020-01-05T08:05:59.332" v="419" actId="1076"/>
          <ac:spMkLst>
            <pc:docMk/>
            <pc:sldMk cId="2564825486" sldId="284"/>
            <ac:spMk id="5" creationId="{D041D18E-86A9-7645-9971-4E8F57F61BFD}"/>
          </ac:spMkLst>
        </pc:spChg>
        <pc:spChg chg="mod">
          <ac:chgData name="Myran Teasdale" userId="3620ba86-05f2-4ec4-b2b9-272ec4268226" providerId="ADAL" clId="{46432B12-01E5-4C8F-BF24-630BCF57F7E7}" dt="2020-01-05T08:06:00.899" v="420" actId="1076"/>
          <ac:spMkLst>
            <pc:docMk/>
            <pc:sldMk cId="2564825486" sldId="284"/>
            <ac:spMk id="6" creationId="{311BB2D7-2E40-C241-8633-3DA14E7E3EF5}"/>
          </ac:spMkLst>
        </pc:spChg>
        <pc:spChg chg="del">
          <ac:chgData name="Myran Teasdale" userId="3620ba86-05f2-4ec4-b2b9-272ec4268226" providerId="ADAL" clId="{46432B12-01E5-4C8F-BF24-630BCF57F7E7}" dt="2020-01-05T08:05:47.376" v="414" actId="478"/>
          <ac:spMkLst>
            <pc:docMk/>
            <pc:sldMk cId="2564825486" sldId="284"/>
            <ac:spMk id="7" creationId="{7ADC4A6D-F6C6-9E44-BAF3-659575DEC74A}"/>
          </ac:spMkLst>
        </pc:spChg>
        <pc:spChg chg="del">
          <ac:chgData name="Myran Teasdale" userId="3620ba86-05f2-4ec4-b2b9-272ec4268226" providerId="ADAL" clId="{46432B12-01E5-4C8F-BF24-630BCF57F7E7}" dt="2020-01-05T08:05:47.376" v="414" actId="478"/>
          <ac:spMkLst>
            <pc:docMk/>
            <pc:sldMk cId="2564825486" sldId="284"/>
            <ac:spMk id="8" creationId="{38486AB7-7EDA-2E4B-A0FD-AEB55CAE1B3A}"/>
          </ac:spMkLst>
        </pc:spChg>
        <pc:spChg chg="del">
          <ac:chgData name="Myran Teasdale" userId="3620ba86-05f2-4ec4-b2b9-272ec4268226" providerId="ADAL" clId="{46432B12-01E5-4C8F-BF24-630BCF57F7E7}" dt="2020-01-05T08:05:47.376" v="414" actId="478"/>
          <ac:spMkLst>
            <pc:docMk/>
            <pc:sldMk cId="2564825486" sldId="284"/>
            <ac:spMk id="9" creationId="{B1D13FD8-D834-274E-A572-D16EAC588D1E}"/>
          </ac:spMkLst>
        </pc:spChg>
      </pc:sldChg>
      <pc:sldChg chg="del">
        <pc:chgData name="Myran Teasdale" userId="3620ba86-05f2-4ec4-b2b9-272ec4268226" providerId="ADAL" clId="{46432B12-01E5-4C8F-BF24-630BCF57F7E7}" dt="2019-12-29T19:18:10.227" v="89" actId="47"/>
        <pc:sldMkLst>
          <pc:docMk/>
          <pc:sldMk cId="2669083079" sldId="284"/>
        </pc:sldMkLst>
      </pc:sldChg>
      <pc:sldChg chg="del">
        <pc:chgData name="Myran Teasdale" userId="3620ba86-05f2-4ec4-b2b9-272ec4268226" providerId="ADAL" clId="{46432B12-01E5-4C8F-BF24-630BCF57F7E7}" dt="2019-12-29T19:18:10.418" v="90" actId="47"/>
        <pc:sldMkLst>
          <pc:docMk/>
          <pc:sldMk cId="2422566589" sldId="285"/>
        </pc:sldMkLst>
      </pc:sldChg>
      <pc:sldChg chg="delSp modSp add">
        <pc:chgData name="Myran Teasdale" userId="3620ba86-05f2-4ec4-b2b9-272ec4268226" providerId="ADAL" clId="{46432B12-01E5-4C8F-BF24-630BCF57F7E7}" dt="2019-12-29T19:21:07.789" v="153" actId="1076"/>
        <pc:sldMkLst>
          <pc:docMk/>
          <pc:sldMk cId="3043359344" sldId="285"/>
        </pc:sldMkLst>
        <pc:spChg chg="mod">
          <ac:chgData name="Myran Teasdale" userId="3620ba86-05f2-4ec4-b2b9-272ec4268226" providerId="ADAL" clId="{46432B12-01E5-4C8F-BF24-630BCF57F7E7}" dt="2019-12-29T19:18:31.713" v="101" actId="27636"/>
          <ac:spMkLst>
            <pc:docMk/>
            <pc:sldMk cId="3043359344" sldId="285"/>
            <ac:spMk id="2" creationId="{ECF25977-DC6C-354B-B007-F79F75152C9A}"/>
          </ac:spMkLst>
        </pc:spChg>
        <pc:spChg chg="mod">
          <ac:chgData name="Myran Teasdale" userId="3620ba86-05f2-4ec4-b2b9-272ec4268226" providerId="ADAL" clId="{46432B12-01E5-4C8F-BF24-630BCF57F7E7}" dt="2019-12-29T19:21:01.414" v="151" actId="27636"/>
          <ac:spMkLst>
            <pc:docMk/>
            <pc:sldMk cId="3043359344" sldId="285"/>
            <ac:spMk id="3" creationId="{561E8F1D-32A0-B045-BA81-FE12F0D8ECA4}"/>
          </ac:spMkLst>
        </pc:spChg>
        <pc:spChg chg="mod">
          <ac:chgData name="Myran Teasdale" userId="3620ba86-05f2-4ec4-b2b9-272ec4268226" providerId="ADAL" clId="{46432B12-01E5-4C8F-BF24-630BCF57F7E7}" dt="2019-12-29T19:21:07.789" v="153" actId="1076"/>
          <ac:spMkLst>
            <pc:docMk/>
            <pc:sldMk cId="3043359344" sldId="285"/>
            <ac:spMk id="4" creationId="{EB90250A-4BC6-984A-BEFF-B83AAE20333D}"/>
          </ac:spMkLst>
        </pc:spChg>
        <pc:spChg chg="del">
          <ac:chgData name="Myran Teasdale" userId="3620ba86-05f2-4ec4-b2b9-272ec4268226" providerId="ADAL" clId="{46432B12-01E5-4C8F-BF24-630BCF57F7E7}" dt="2019-12-29T19:20:46.614" v="148" actId="478"/>
          <ac:spMkLst>
            <pc:docMk/>
            <pc:sldMk cId="3043359344" sldId="285"/>
            <ac:spMk id="6" creationId="{7E12182E-DCB3-B447-93C6-53CDDAE2025B}"/>
          </ac:spMkLst>
        </pc:spChg>
        <pc:spChg chg="del">
          <ac:chgData name="Myran Teasdale" userId="3620ba86-05f2-4ec4-b2b9-272ec4268226" providerId="ADAL" clId="{46432B12-01E5-4C8F-BF24-630BCF57F7E7}" dt="2019-12-29T19:20:46.614" v="148" actId="478"/>
          <ac:spMkLst>
            <pc:docMk/>
            <pc:sldMk cId="3043359344" sldId="285"/>
            <ac:spMk id="7" creationId="{1AF31B71-8380-EB40-972B-F6158F7F6D88}"/>
          </ac:spMkLst>
        </pc:spChg>
        <pc:spChg chg="del">
          <ac:chgData name="Myran Teasdale" userId="3620ba86-05f2-4ec4-b2b9-272ec4268226" providerId="ADAL" clId="{46432B12-01E5-4C8F-BF24-630BCF57F7E7}" dt="2019-12-29T19:20:46.614" v="148" actId="478"/>
          <ac:spMkLst>
            <pc:docMk/>
            <pc:sldMk cId="3043359344" sldId="285"/>
            <ac:spMk id="8" creationId="{EA41A0B2-D1C9-8D46-9EFF-77E485E540E4}"/>
          </ac:spMkLst>
        </pc:spChg>
        <pc:picChg chg="del">
          <ac:chgData name="Myran Teasdale" userId="3620ba86-05f2-4ec4-b2b9-272ec4268226" providerId="ADAL" clId="{46432B12-01E5-4C8F-BF24-630BCF57F7E7}" dt="2019-12-29T19:20:46.614" v="148" actId="478"/>
          <ac:picMkLst>
            <pc:docMk/>
            <pc:sldMk cId="3043359344" sldId="285"/>
            <ac:picMk id="5" creationId="{D29667EB-9331-794F-B671-6321E9FF7955}"/>
          </ac:picMkLst>
        </pc:picChg>
      </pc:sldChg>
      <pc:sldChg chg="delSp modSp add">
        <pc:chgData name="Myran Teasdale" userId="3620ba86-05f2-4ec4-b2b9-272ec4268226" providerId="ADAL" clId="{46432B12-01E5-4C8F-BF24-630BCF57F7E7}" dt="2020-01-05T08:02:20.522" v="412" actId="1076"/>
        <pc:sldMkLst>
          <pc:docMk/>
          <pc:sldMk cId="1909918609" sldId="286"/>
        </pc:sldMkLst>
        <pc:spChg chg="del mod">
          <ac:chgData name="Myran Teasdale" userId="3620ba86-05f2-4ec4-b2b9-272ec4268226" providerId="ADAL" clId="{46432B12-01E5-4C8F-BF24-630BCF57F7E7}" dt="2019-12-29T19:34:32.201" v="260" actId="478"/>
          <ac:spMkLst>
            <pc:docMk/>
            <pc:sldMk cId="1909918609" sldId="286"/>
            <ac:spMk id="2" creationId="{1D38A343-7166-45A6-AA2A-827B95F6F8F7}"/>
          </ac:spMkLst>
        </pc:spChg>
        <pc:spChg chg="del mod">
          <ac:chgData name="Myran Teasdale" userId="3620ba86-05f2-4ec4-b2b9-272ec4268226" providerId="ADAL" clId="{46432B12-01E5-4C8F-BF24-630BCF57F7E7}" dt="2019-12-29T19:34:15.384" v="249" actId="478"/>
          <ac:spMkLst>
            <pc:docMk/>
            <pc:sldMk cId="1909918609" sldId="286"/>
            <ac:spMk id="3" creationId="{78B2DEC4-063F-4F98-A836-04A337051A2E}"/>
          </ac:spMkLst>
        </pc:spChg>
        <pc:spChg chg="del">
          <ac:chgData name="Myran Teasdale" userId="3620ba86-05f2-4ec4-b2b9-272ec4268226" providerId="ADAL" clId="{46432B12-01E5-4C8F-BF24-630BCF57F7E7}" dt="2019-12-29T19:34:17.267" v="251" actId="478"/>
          <ac:spMkLst>
            <pc:docMk/>
            <pc:sldMk cId="1909918609" sldId="286"/>
            <ac:spMk id="4" creationId="{16BF13FE-647F-43C1-9C0C-8DE25360D320}"/>
          </ac:spMkLst>
        </pc:spChg>
        <pc:spChg chg="del">
          <ac:chgData name="Myran Teasdale" userId="3620ba86-05f2-4ec4-b2b9-272ec4268226" providerId="ADAL" clId="{46432B12-01E5-4C8F-BF24-630BCF57F7E7}" dt="2019-12-29T19:34:30.072" v="258" actId="478"/>
          <ac:spMkLst>
            <pc:docMk/>
            <pc:sldMk cId="1909918609" sldId="286"/>
            <ac:spMk id="5" creationId="{4D9AB058-6CAF-4A9B-A431-21C4DA3D6AC2}"/>
          </ac:spMkLst>
        </pc:spChg>
        <pc:spChg chg="del">
          <ac:chgData name="Myran Teasdale" userId="3620ba86-05f2-4ec4-b2b9-272ec4268226" providerId="ADAL" clId="{46432B12-01E5-4C8F-BF24-630BCF57F7E7}" dt="2019-12-29T19:34:16.330" v="250" actId="478"/>
          <ac:spMkLst>
            <pc:docMk/>
            <pc:sldMk cId="1909918609" sldId="286"/>
            <ac:spMk id="6" creationId="{981BD124-0263-474D-895B-F6B1A4084644}"/>
          </ac:spMkLst>
        </pc:spChg>
        <pc:spChg chg="del">
          <ac:chgData name="Myran Teasdale" userId="3620ba86-05f2-4ec4-b2b9-272ec4268226" providerId="ADAL" clId="{46432B12-01E5-4C8F-BF24-630BCF57F7E7}" dt="2019-12-29T19:34:21.773" v="253" actId="478"/>
          <ac:spMkLst>
            <pc:docMk/>
            <pc:sldMk cId="1909918609" sldId="286"/>
            <ac:spMk id="8" creationId="{C1B98543-B1FE-4F6A-8F75-A29650E88CEB}"/>
          </ac:spMkLst>
        </pc:spChg>
        <pc:spChg chg="mod">
          <ac:chgData name="Myran Teasdale" userId="3620ba86-05f2-4ec4-b2b9-272ec4268226" providerId="ADAL" clId="{46432B12-01E5-4C8F-BF24-630BCF57F7E7}" dt="2020-01-05T08:02:20.522" v="412" actId="1076"/>
          <ac:spMkLst>
            <pc:docMk/>
            <pc:sldMk cId="1909918609" sldId="286"/>
            <ac:spMk id="13" creationId="{B5F90B6C-4B83-FE4C-9E4D-3374D8E6F0F2}"/>
          </ac:spMkLst>
        </pc:spChg>
        <pc:picChg chg="del">
          <ac:chgData name="Myran Teasdale" userId="3620ba86-05f2-4ec4-b2b9-272ec4268226" providerId="ADAL" clId="{46432B12-01E5-4C8F-BF24-630BCF57F7E7}" dt="2019-12-29T19:34:22.629" v="254" actId="478"/>
          <ac:picMkLst>
            <pc:docMk/>
            <pc:sldMk cId="1909918609" sldId="286"/>
            <ac:picMk id="9" creationId="{BEAED139-5342-6546-A661-E5C861018EFB}"/>
          </ac:picMkLst>
        </pc:picChg>
      </pc:sldChg>
      <pc:sldChg chg="del">
        <pc:chgData name="Myran Teasdale" userId="3620ba86-05f2-4ec4-b2b9-272ec4268226" providerId="ADAL" clId="{46432B12-01E5-4C8F-BF24-630BCF57F7E7}" dt="2019-12-29T19:18:10.996" v="91" actId="47"/>
        <pc:sldMkLst>
          <pc:docMk/>
          <pc:sldMk cId="2330312891" sldId="286"/>
        </pc:sldMkLst>
      </pc:sldChg>
      <pc:sldChg chg="del">
        <pc:chgData name="Myran Teasdale" userId="3620ba86-05f2-4ec4-b2b9-272ec4268226" providerId="ADAL" clId="{46432B12-01E5-4C8F-BF24-630BCF57F7E7}" dt="2019-12-29T19:18:11.172" v="92" actId="47"/>
        <pc:sldMkLst>
          <pc:docMk/>
          <pc:sldMk cId="516496527" sldId="287"/>
        </pc:sldMkLst>
      </pc:sldChg>
      <pc:sldChg chg="delSp modSp add">
        <pc:chgData name="Myran Teasdale" userId="3620ba86-05f2-4ec4-b2b9-272ec4268226" providerId="ADAL" clId="{46432B12-01E5-4C8F-BF24-630BCF57F7E7}" dt="2019-12-29T19:21:50.085" v="169" actId="1076"/>
        <pc:sldMkLst>
          <pc:docMk/>
          <pc:sldMk cId="622059555" sldId="287"/>
        </pc:sldMkLst>
        <pc:spChg chg="mod">
          <ac:chgData name="Myran Teasdale" userId="3620ba86-05f2-4ec4-b2b9-272ec4268226" providerId="ADAL" clId="{46432B12-01E5-4C8F-BF24-630BCF57F7E7}" dt="2019-12-29T19:21:28.699" v="159" actId="120"/>
          <ac:spMkLst>
            <pc:docMk/>
            <pc:sldMk cId="622059555" sldId="287"/>
            <ac:spMk id="10" creationId="{73BFDC76-8E12-4DA3-B194-8BD79D337C7A}"/>
          </ac:spMkLst>
        </pc:spChg>
        <pc:spChg chg="mod">
          <ac:chgData name="Myran Teasdale" userId="3620ba86-05f2-4ec4-b2b9-272ec4268226" providerId="ADAL" clId="{46432B12-01E5-4C8F-BF24-630BCF57F7E7}" dt="2019-12-29T19:21:32.245" v="161" actId="14100"/>
          <ac:spMkLst>
            <pc:docMk/>
            <pc:sldMk cId="622059555" sldId="287"/>
            <ac:spMk id="11" creationId="{90EC76C2-C489-46CB-9DFA-BA707CF84349}"/>
          </ac:spMkLst>
        </pc:spChg>
        <pc:spChg chg="del">
          <ac:chgData name="Myran Teasdale" userId="3620ba86-05f2-4ec4-b2b9-272ec4268226" providerId="ADAL" clId="{46432B12-01E5-4C8F-BF24-630BCF57F7E7}" dt="2019-12-29T19:21:33.761" v="162" actId="478"/>
          <ac:spMkLst>
            <pc:docMk/>
            <pc:sldMk cId="622059555" sldId="287"/>
            <ac:spMk id="16" creationId="{2F2F1C51-E38E-E54F-854C-4A5EEFD48997}"/>
          </ac:spMkLst>
        </pc:spChg>
        <pc:spChg chg="del">
          <ac:chgData name="Myran Teasdale" userId="3620ba86-05f2-4ec4-b2b9-272ec4268226" providerId="ADAL" clId="{46432B12-01E5-4C8F-BF24-630BCF57F7E7}" dt="2019-12-29T19:21:33.761" v="162" actId="478"/>
          <ac:spMkLst>
            <pc:docMk/>
            <pc:sldMk cId="622059555" sldId="287"/>
            <ac:spMk id="17" creationId="{AC1C3510-DDE1-594E-97D0-B58B03274E48}"/>
          </ac:spMkLst>
        </pc:spChg>
        <pc:spChg chg="del">
          <ac:chgData name="Myran Teasdale" userId="3620ba86-05f2-4ec4-b2b9-272ec4268226" providerId="ADAL" clId="{46432B12-01E5-4C8F-BF24-630BCF57F7E7}" dt="2019-12-29T19:21:33.761" v="162" actId="478"/>
          <ac:spMkLst>
            <pc:docMk/>
            <pc:sldMk cId="622059555" sldId="287"/>
            <ac:spMk id="18" creationId="{471BDB8D-585F-0840-8A56-B7C0C60DE87D}"/>
          </ac:spMkLst>
        </pc:spChg>
        <pc:picChg chg="mod">
          <ac:chgData name="Myran Teasdale" userId="3620ba86-05f2-4ec4-b2b9-272ec4268226" providerId="ADAL" clId="{46432B12-01E5-4C8F-BF24-630BCF57F7E7}" dt="2019-12-29T19:21:50.085" v="169" actId="1076"/>
          <ac:picMkLst>
            <pc:docMk/>
            <pc:sldMk cId="622059555" sldId="287"/>
            <ac:picMk id="14338" creationId="{3371CCDA-554B-43A7-AC1C-5898BDECA1C8}"/>
          </ac:picMkLst>
        </pc:picChg>
      </pc:sldChg>
      <pc:sldChg chg="del">
        <pc:chgData name="Myran Teasdale" userId="3620ba86-05f2-4ec4-b2b9-272ec4268226" providerId="ADAL" clId="{46432B12-01E5-4C8F-BF24-630BCF57F7E7}" dt="2019-12-29T19:18:12.535" v="94" actId="47"/>
        <pc:sldMkLst>
          <pc:docMk/>
          <pc:sldMk cId="90285746" sldId="288"/>
        </pc:sldMkLst>
      </pc:sldChg>
      <pc:sldChg chg="del">
        <pc:chgData name="Myran Teasdale" userId="3620ba86-05f2-4ec4-b2b9-272ec4268226" providerId="ADAL" clId="{46432B12-01E5-4C8F-BF24-630BCF57F7E7}" dt="2019-12-29T19:18:13.105" v="95" actId="47"/>
        <pc:sldMkLst>
          <pc:docMk/>
          <pc:sldMk cId="4044637453" sldId="289"/>
        </pc:sldMkLst>
      </pc:sldChg>
      <pc:sldChg chg="del">
        <pc:chgData name="Myran Teasdale" userId="3620ba86-05f2-4ec4-b2b9-272ec4268226" providerId="ADAL" clId="{46432B12-01E5-4C8F-BF24-630BCF57F7E7}" dt="2019-12-29T19:18:13.316" v="96" actId="47"/>
        <pc:sldMkLst>
          <pc:docMk/>
          <pc:sldMk cId="1898686756" sldId="290"/>
        </pc:sldMkLst>
      </pc:sldChg>
      <pc:sldChg chg="del">
        <pc:chgData name="Myran Teasdale" userId="3620ba86-05f2-4ec4-b2b9-272ec4268226" providerId="ADAL" clId="{46432B12-01E5-4C8F-BF24-630BCF57F7E7}" dt="2019-12-29T19:18:15.011" v="97" actId="47"/>
        <pc:sldMkLst>
          <pc:docMk/>
          <pc:sldMk cId="381186366" sldId="291"/>
        </pc:sldMkLst>
      </pc:sldChg>
      <pc:sldChg chg="addSp delSp modSp delAnim modAnim">
        <pc:chgData name="Myran Teasdale" userId="3620ba86-05f2-4ec4-b2b9-272ec4268226" providerId="ADAL" clId="{46432B12-01E5-4C8F-BF24-630BCF57F7E7}" dt="2019-12-29T19:52:18.217" v="284" actId="1076"/>
        <pc:sldMkLst>
          <pc:docMk/>
          <pc:sldMk cId="3188488142" sldId="292"/>
        </pc:sldMkLst>
        <pc:spChg chg="add mod">
          <ac:chgData name="Myran Teasdale" userId="3620ba86-05f2-4ec4-b2b9-272ec4268226" providerId="ADAL" clId="{46432B12-01E5-4C8F-BF24-630BCF57F7E7}" dt="2019-12-29T19:12:38.445" v="38" actId="1076"/>
          <ac:spMkLst>
            <pc:docMk/>
            <pc:sldMk cId="3188488142" sldId="292"/>
            <ac:spMk id="2" creationId="{4E5BDD29-D0B5-41FA-9EDF-00F9ED89AA4E}"/>
          </ac:spMkLst>
        </pc:spChg>
        <pc:spChg chg="mod">
          <ac:chgData name="Myran Teasdale" userId="3620ba86-05f2-4ec4-b2b9-272ec4268226" providerId="ADAL" clId="{46432B12-01E5-4C8F-BF24-630BCF57F7E7}" dt="2019-12-29T19:15:42.434" v="60" actId="20577"/>
          <ac:spMkLst>
            <pc:docMk/>
            <pc:sldMk cId="3188488142" sldId="292"/>
            <ac:spMk id="4" creationId="{43CA8758-C395-4331-BFA2-5CA8ADBBCFA3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7" creationId="{6C9319D8-91BA-4F3E-84D1-55D70ECEDC25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9" creationId="{5F45BDA7-B3AD-4F55-B041-6A1C7D4D34A4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11" creationId="{B7292508-17A8-4C46-8104-762067E43086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13" creationId="{F0BD8408-9BCC-4F3D-BB98-780D8EECB6BC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15" creationId="{745FCAAD-758D-4896-B04D-3AD5EBB1E13B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17" creationId="{9E51BA96-FD29-4B2A-93D7-263D32567D8A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19" creationId="{4BBE6353-13F6-4E1E-A9F4-0BA1144B8223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21" creationId="{B9DF08A3-E7B4-4285-94D9-1678194368C8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23" creationId="{3815034E-F356-4EBE-BC3C-192710E26EB3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25" creationId="{0DA2171E-0491-4D36-B5D8-B90ED4B27CF4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27" creationId="{B2CA802E-2D97-418C-A475-ADEA7DEF1C9B}"/>
          </ac:spMkLst>
        </pc:spChg>
        <pc:spChg chg="del">
          <ac:chgData name="Myran Teasdale" userId="3620ba86-05f2-4ec4-b2b9-272ec4268226" providerId="ADAL" clId="{46432B12-01E5-4C8F-BF24-630BCF57F7E7}" dt="2019-12-29T19:09:59.025" v="0" actId="478"/>
          <ac:spMkLst>
            <pc:docMk/>
            <pc:sldMk cId="3188488142" sldId="292"/>
            <ac:spMk id="29" creationId="{011F305E-CF57-4906-9EBF-8F659A1818D7}"/>
          </ac:spMkLst>
        </pc:spChg>
        <pc:picChg chg="add mod modCrop">
          <ac:chgData name="Myran Teasdale" userId="3620ba86-05f2-4ec4-b2b9-272ec4268226" providerId="ADAL" clId="{46432B12-01E5-4C8F-BF24-630BCF57F7E7}" dt="2019-12-29T19:13:30.062" v="43" actId="1076"/>
          <ac:picMkLst>
            <pc:docMk/>
            <pc:sldMk cId="3188488142" sldId="292"/>
            <ac:picMk id="3" creationId="{977B0441-4BA6-44BF-8C36-12FFB4905A52}"/>
          </ac:picMkLst>
        </pc:picChg>
        <pc:picChg chg="add mod">
          <ac:chgData name="Myran Teasdale" userId="3620ba86-05f2-4ec4-b2b9-272ec4268226" providerId="ADAL" clId="{46432B12-01E5-4C8F-BF24-630BCF57F7E7}" dt="2019-12-29T19:13:33.357" v="45" actId="1076"/>
          <ac:picMkLst>
            <pc:docMk/>
            <pc:sldMk cId="3188488142" sldId="292"/>
            <ac:picMk id="5" creationId="{BCCDCA03-872F-4A8D-8C99-B2EB7EB22EF8}"/>
          </ac:picMkLst>
        </pc:picChg>
        <pc:picChg chg="add mod">
          <ac:chgData name="Myran Teasdale" userId="3620ba86-05f2-4ec4-b2b9-272ec4268226" providerId="ADAL" clId="{46432B12-01E5-4C8F-BF24-630BCF57F7E7}" dt="2019-12-29T19:52:18.217" v="284" actId="1076"/>
          <ac:picMkLst>
            <pc:docMk/>
            <pc:sldMk cId="3188488142" sldId="292"/>
            <ac:picMk id="6" creationId="{D162CC4E-1511-417A-9D04-5852098E1906}"/>
          </ac:picMkLst>
        </pc:picChg>
        <pc:picChg chg="add del mod">
          <ac:chgData name="Myran Teasdale" userId="3620ba86-05f2-4ec4-b2b9-272ec4268226" providerId="ADAL" clId="{46432B12-01E5-4C8F-BF24-630BCF57F7E7}" dt="2019-12-29T19:15:21.537" v="49" actId="478"/>
          <ac:picMkLst>
            <pc:docMk/>
            <pc:sldMk cId="3188488142" sldId="292"/>
            <ac:picMk id="8" creationId="{E1336D40-F7D3-46C2-8282-E3C092E66770}"/>
          </ac:picMkLst>
        </pc:picChg>
      </pc:sldChg>
      <pc:sldChg chg="del">
        <pc:chgData name="Myran Teasdale" userId="3620ba86-05f2-4ec4-b2b9-272ec4268226" providerId="ADAL" clId="{46432B12-01E5-4C8F-BF24-630BCF57F7E7}" dt="2019-12-29T19:18:12.358" v="93" actId="47"/>
        <pc:sldMkLst>
          <pc:docMk/>
          <pc:sldMk cId="1281393005" sldId="294"/>
        </pc:sldMkLst>
      </pc:sldChg>
      <pc:sldChg chg="addSp modSp modAnim">
        <pc:chgData name="Myran Teasdale" userId="3620ba86-05f2-4ec4-b2b9-272ec4268226" providerId="ADAL" clId="{46432B12-01E5-4C8F-BF24-630BCF57F7E7}" dt="2019-12-29T19:53:33.362" v="332" actId="13926"/>
        <pc:sldMkLst>
          <pc:docMk/>
          <pc:sldMk cId="3260025501" sldId="414"/>
        </pc:sldMkLst>
        <pc:spChg chg="mod">
          <ac:chgData name="Myran Teasdale" userId="3620ba86-05f2-4ec4-b2b9-272ec4268226" providerId="ADAL" clId="{46432B12-01E5-4C8F-BF24-630BCF57F7E7}" dt="2019-12-29T19:53:04.588" v="307" actId="20577"/>
          <ac:spMkLst>
            <pc:docMk/>
            <pc:sldMk cId="3260025501" sldId="414"/>
            <ac:spMk id="2" creationId="{1D38A343-7166-45A6-AA2A-827B95F6F8F7}"/>
          </ac:spMkLst>
        </pc:spChg>
        <pc:spChg chg="mod">
          <ac:chgData name="Myran Teasdale" userId="3620ba86-05f2-4ec4-b2b9-272ec4268226" providerId="ADAL" clId="{46432B12-01E5-4C8F-BF24-630BCF57F7E7}" dt="2019-12-29T19:53:33.362" v="332" actId="13926"/>
          <ac:spMkLst>
            <pc:docMk/>
            <pc:sldMk cId="3260025501" sldId="414"/>
            <ac:spMk id="3" creationId="{35E59EF9-6294-4E2C-8B31-76EE83CB2AB6}"/>
          </ac:spMkLst>
        </pc:spChg>
        <pc:picChg chg="add mod">
          <ac:chgData name="Myran Teasdale" userId="3620ba86-05f2-4ec4-b2b9-272ec4268226" providerId="ADAL" clId="{46432B12-01E5-4C8F-BF24-630BCF57F7E7}" dt="2019-12-29T19:53:26.512" v="331" actId="1076"/>
          <ac:picMkLst>
            <pc:docMk/>
            <pc:sldMk cId="3260025501" sldId="414"/>
            <ac:picMk id="1026" creationId="{4FCBC592-8BCF-433E-8227-87E66099631A}"/>
          </ac:picMkLst>
        </pc:picChg>
      </pc:sldChg>
      <pc:sldChg chg="modSp">
        <pc:chgData name="Myran Teasdale" userId="3620ba86-05f2-4ec4-b2b9-272ec4268226" providerId="ADAL" clId="{46432B12-01E5-4C8F-BF24-630BCF57F7E7}" dt="2020-01-05T09:01:54.355" v="425" actId="20577"/>
        <pc:sldMkLst>
          <pc:docMk/>
          <pc:sldMk cId="4167150591" sldId="427"/>
        </pc:sldMkLst>
        <pc:spChg chg="mod">
          <ac:chgData name="Myran Teasdale" userId="3620ba86-05f2-4ec4-b2b9-272ec4268226" providerId="ADAL" clId="{46432B12-01E5-4C8F-BF24-630BCF57F7E7}" dt="2020-01-05T09:01:54.355" v="425" actId="20577"/>
          <ac:spMkLst>
            <pc:docMk/>
            <pc:sldMk cId="4167150591" sldId="427"/>
            <ac:spMk id="3" creationId="{B41AD4E0-EB70-47DB-A1C4-3556FDA1868B}"/>
          </ac:spMkLst>
        </pc:spChg>
      </pc:sldChg>
      <pc:sldChg chg="delSp modSp add">
        <pc:chgData name="Myran Teasdale" userId="3620ba86-05f2-4ec4-b2b9-272ec4268226" providerId="ADAL" clId="{46432B12-01E5-4C8F-BF24-630BCF57F7E7}" dt="2019-12-29T19:23:18.464" v="187" actId="478"/>
        <pc:sldMkLst>
          <pc:docMk/>
          <pc:sldMk cId="434239852" sldId="440"/>
        </pc:sldMkLst>
        <pc:spChg chg="del">
          <ac:chgData name="Myran Teasdale" userId="3620ba86-05f2-4ec4-b2b9-272ec4268226" providerId="ADAL" clId="{46432B12-01E5-4C8F-BF24-630BCF57F7E7}" dt="2019-12-29T19:23:18.464" v="187" actId="478"/>
          <ac:spMkLst>
            <pc:docMk/>
            <pc:sldMk cId="434239852" sldId="440"/>
            <ac:spMk id="8" creationId="{6DCCA56F-A12C-9B48-B26E-66D76E21945F}"/>
          </ac:spMkLst>
        </pc:spChg>
        <pc:spChg chg="mod">
          <ac:chgData name="Myran Teasdale" userId="3620ba86-05f2-4ec4-b2b9-272ec4268226" providerId="ADAL" clId="{46432B12-01E5-4C8F-BF24-630BCF57F7E7}" dt="2019-12-29T19:23:14.372" v="185" actId="120"/>
          <ac:spMkLst>
            <pc:docMk/>
            <pc:sldMk cId="434239852" sldId="440"/>
            <ac:spMk id="10" creationId="{73BFDC76-8E12-4DA3-B194-8BD79D337C7A}"/>
          </ac:spMkLst>
        </pc:spChg>
        <pc:spChg chg="del">
          <ac:chgData name="Myran Teasdale" userId="3620ba86-05f2-4ec4-b2b9-272ec4268226" providerId="ADAL" clId="{46432B12-01E5-4C8F-BF24-630BCF57F7E7}" dt="2019-12-29T19:23:18.464" v="187" actId="478"/>
          <ac:spMkLst>
            <pc:docMk/>
            <pc:sldMk cId="434239852" sldId="440"/>
            <ac:spMk id="14" creationId="{BA059A43-2EFA-0F41-911D-635B3153AA7E}"/>
          </ac:spMkLst>
        </pc:spChg>
        <pc:spChg chg="del">
          <ac:chgData name="Myran Teasdale" userId="3620ba86-05f2-4ec4-b2b9-272ec4268226" providerId="ADAL" clId="{46432B12-01E5-4C8F-BF24-630BCF57F7E7}" dt="2019-12-29T19:23:18.464" v="187" actId="478"/>
          <ac:spMkLst>
            <pc:docMk/>
            <pc:sldMk cId="434239852" sldId="440"/>
            <ac:spMk id="15" creationId="{66D74E53-FAD2-6A4C-B37A-79295AD9E1E3}"/>
          </ac:spMkLst>
        </pc:spChg>
        <pc:picChg chg="mod">
          <ac:chgData name="Myran Teasdale" userId="3620ba86-05f2-4ec4-b2b9-272ec4268226" providerId="ADAL" clId="{46432B12-01E5-4C8F-BF24-630BCF57F7E7}" dt="2019-12-29T19:23:17.013" v="186" actId="1076"/>
          <ac:picMkLst>
            <pc:docMk/>
            <pc:sldMk cId="434239852" sldId="440"/>
            <ac:picMk id="6146" creationId="{DC926F88-42D3-4C73-9609-DB34AAE50348}"/>
          </ac:picMkLst>
        </pc:picChg>
      </pc:sldChg>
      <pc:sldMasterChg chg="modSp">
        <pc:chgData name="Myran Teasdale" userId="3620ba86-05f2-4ec4-b2b9-272ec4268226" providerId="ADAL" clId="{46432B12-01E5-4C8F-BF24-630BCF57F7E7}" dt="2019-12-29T19:17:12.585" v="80" actId="207"/>
        <pc:sldMasterMkLst>
          <pc:docMk/>
          <pc:sldMasterMk cId="1435421309" sldId="2147483648"/>
        </pc:sldMasterMkLst>
        <pc:graphicFrameChg chg="mod">
          <ac:chgData name="Myran Teasdale" userId="3620ba86-05f2-4ec4-b2b9-272ec4268226" providerId="ADAL" clId="{46432B12-01E5-4C8F-BF24-630BCF57F7E7}" dt="2019-12-29T19:17:12.585" v="80" actId="207"/>
          <ac:graphicFrameMkLst>
            <pc:docMk/>
            <pc:sldMasterMk cId="1435421309" sldId="2147483648"/>
            <ac:graphicFrameMk id="12" creationId="{75520FFF-31C1-4DE7-8112-047F5BBF9A1D}"/>
          </ac:graphicFrameMkLst>
        </pc:graphicFrameChg>
      </pc:sldMasterChg>
      <pc:sldMasterChg chg="modSp delSldLayout">
        <pc:chgData name="Myran Teasdale" userId="3620ba86-05f2-4ec4-b2b9-272ec4268226" providerId="ADAL" clId="{46432B12-01E5-4C8F-BF24-630BCF57F7E7}" dt="2019-12-29T19:18:02.379" v="88" actId="20577"/>
        <pc:sldMasterMkLst>
          <pc:docMk/>
          <pc:sldMasterMk cId="2199009452" sldId="2147483675"/>
        </pc:sldMasterMkLst>
        <pc:spChg chg="mod">
          <ac:chgData name="Myran Teasdale" userId="3620ba86-05f2-4ec4-b2b9-272ec4268226" providerId="ADAL" clId="{46432B12-01E5-4C8F-BF24-630BCF57F7E7}" dt="2019-12-29T19:17:38.776" v="84" actId="207"/>
          <ac:spMkLst>
            <pc:docMk/>
            <pc:sldMasterMk cId="2199009452" sldId="2147483675"/>
            <ac:spMk id="10" creationId="{017DE869-988B-4C33-B05E-A7536FF3ADCE}"/>
          </ac:spMkLst>
        </pc:spChg>
        <pc:spChg chg="mod">
          <ac:chgData name="Myran Teasdale" userId="3620ba86-05f2-4ec4-b2b9-272ec4268226" providerId="ADAL" clId="{46432B12-01E5-4C8F-BF24-630BCF57F7E7}" dt="2019-12-29T19:18:02.379" v="88" actId="20577"/>
          <ac:spMkLst>
            <pc:docMk/>
            <pc:sldMasterMk cId="2199009452" sldId="2147483675"/>
            <ac:spMk id="12" creationId="{44CB163B-CBDF-494C-AB7D-13755E625195}"/>
          </ac:spMkLst>
        </pc:spChg>
        <pc:sldLayoutChg chg="del">
          <pc:chgData name="Myran Teasdale" userId="3620ba86-05f2-4ec4-b2b9-272ec4268226" providerId="ADAL" clId="{46432B12-01E5-4C8F-BF24-630BCF57F7E7}" dt="2019-12-29T19:17:47.929" v="85" actId="2696"/>
          <pc:sldLayoutMkLst>
            <pc:docMk/>
            <pc:sldMasterMk cId="2199009452" sldId="2147483675"/>
            <pc:sldLayoutMk cId="2505988227" sldId="2147483693"/>
          </pc:sldLayoutMkLst>
        </pc:sldLayoutChg>
      </pc:sldMasterChg>
    </pc:docChg>
  </pc:docChgLst>
  <pc:docChgLst>
    <pc:chgData name="Myran Teasdale" userId="3620ba86-05f2-4ec4-b2b9-272ec4268226" providerId="ADAL" clId="{A85C1231-5D83-42CC-99F7-1388632A2CDE}"/>
    <pc:docChg chg="undo custSel addSld delSld modSld sldOrd modMainMaster">
      <pc:chgData name="Myran Teasdale" userId="3620ba86-05f2-4ec4-b2b9-272ec4268226" providerId="ADAL" clId="{A85C1231-5D83-42CC-99F7-1388632A2CDE}" dt="2019-12-29T18:11:52.290" v="356" actId="14100"/>
      <pc:docMkLst>
        <pc:docMk/>
      </pc:docMkLst>
      <pc:sldChg chg="del">
        <pc:chgData name="Myran Teasdale" userId="3620ba86-05f2-4ec4-b2b9-272ec4268226" providerId="ADAL" clId="{A85C1231-5D83-42CC-99F7-1388632A2CDE}" dt="2019-12-29T18:02:22.573" v="183" actId="47"/>
        <pc:sldMkLst>
          <pc:docMk/>
          <pc:sldMk cId="42451380" sldId="257"/>
        </pc:sldMkLst>
      </pc:sldChg>
      <pc:sldChg chg="addSp delSp modSp add">
        <pc:chgData name="Myran Teasdale" userId="3620ba86-05f2-4ec4-b2b9-272ec4268226" providerId="ADAL" clId="{A85C1231-5D83-42CC-99F7-1388632A2CDE}" dt="2019-12-29T18:03:11.508" v="204" actId="14100"/>
        <pc:sldMkLst>
          <pc:docMk/>
          <pc:sldMk cId="3600077597" sldId="258"/>
        </pc:sldMkLst>
        <pc:spChg chg="add del mod">
          <ac:chgData name="Myran Teasdale" userId="3620ba86-05f2-4ec4-b2b9-272ec4268226" providerId="ADAL" clId="{A85C1231-5D83-42CC-99F7-1388632A2CDE}" dt="2019-12-29T18:02:56.032" v="192" actId="478"/>
          <ac:spMkLst>
            <pc:docMk/>
            <pc:sldMk cId="3600077597" sldId="258"/>
            <ac:spMk id="2" creationId="{FECF2957-50DF-4BFD-9BEE-559C87A4E08C}"/>
          </ac:spMkLst>
        </pc:spChg>
        <pc:spChg chg="del">
          <ac:chgData name="Myran Teasdale" userId="3620ba86-05f2-4ec4-b2b9-272ec4268226" providerId="ADAL" clId="{A85C1231-5D83-42CC-99F7-1388632A2CDE}" dt="2019-12-29T18:02:35.616" v="185" actId="478"/>
          <ac:spMkLst>
            <pc:docMk/>
            <pc:sldMk cId="3600077597" sldId="258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2:33.937" v="184" actId="478"/>
          <ac:spMkLst>
            <pc:docMk/>
            <pc:sldMk cId="3600077597" sldId="258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2:33.937" v="184" actId="478"/>
          <ac:spMkLst>
            <pc:docMk/>
            <pc:sldMk cId="3600077597" sldId="258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372" v="72" actId="27636"/>
          <ac:spMkLst>
            <pc:docMk/>
            <pc:sldMk cId="3600077597" sldId="258"/>
            <ac:spMk id="10" creationId="{73BFDC76-8E12-4DA3-B194-8BD79D337C7A}"/>
          </ac:spMkLst>
        </pc:spChg>
        <pc:picChg chg="mod">
          <ac:chgData name="Myran Teasdale" userId="3620ba86-05f2-4ec4-b2b9-272ec4268226" providerId="ADAL" clId="{A85C1231-5D83-42CC-99F7-1388632A2CDE}" dt="2019-12-29T18:02:58.605" v="194" actId="1076"/>
          <ac:picMkLst>
            <pc:docMk/>
            <pc:sldMk cId="3600077597" sldId="258"/>
            <ac:picMk id="16" creationId="{1E80E470-A241-4BCB-88D2-E00F288B8937}"/>
          </ac:picMkLst>
        </pc:picChg>
        <pc:picChg chg="mod">
          <ac:chgData name="Myran Teasdale" userId="3620ba86-05f2-4ec4-b2b9-272ec4268226" providerId="ADAL" clId="{A85C1231-5D83-42CC-99F7-1388632A2CDE}" dt="2019-12-29T18:03:06.976" v="202" actId="1076"/>
          <ac:picMkLst>
            <pc:docMk/>
            <pc:sldMk cId="3600077597" sldId="258"/>
            <ac:picMk id="17" creationId="{47DD171F-E90E-4D70-934D-C1446DD17224}"/>
          </ac:picMkLst>
        </pc:picChg>
        <pc:picChg chg="mod">
          <ac:chgData name="Myran Teasdale" userId="3620ba86-05f2-4ec4-b2b9-272ec4268226" providerId="ADAL" clId="{A85C1231-5D83-42CC-99F7-1388632A2CDE}" dt="2019-12-29T18:03:09.113" v="203" actId="14100"/>
          <ac:picMkLst>
            <pc:docMk/>
            <pc:sldMk cId="3600077597" sldId="258"/>
            <ac:picMk id="18" creationId="{D0E4F714-DE27-493C-8CA2-38422F8C7EBF}"/>
          </ac:picMkLst>
        </pc:picChg>
        <pc:picChg chg="mod">
          <ac:chgData name="Myran Teasdale" userId="3620ba86-05f2-4ec4-b2b9-272ec4268226" providerId="ADAL" clId="{A85C1231-5D83-42CC-99F7-1388632A2CDE}" dt="2019-12-29T18:03:11.508" v="204" actId="14100"/>
          <ac:picMkLst>
            <pc:docMk/>
            <pc:sldMk cId="3600077597" sldId="258"/>
            <ac:picMk id="19" creationId="{0A17B477-0F18-41A5-8264-27B131F5B2BF}"/>
          </ac:picMkLst>
        </pc:picChg>
        <pc:picChg chg="mod">
          <ac:chgData name="Myran Teasdale" userId="3620ba86-05f2-4ec4-b2b9-272ec4268226" providerId="ADAL" clId="{A85C1231-5D83-42CC-99F7-1388632A2CDE}" dt="2019-12-29T18:03:04.456" v="200" actId="1076"/>
          <ac:picMkLst>
            <pc:docMk/>
            <pc:sldMk cId="3600077597" sldId="258"/>
            <ac:picMk id="20" creationId="{4D36F4C9-A91B-42DE-AC1F-A92D45729C26}"/>
          </ac:picMkLst>
        </pc:picChg>
      </pc:sldChg>
      <pc:sldChg chg="delSp modSp add">
        <pc:chgData name="Myran Teasdale" userId="3620ba86-05f2-4ec4-b2b9-272ec4268226" providerId="ADAL" clId="{A85C1231-5D83-42CC-99F7-1388632A2CDE}" dt="2019-12-29T18:02:40.350" v="187" actId="478"/>
        <pc:sldMkLst>
          <pc:docMk/>
          <pc:sldMk cId="1750267180" sldId="262"/>
        </pc:sldMkLst>
        <pc:spChg chg="del">
          <ac:chgData name="Myran Teasdale" userId="3620ba86-05f2-4ec4-b2b9-272ec4268226" providerId="ADAL" clId="{A85C1231-5D83-42CC-99F7-1388632A2CDE}" dt="2019-12-29T18:02:40.350" v="187" actId="478"/>
          <ac:spMkLst>
            <pc:docMk/>
            <pc:sldMk cId="1750267180" sldId="262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2:40.350" v="187" actId="478"/>
          <ac:spMkLst>
            <pc:docMk/>
            <pc:sldMk cId="1750267180" sldId="262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2:40.350" v="187" actId="478"/>
          <ac:spMkLst>
            <pc:docMk/>
            <pc:sldMk cId="1750267180" sldId="262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336" v="70" actId="27636"/>
          <ac:spMkLst>
            <pc:docMk/>
            <pc:sldMk cId="1750267180" sldId="262"/>
            <ac:spMk id="10" creationId="{73BFDC76-8E12-4DA3-B194-8BD79D337C7A}"/>
          </ac:spMkLst>
        </pc:spChg>
      </pc:sldChg>
      <pc:sldChg chg="modSp">
        <pc:chgData name="Myran Teasdale" userId="3620ba86-05f2-4ec4-b2b9-272ec4268226" providerId="ADAL" clId="{A85C1231-5D83-42CC-99F7-1388632A2CDE}" dt="2019-12-29T17:58:12.325" v="61" actId="20577"/>
        <pc:sldMkLst>
          <pc:docMk/>
          <pc:sldMk cId="3456637431" sldId="263"/>
        </pc:sldMkLst>
        <pc:spChg chg="mod">
          <ac:chgData name="Myran Teasdale" userId="3620ba86-05f2-4ec4-b2b9-272ec4268226" providerId="ADAL" clId="{A85C1231-5D83-42CC-99F7-1388632A2CDE}" dt="2019-12-29T17:58:02.591" v="1" actId="20577"/>
          <ac:spMkLst>
            <pc:docMk/>
            <pc:sldMk cId="3456637431" sldId="263"/>
            <ac:spMk id="2" creationId="{00000000-0000-0000-0000-000000000000}"/>
          </ac:spMkLst>
        </pc:spChg>
        <pc:spChg chg="mod">
          <ac:chgData name="Myran Teasdale" userId="3620ba86-05f2-4ec4-b2b9-272ec4268226" providerId="ADAL" clId="{A85C1231-5D83-42CC-99F7-1388632A2CDE}" dt="2019-12-29T17:58:12.325" v="61" actId="20577"/>
          <ac:spMkLst>
            <pc:docMk/>
            <pc:sldMk cId="3456637431" sldId="263"/>
            <ac:spMk id="3" creationId="{00000000-0000-0000-0000-000000000000}"/>
          </ac:spMkLst>
        </pc:spChg>
      </pc:sldChg>
      <pc:sldChg chg="modSp add">
        <pc:chgData name="Myran Teasdale" userId="3620ba86-05f2-4ec4-b2b9-272ec4268226" providerId="ADAL" clId="{A85C1231-5D83-42CC-99F7-1388632A2CDE}" dt="2019-12-29T17:59:01.462" v="78" actId="27636"/>
        <pc:sldMkLst>
          <pc:docMk/>
          <pc:sldMk cId="1824877614" sldId="264"/>
        </pc:sldMkLst>
        <pc:spChg chg="mod">
          <ac:chgData name="Myran Teasdale" userId="3620ba86-05f2-4ec4-b2b9-272ec4268226" providerId="ADAL" clId="{A85C1231-5D83-42CC-99F7-1388632A2CDE}" dt="2019-12-29T17:59:01.452" v="77" actId="27636"/>
          <ac:spMkLst>
            <pc:docMk/>
            <pc:sldMk cId="1824877614" sldId="264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7:59:01.462" v="78" actId="27636"/>
          <ac:spMkLst>
            <pc:docMk/>
            <pc:sldMk cId="1824877614" sldId="264"/>
            <ac:spMk id="11" creationId="{4D9FFFE1-BB32-4F22-9BBF-425D5FE61328}"/>
          </ac:spMkLst>
        </pc:spChg>
      </pc:sldChg>
      <pc:sldChg chg="delSp modSp add">
        <pc:chgData name="Myran Teasdale" userId="3620ba86-05f2-4ec4-b2b9-272ec4268226" providerId="ADAL" clId="{A85C1231-5D83-42CC-99F7-1388632A2CDE}" dt="2019-12-29T18:02:38.340" v="186" actId="478"/>
        <pc:sldMkLst>
          <pc:docMk/>
          <pc:sldMk cId="4135759314" sldId="265"/>
        </pc:sldMkLst>
        <pc:spChg chg="del">
          <ac:chgData name="Myran Teasdale" userId="3620ba86-05f2-4ec4-b2b9-272ec4268226" providerId="ADAL" clId="{A85C1231-5D83-42CC-99F7-1388632A2CDE}" dt="2019-12-29T18:02:38.340" v="186" actId="478"/>
          <ac:spMkLst>
            <pc:docMk/>
            <pc:sldMk cId="4135759314" sldId="265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2:38.340" v="186" actId="478"/>
          <ac:spMkLst>
            <pc:docMk/>
            <pc:sldMk cId="4135759314" sldId="265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2:38.340" v="186" actId="478"/>
          <ac:spMkLst>
            <pc:docMk/>
            <pc:sldMk cId="4135759314" sldId="265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358" v="71" actId="27636"/>
          <ac:spMkLst>
            <pc:docMk/>
            <pc:sldMk cId="4135759314" sldId="265"/>
            <ac:spMk id="10" creationId="{73BFDC76-8E12-4DA3-B194-8BD79D337C7A}"/>
          </ac:spMkLst>
        </pc:spChg>
      </pc:sldChg>
      <pc:sldChg chg="addSp delSp modSp add">
        <pc:chgData name="Myran Teasdale" userId="3620ba86-05f2-4ec4-b2b9-272ec4268226" providerId="ADAL" clId="{A85C1231-5D83-42CC-99F7-1388632A2CDE}" dt="2019-12-29T18:03:42.736" v="216" actId="478"/>
        <pc:sldMkLst>
          <pc:docMk/>
          <pc:sldMk cId="3235288330" sldId="266"/>
        </pc:sldMkLst>
        <pc:spChg chg="add del mod">
          <ac:chgData name="Myran Teasdale" userId="3620ba86-05f2-4ec4-b2b9-272ec4268226" providerId="ADAL" clId="{A85C1231-5D83-42CC-99F7-1388632A2CDE}" dt="2019-12-29T18:03:42.736" v="216" actId="478"/>
          <ac:spMkLst>
            <pc:docMk/>
            <pc:sldMk cId="3235288330" sldId="266"/>
            <ac:spMk id="2" creationId="{3FD74BBA-0C76-4A37-9323-B6DEFB0AE2C9}"/>
          </ac:spMkLst>
        </pc:spChg>
        <pc:spChg chg="del">
          <ac:chgData name="Myran Teasdale" userId="3620ba86-05f2-4ec4-b2b9-272ec4268226" providerId="ADAL" clId="{A85C1231-5D83-42CC-99F7-1388632A2CDE}" dt="2019-12-29T18:03:41.318" v="215" actId="478"/>
          <ac:spMkLst>
            <pc:docMk/>
            <pc:sldMk cId="3235288330" sldId="266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41.318" v="215" actId="478"/>
          <ac:spMkLst>
            <pc:docMk/>
            <pc:sldMk cId="3235288330" sldId="266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41.318" v="215" actId="478"/>
          <ac:spMkLst>
            <pc:docMk/>
            <pc:sldMk cId="3235288330" sldId="266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439" v="76" actId="27636"/>
          <ac:spMkLst>
            <pc:docMk/>
            <pc:sldMk cId="3235288330" sldId="266"/>
            <ac:spMk id="10" creationId="{73BFDC76-8E12-4DA3-B194-8BD79D337C7A}"/>
          </ac:spMkLst>
        </pc:spChg>
      </pc:sldChg>
      <pc:sldChg chg="addSp delSp modSp add">
        <pc:chgData name="Myran Teasdale" userId="3620ba86-05f2-4ec4-b2b9-272ec4268226" providerId="ADAL" clId="{A85C1231-5D83-42CC-99F7-1388632A2CDE}" dt="2019-12-29T18:03:45.292" v="217" actId="478"/>
        <pc:sldMkLst>
          <pc:docMk/>
          <pc:sldMk cId="330856737" sldId="267"/>
        </pc:sldMkLst>
        <pc:spChg chg="add mod">
          <ac:chgData name="Myran Teasdale" userId="3620ba86-05f2-4ec4-b2b9-272ec4268226" providerId="ADAL" clId="{A85C1231-5D83-42CC-99F7-1388632A2CDE}" dt="2019-12-29T17:59:01.116" v="67"/>
          <ac:spMkLst>
            <pc:docMk/>
            <pc:sldMk cId="330856737" sldId="267"/>
            <ac:spMk id="2" creationId="{41227CE3-88C6-497C-B1DF-A97F7C0A4F9A}"/>
          </ac:spMkLst>
        </pc:spChg>
        <pc:spChg chg="del">
          <ac:chgData name="Myran Teasdale" userId="3620ba86-05f2-4ec4-b2b9-272ec4268226" providerId="ADAL" clId="{A85C1231-5D83-42CC-99F7-1388632A2CDE}" dt="2019-12-29T18:03:45.292" v="217" actId="478"/>
          <ac:spMkLst>
            <pc:docMk/>
            <pc:sldMk cId="330856737" sldId="267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45.292" v="217" actId="478"/>
          <ac:spMkLst>
            <pc:docMk/>
            <pc:sldMk cId="330856737" sldId="267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45.292" v="217" actId="478"/>
          <ac:spMkLst>
            <pc:docMk/>
            <pc:sldMk cId="330856737" sldId="267"/>
            <ac:spMk id="8" creationId="{D1A4D42A-C7A1-4699-9A9B-83B34A9F1546}"/>
          </ac:spMkLst>
        </pc:spChg>
      </pc:sldChg>
      <pc:sldChg chg="modSp add">
        <pc:chgData name="Myran Teasdale" userId="3620ba86-05f2-4ec4-b2b9-272ec4268226" providerId="ADAL" clId="{A85C1231-5D83-42CC-99F7-1388632A2CDE}" dt="2019-12-29T17:59:01.487" v="79" actId="27636"/>
        <pc:sldMkLst>
          <pc:docMk/>
          <pc:sldMk cId="2924977618" sldId="268"/>
        </pc:sldMkLst>
        <pc:spChg chg="mod">
          <ac:chgData name="Myran Teasdale" userId="3620ba86-05f2-4ec4-b2b9-272ec4268226" providerId="ADAL" clId="{A85C1231-5D83-42CC-99F7-1388632A2CDE}" dt="2019-12-29T17:59:01.487" v="79" actId="27636"/>
          <ac:spMkLst>
            <pc:docMk/>
            <pc:sldMk cId="2924977618" sldId="268"/>
            <ac:spMk id="10" creationId="{73BFDC76-8E12-4DA3-B194-8BD79D337C7A}"/>
          </ac:spMkLst>
        </pc:spChg>
      </pc:sldChg>
      <pc:sldChg chg="delSp modSp">
        <pc:chgData name="Myran Teasdale" userId="3620ba86-05f2-4ec4-b2b9-272ec4268226" providerId="ADAL" clId="{A85C1231-5D83-42CC-99F7-1388632A2CDE}" dt="2019-12-29T18:01:42.249" v="172" actId="20577"/>
        <pc:sldMkLst>
          <pc:docMk/>
          <pc:sldMk cId="3888485246" sldId="269"/>
        </pc:sldMkLst>
        <pc:spChg chg="mod">
          <ac:chgData name="Myran Teasdale" userId="3620ba86-05f2-4ec4-b2b9-272ec4268226" providerId="ADAL" clId="{A85C1231-5D83-42CC-99F7-1388632A2CDE}" dt="2019-12-29T18:01:42.249" v="172" actId="20577"/>
          <ac:spMkLst>
            <pc:docMk/>
            <pc:sldMk cId="3888485246" sldId="269"/>
            <ac:spMk id="4" creationId="{16BF13FE-647F-43C1-9C0C-8DE25360D320}"/>
          </ac:spMkLst>
        </pc:spChg>
        <pc:picChg chg="del">
          <ac:chgData name="Myran Teasdale" userId="3620ba86-05f2-4ec4-b2b9-272ec4268226" providerId="ADAL" clId="{A85C1231-5D83-42CC-99F7-1388632A2CDE}" dt="2019-12-29T17:58:37.193" v="65" actId="478"/>
          <ac:picMkLst>
            <pc:docMk/>
            <pc:sldMk cId="3888485246" sldId="269"/>
            <ac:picMk id="5" creationId="{3EA1D2A4-A931-4C3E-8247-9CEAAA5F7F89}"/>
          </ac:picMkLst>
        </pc:picChg>
        <pc:picChg chg="del">
          <ac:chgData name="Myran Teasdale" userId="3620ba86-05f2-4ec4-b2b9-272ec4268226" providerId="ADAL" clId="{A85C1231-5D83-42CC-99F7-1388632A2CDE}" dt="2019-12-29T17:58:36.809" v="64" actId="478"/>
          <ac:picMkLst>
            <pc:docMk/>
            <pc:sldMk cId="3888485246" sldId="269"/>
            <ac:picMk id="6" creationId="{87A485E2-E4F1-4F0B-AECF-A17E83B3AE3E}"/>
          </ac:picMkLst>
        </pc:picChg>
      </pc:sldChg>
      <pc:sldChg chg="modSp add">
        <pc:chgData name="Myran Teasdale" userId="3620ba86-05f2-4ec4-b2b9-272ec4268226" providerId="ADAL" clId="{A85C1231-5D83-42CC-99F7-1388632A2CDE}" dt="2019-12-29T17:59:01.519" v="81" actId="27636"/>
        <pc:sldMkLst>
          <pc:docMk/>
          <pc:sldMk cId="34372077" sldId="270"/>
        </pc:sldMkLst>
        <pc:spChg chg="mod">
          <ac:chgData name="Myran Teasdale" userId="3620ba86-05f2-4ec4-b2b9-272ec4268226" providerId="ADAL" clId="{A85C1231-5D83-42CC-99F7-1388632A2CDE}" dt="2019-12-29T17:59:01.519" v="81" actId="27636"/>
          <ac:spMkLst>
            <pc:docMk/>
            <pc:sldMk cId="34372077" sldId="270"/>
            <ac:spMk id="10" creationId="{73BFDC76-8E12-4DA3-B194-8BD79D337C7A}"/>
          </ac:spMkLst>
        </pc:spChg>
      </pc:sldChg>
      <pc:sldChg chg="addSp modSp add">
        <pc:chgData name="Myran Teasdale" userId="3620ba86-05f2-4ec4-b2b9-272ec4268226" providerId="ADAL" clId="{A85C1231-5D83-42CC-99F7-1388632A2CDE}" dt="2019-12-29T17:59:01.560" v="82" actId="27636"/>
        <pc:sldMkLst>
          <pc:docMk/>
          <pc:sldMk cId="1080025700" sldId="271"/>
        </pc:sldMkLst>
        <pc:spChg chg="add mod">
          <ac:chgData name="Myran Teasdale" userId="3620ba86-05f2-4ec4-b2b9-272ec4268226" providerId="ADAL" clId="{A85C1231-5D83-42CC-99F7-1388632A2CDE}" dt="2019-12-29T17:59:01.116" v="67"/>
          <ac:spMkLst>
            <pc:docMk/>
            <pc:sldMk cId="1080025700" sldId="271"/>
            <ac:spMk id="2" creationId="{524A58C3-76A7-444D-A808-C0AB01BFBE0E}"/>
          </ac:spMkLst>
        </pc:spChg>
        <pc:spChg chg="mod">
          <ac:chgData name="Myran Teasdale" userId="3620ba86-05f2-4ec4-b2b9-272ec4268226" providerId="ADAL" clId="{A85C1231-5D83-42CC-99F7-1388632A2CDE}" dt="2019-12-29T17:59:01.560" v="82" actId="27636"/>
          <ac:spMkLst>
            <pc:docMk/>
            <pc:sldMk cId="1080025700" sldId="271"/>
            <ac:spMk id="10" creationId="{73BFDC76-8E12-4DA3-B194-8BD79D337C7A}"/>
          </ac:spMkLst>
        </pc:spChg>
      </pc:sldChg>
      <pc:sldChg chg="delSp modSp add">
        <pc:chgData name="Myran Teasdale" userId="3620ba86-05f2-4ec4-b2b9-272ec4268226" providerId="ADAL" clId="{A85C1231-5D83-42CC-99F7-1388632A2CDE}" dt="2019-12-29T18:03:54.993" v="220" actId="478"/>
        <pc:sldMkLst>
          <pc:docMk/>
          <pc:sldMk cId="3431436087" sldId="272"/>
        </pc:sldMkLst>
        <pc:spChg chg="del">
          <ac:chgData name="Myran Teasdale" userId="3620ba86-05f2-4ec4-b2b9-272ec4268226" providerId="ADAL" clId="{A85C1231-5D83-42CC-99F7-1388632A2CDE}" dt="2019-12-29T18:03:54.993" v="220" actId="478"/>
          <ac:spMkLst>
            <pc:docMk/>
            <pc:sldMk cId="3431436087" sldId="272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54.993" v="220" actId="478"/>
          <ac:spMkLst>
            <pc:docMk/>
            <pc:sldMk cId="3431436087" sldId="272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54.993" v="220" actId="478"/>
          <ac:spMkLst>
            <pc:docMk/>
            <pc:sldMk cId="3431436087" sldId="272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591" v="84" actId="27636"/>
          <ac:spMkLst>
            <pc:docMk/>
            <pc:sldMk cId="3431436087" sldId="272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7:59:01.636" v="85" actId="27636"/>
          <ac:spMkLst>
            <pc:docMk/>
            <pc:sldMk cId="3431436087" sldId="272"/>
            <ac:spMk id="11" creationId="{4D9FFFE1-BB32-4F22-9BBF-425D5FE61328}"/>
          </ac:spMkLst>
        </pc:spChg>
      </pc:sldChg>
      <pc:sldChg chg="delSp modSp add">
        <pc:chgData name="Myran Teasdale" userId="3620ba86-05f2-4ec4-b2b9-272ec4268226" providerId="ADAL" clId="{A85C1231-5D83-42CC-99F7-1388632A2CDE}" dt="2019-12-29T18:04:02.152" v="223" actId="478"/>
        <pc:sldMkLst>
          <pc:docMk/>
          <pc:sldMk cId="1249944084" sldId="273"/>
        </pc:sldMkLst>
        <pc:spChg chg="del">
          <ac:chgData name="Myran Teasdale" userId="3620ba86-05f2-4ec4-b2b9-272ec4268226" providerId="ADAL" clId="{A85C1231-5D83-42CC-99F7-1388632A2CDE}" dt="2019-12-29T18:04:02.152" v="223" actId="478"/>
          <ac:spMkLst>
            <pc:docMk/>
            <pc:sldMk cId="1249944084" sldId="273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02.152" v="223" actId="478"/>
          <ac:spMkLst>
            <pc:docMk/>
            <pc:sldMk cId="1249944084" sldId="273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02.152" v="223" actId="478"/>
          <ac:spMkLst>
            <pc:docMk/>
            <pc:sldMk cId="1249944084" sldId="273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668" v="87" actId="27636"/>
          <ac:spMkLst>
            <pc:docMk/>
            <pc:sldMk cId="1249944084" sldId="273"/>
            <ac:spMk id="10" creationId="{73BFDC76-8E12-4DA3-B194-8BD79D337C7A}"/>
          </ac:spMkLst>
        </pc:spChg>
      </pc:sldChg>
      <pc:sldChg chg="delSp modSp add">
        <pc:chgData name="Myran Teasdale" userId="3620ba86-05f2-4ec4-b2b9-272ec4268226" providerId="ADAL" clId="{A85C1231-5D83-42CC-99F7-1388632A2CDE}" dt="2019-12-29T18:04:06.413" v="224" actId="478"/>
        <pc:sldMkLst>
          <pc:docMk/>
          <pc:sldMk cId="1136389226" sldId="274"/>
        </pc:sldMkLst>
        <pc:spChg chg="del">
          <ac:chgData name="Myran Teasdale" userId="3620ba86-05f2-4ec4-b2b9-272ec4268226" providerId="ADAL" clId="{A85C1231-5D83-42CC-99F7-1388632A2CDE}" dt="2019-12-29T18:04:06.413" v="224" actId="478"/>
          <ac:spMkLst>
            <pc:docMk/>
            <pc:sldMk cId="1136389226" sldId="274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06.413" v="224" actId="478"/>
          <ac:spMkLst>
            <pc:docMk/>
            <pc:sldMk cId="1136389226" sldId="274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06.413" v="224" actId="478"/>
          <ac:spMkLst>
            <pc:docMk/>
            <pc:sldMk cId="1136389226" sldId="274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682" v="88" actId="27636"/>
          <ac:spMkLst>
            <pc:docMk/>
            <pc:sldMk cId="1136389226" sldId="274"/>
            <ac:spMk id="10" creationId="{73BFDC76-8E12-4DA3-B194-8BD79D337C7A}"/>
          </ac:spMkLst>
        </pc:spChg>
      </pc:sldChg>
      <pc:sldChg chg="delSp modSp add">
        <pc:chgData name="Myran Teasdale" userId="3620ba86-05f2-4ec4-b2b9-272ec4268226" providerId="ADAL" clId="{A85C1231-5D83-42CC-99F7-1388632A2CDE}" dt="2019-12-29T18:03:57.306" v="221" actId="478"/>
        <pc:sldMkLst>
          <pc:docMk/>
          <pc:sldMk cId="2172680482" sldId="275"/>
        </pc:sldMkLst>
        <pc:spChg chg="del">
          <ac:chgData name="Myran Teasdale" userId="3620ba86-05f2-4ec4-b2b9-272ec4268226" providerId="ADAL" clId="{A85C1231-5D83-42CC-99F7-1388632A2CDE}" dt="2019-12-29T18:03:57.306" v="221" actId="478"/>
          <ac:spMkLst>
            <pc:docMk/>
            <pc:sldMk cId="2172680482" sldId="275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57.306" v="221" actId="478"/>
          <ac:spMkLst>
            <pc:docMk/>
            <pc:sldMk cId="2172680482" sldId="275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57.306" v="221" actId="478"/>
          <ac:spMkLst>
            <pc:docMk/>
            <pc:sldMk cId="2172680482" sldId="275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576" v="83" actId="27636"/>
          <ac:spMkLst>
            <pc:docMk/>
            <pc:sldMk cId="2172680482" sldId="275"/>
            <ac:spMk id="10" creationId="{73BFDC76-8E12-4DA3-B194-8BD79D337C7A}"/>
          </ac:spMkLst>
        </pc:spChg>
      </pc:sldChg>
      <pc:sldChg chg="addSp delSp modSp add">
        <pc:chgData name="Myran Teasdale" userId="3620ba86-05f2-4ec4-b2b9-272ec4268226" providerId="ADAL" clId="{A85C1231-5D83-42CC-99F7-1388632A2CDE}" dt="2019-12-29T18:04:00.232" v="222" actId="478"/>
        <pc:sldMkLst>
          <pc:docMk/>
          <pc:sldMk cId="279793986" sldId="276"/>
        </pc:sldMkLst>
        <pc:spChg chg="add mod">
          <ac:chgData name="Myran Teasdale" userId="3620ba86-05f2-4ec4-b2b9-272ec4268226" providerId="ADAL" clId="{A85C1231-5D83-42CC-99F7-1388632A2CDE}" dt="2019-12-29T17:59:01.116" v="67"/>
          <ac:spMkLst>
            <pc:docMk/>
            <pc:sldMk cId="279793986" sldId="276"/>
            <ac:spMk id="2" creationId="{5400FDC3-DFD5-4B34-8258-6E6F317C5FCD}"/>
          </ac:spMkLst>
        </pc:spChg>
        <pc:spChg chg="mod">
          <ac:chgData name="Myran Teasdale" userId="3620ba86-05f2-4ec4-b2b9-272ec4268226" providerId="ADAL" clId="{A85C1231-5D83-42CC-99F7-1388632A2CDE}" dt="2019-12-29T17:59:01.650" v="86" actId="27636"/>
          <ac:spMkLst>
            <pc:docMk/>
            <pc:sldMk cId="279793986" sldId="276"/>
            <ac:spMk id="10" creationId="{73BFDC76-8E12-4DA3-B194-8BD79D337C7A}"/>
          </ac:spMkLst>
        </pc:spChg>
        <pc:spChg chg="del">
          <ac:chgData name="Myran Teasdale" userId="3620ba86-05f2-4ec4-b2b9-272ec4268226" providerId="ADAL" clId="{A85C1231-5D83-42CC-99F7-1388632A2CDE}" dt="2019-12-29T18:04:00.232" v="222" actId="478"/>
          <ac:spMkLst>
            <pc:docMk/>
            <pc:sldMk cId="279793986" sldId="276"/>
            <ac:spMk id="14" creationId="{47EADF8C-9915-4483-AC96-8F9991DEB71F}"/>
          </ac:spMkLst>
        </pc:spChg>
        <pc:spChg chg="del">
          <ac:chgData name="Myran Teasdale" userId="3620ba86-05f2-4ec4-b2b9-272ec4268226" providerId="ADAL" clId="{A85C1231-5D83-42CC-99F7-1388632A2CDE}" dt="2019-12-29T18:04:00.232" v="222" actId="478"/>
          <ac:spMkLst>
            <pc:docMk/>
            <pc:sldMk cId="279793986" sldId="276"/>
            <ac:spMk id="15" creationId="{6D045052-F2B9-42FC-AE72-E3BC84D20E5A}"/>
          </ac:spMkLst>
        </pc:spChg>
        <pc:spChg chg="del">
          <ac:chgData name="Myran Teasdale" userId="3620ba86-05f2-4ec4-b2b9-272ec4268226" providerId="ADAL" clId="{A85C1231-5D83-42CC-99F7-1388632A2CDE}" dt="2019-12-29T18:04:00.232" v="222" actId="478"/>
          <ac:spMkLst>
            <pc:docMk/>
            <pc:sldMk cId="279793986" sldId="276"/>
            <ac:spMk id="16" creationId="{BB1AF3D5-94E0-42E1-9760-6EE8D17B6A21}"/>
          </ac:spMkLst>
        </pc:spChg>
      </pc:sldChg>
      <pc:sldChg chg="addSp delSp modSp add">
        <pc:chgData name="Myran Teasdale" userId="3620ba86-05f2-4ec4-b2b9-272ec4268226" providerId="ADAL" clId="{A85C1231-5D83-42CC-99F7-1388632A2CDE}" dt="2019-12-29T18:03:25.963" v="210" actId="478"/>
        <pc:sldMkLst>
          <pc:docMk/>
          <pc:sldMk cId="1625244467" sldId="277"/>
        </pc:sldMkLst>
        <pc:spChg chg="add del mod">
          <ac:chgData name="Myran Teasdale" userId="3620ba86-05f2-4ec4-b2b9-272ec4268226" providerId="ADAL" clId="{A85C1231-5D83-42CC-99F7-1388632A2CDE}" dt="2019-12-29T18:03:17.263" v="205" actId="478"/>
          <ac:spMkLst>
            <pc:docMk/>
            <pc:sldMk cId="1625244467" sldId="277"/>
            <ac:spMk id="2" creationId="{15027DD0-BDE4-4F66-9F78-47C340253A74}"/>
          </ac:spMkLst>
        </pc:spChg>
        <pc:spChg chg="del">
          <ac:chgData name="Myran Teasdale" userId="3620ba86-05f2-4ec4-b2b9-272ec4268226" providerId="ADAL" clId="{A85C1231-5D83-42CC-99F7-1388632A2CDE}" dt="2019-12-29T18:03:25.963" v="210" actId="478"/>
          <ac:spMkLst>
            <pc:docMk/>
            <pc:sldMk cId="1625244467" sldId="277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25.963" v="210" actId="478"/>
          <ac:spMkLst>
            <pc:docMk/>
            <pc:sldMk cId="1625244467" sldId="277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25.963" v="210" actId="478"/>
          <ac:spMkLst>
            <pc:docMk/>
            <pc:sldMk cId="1625244467" sldId="277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403" v="74" actId="27636"/>
          <ac:spMkLst>
            <pc:docMk/>
            <pc:sldMk cId="1625244467" sldId="277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8:03:24.145" v="209" actId="1076"/>
          <ac:spMkLst>
            <pc:docMk/>
            <pc:sldMk cId="1625244467" sldId="277"/>
            <ac:spMk id="11" creationId="{1FF84AFE-27DB-48A9-A896-98BC998613E6}"/>
          </ac:spMkLst>
        </pc:spChg>
        <pc:picChg chg="mod">
          <ac:chgData name="Myran Teasdale" userId="3620ba86-05f2-4ec4-b2b9-272ec4268226" providerId="ADAL" clId="{A85C1231-5D83-42CC-99F7-1388632A2CDE}" dt="2019-12-29T18:03:22.690" v="208" actId="1076"/>
          <ac:picMkLst>
            <pc:docMk/>
            <pc:sldMk cId="1625244467" sldId="277"/>
            <ac:picMk id="3074" creationId="{AD61367A-D7E8-4BD2-AC38-05E0C8F05EA3}"/>
          </ac:picMkLst>
        </pc:picChg>
      </pc:sldChg>
      <pc:sldChg chg="addSp delSp modSp add">
        <pc:chgData name="Myran Teasdale" userId="3620ba86-05f2-4ec4-b2b9-272ec4268226" providerId="ADAL" clId="{A85C1231-5D83-42CC-99F7-1388632A2CDE}" dt="2019-12-29T18:04:09.505" v="225" actId="478"/>
        <pc:sldMkLst>
          <pc:docMk/>
          <pc:sldMk cId="335866861" sldId="278"/>
        </pc:sldMkLst>
        <pc:spChg chg="add mod">
          <ac:chgData name="Myran Teasdale" userId="3620ba86-05f2-4ec4-b2b9-272ec4268226" providerId="ADAL" clId="{A85C1231-5D83-42CC-99F7-1388632A2CDE}" dt="2019-12-29T17:59:01.116" v="67"/>
          <ac:spMkLst>
            <pc:docMk/>
            <pc:sldMk cId="335866861" sldId="278"/>
            <ac:spMk id="2" creationId="{464364A5-2812-4A84-BA6F-5882652E609C}"/>
          </ac:spMkLst>
        </pc:spChg>
        <pc:spChg chg="del">
          <ac:chgData name="Myran Teasdale" userId="3620ba86-05f2-4ec4-b2b9-272ec4268226" providerId="ADAL" clId="{A85C1231-5D83-42CC-99F7-1388632A2CDE}" dt="2019-12-29T18:04:09.505" v="225" actId="478"/>
          <ac:spMkLst>
            <pc:docMk/>
            <pc:sldMk cId="335866861" sldId="278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09.505" v="225" actId="478"/>
          <ac:spMkLst>
            <pc:docMk/>
            <pc:sldMk cId="335866861" sldId="278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09.505" v="225" actId="478"/>
          <ac:spMkLst>
            <pc:docMk/>
            <pc:sldMk cId="335866861" sldId="278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698" v="89" actId="27636"/>
          <ac:spMkLst>
            <pc:docMk/>
            <pc:sldMk cId="335866861" sldId="278"/>
            <ac:spMk id="10" creationId="{73BFDC76-8E12-4DA3-B194-8BD79D337C7A}"/>
          </ac:spMkLst>
        </pc:spChg>
      </pc:sldChg>
      <pc:sldChg chg="addSp delSp modSp add">
        <pc:chgData name="Myran Teasdale" userId="3620ba86-05f2-4ec4-b2b9-272ec4268226" providerId="ADAL" clId="{A85C1231-5D83-42CC-99F7-1388632A2CDE}" dt="2019-12-29T18:04:11.687" v="226" actId="478"/>
        <pc:sldMkLst>
          <pc:docMk/>
          <pc:sldMk cId="3604347790" sldId="279"/>
        </pc:sldMkLst>
        <pc:spChg chg="add mod">
          <ac:chgData name="Myran Teasdale" userId="3620ba86-05f2-4ec4-b2b9-272ec4268226" providerId="ADAL" clId="{A85C1231-5D83-42CC-99F7-1388632A2CDE}" dt="2019-12-29T17:59:01.116" v="67"/>
          <ac:spMkLst>
            <pc:docMk/>
            <pc:sldMk cId="3604347790" sldId="279"/>
            <ac:spMk id="2" creationId="{7728D0AE-2304-447A-B2ED-8670233285C1}"/>
          </ac:spMkLst>
        </pc:spChg>
        <pc:spChg chg="del">
          <ac:chgData name="Myran Teasdale" userId="3620ba86-05f2-4ec4-b2b9-272ec4268226" providerId="ADAL" clId="{A85C1231-5D83-42CC-99F7-1388632A2CDE}" dt="2019-12-29T18:04:11.687" v="226" actId="478"/>
          <ac:spMkLst>
            <pc:docMk/>
            <pc:sldMk cId="3604347790" sldId="279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11.687" v="226" actId="478"/>
          <ac:spMkLst>
            <pc:docMk/>
            <pc:sldMk cId="3604347790" sldId="279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11.687" v="226" actId="478"/>
          <ac:spMkLst>
            <pc:docMk/>
            <pc:sldMk cId="3604347790" sldId="279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714" v="90" actId="27636"/>
          <ac:spMkLst>
            <pc:docMk/>
            <pc:sldMk cId="3604347790" sldId="279"/>
            <ac:spMk id="10" creationId="{73BFDC76-8E12-4DA3-B194-8BD79D337C7A}"/>
          </ac:spMkLst>
        </pc:spChg>
      </pc:sldChg>
      <pc:sldChg chg="delSp modSp add">
        <pc:chgData name="Myran Teasdale" userId="3620ba86-05f2-4ec4-b2b9-272ec4268226" providerId="ADAL" clId="{A85C1231-5D83-42CC-99F7-1388632A2CDE}" dt="2019-12-29T18:09:27.592" v="270" actId="1076"/>
        <pc:sldMkLst>
          <pc:docMk/>
          <pc:sldMk cId="3578288063" sldId="280"/>
        </pc:sldMkLst>
        <pc:spChg chg="del">
          <ac:chgData name="Myran Teasdale" userId="3620ba86-05f2-4ec4-b2b9-272ec4268226" providerId="ADAL" clId="{A85C1231-5D83-42CC-99F7-1388632A2CDE}" dt="2019-12-29T18:04:14.686" v="227" actId="478"/>
          <ac:spMkLst>
            <pc:docMk/>
            <pc:sldMk cId="3578288063" sldId="280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14.686" v="227" actId="478"/>
          <ac:spMkLst>
            <pc:docMk/>
            <pc:sldMk cId="3578288063" sldId="280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14.686" v="227" actId="478"/>
          <ac:spMkLst>
            <pc:docMk/>
            <pc:sldMk cId="3578288063" sldId="280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743" v="92" actId="27636"/>
          <ac:spMkLst>
            <pc:docMk/>
            <pc:sldMk cId="3578288063" sldId="280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7:59:01.739" v="91" actId="27636"/>
          <ac:spMkLst>
            <pc:docMk/>
            <pc:sldMk cId="3578288063" sldId="280"/>
            <ac:spMk id="11" creationId="{7DC5DB76-4AE5-4BB1-AD83-153E0145DA62}"/>
          </ac:spMkLst>
        </pc:spChg>
        <pc:picChg chg="mod">
          <ac:chgData name="Myran Teasdale" userId="3620ba86-05f2-4ec4-b2b9-272ec4268226" providerId="ADAL" clId="{A85C1231-5D83-42CC-99F7-1388632A2CDE}" dt="2019-12-29T18:09:27.592" v="270" actId="1076"/>
          <ac:picMkLst>
            <pc:docMk/>
            <pc:sldMk cId="3578288063" sldId="280"/>
            <ac:picMk id="12" creationId="{8AC24D22-C44D-4C16-9D26-1A4876A5481A}"/>
          </ac:picMkLst>
        </pc:picChg>
      </pc:sldChg>
      <pc:sldChg chg="delSp modSp add">
        <pc:chgData name="Myran Teasdale" userId="3620ba86-05f2-4ec4-b2b9-272ec4268226" providerId="ADAL" clId="{A85C1231-5D83-42CC-99F7-1388632A2CDE}" dt="2019-12-29T18:09:36.178" v="275" actId="1076"/>
        <pc:sldMkLst>
          <pc:docMk/>
          <pc:sldMk cId="1792242067" sldId="281"/>
        </pc:sldMkLst>
        <pc:spChg chg="del">
          <ac:chgData name="Myran Teasdale" userId="3620ba86-05f2-4ec4-b2b9-272ec4268226" providerId="ADAL" clId="{A85C1231-5D83-42CC-99F7-1388632A2CDE}" dt="2019-12-29T18:04:19.369" v="230" actId="478"/>
          <ac:spMkLst>
            <pc:docMk/>
            <pc:sldMk cId="1792242067" sldId="281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19.369" v="230" actId="478"/>
          <ac:spMkLst>
            <pc:docMk/>
            <pc:sldMk cId="1792242067" sldId="281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19.369" v="230" actId="478"/>
          <ac:spMkLst>
            <pc:docMk/>
            <pc:sldMk cId="1792242067" sldId="281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8:09:36.178" v="275" actId="1076"/>
          <ac:spMkLst>
            <pc:docMk/>
            <pc:sldMk cId="1792242067" sldId="281"/>
            <ac:spMk id="9" creationId="{0AB349EF-BEA0-4949-8C4F-3D87305B7FF1}"/>
          </ac:spMkLst>
        </pc:spChg>
        <pc:spChg chg="mod">
          <ac:chgData name="Myran Teasdale" userId="3620ba86-05f2-4ec4-b2b9-272ec4268226" providerId="ADAL" clId="{A85C1231-5D83-42CC-99F7-1388632A2CDE}" dt="2019-12-29T17:59:01.770" v="94" actId="27636"/>
          <ac:spMkLst>
            <pc:docMk/>
            <pc:sldMk cId="1792242067" sldId="281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8:04:17.485" v="229" actId="1076"/>
          <ac:spMkLst>
            <pc:docMk/>
            <pc:sldMk cId="1792242067" sldId="281"/>
            <ac:spMk id="11" creationId="{7DC5DB76-4AE5-4BB1-AD83-153E0145DA62}"/>
          </ac:spMkLst>
        </pc:spChg>
      </pc:sldChg>
      <pc:sldChg chg="delSp modSp add">
        <pc:chgData name="Myran Teasdale" userId="3620ba86-05f2-4ec4-b2b9-272ec4268226" providerId="ADAL" clId="{A85C1231-5D83-42CC-99F7-1388632A2CDE}" dt="2019-12-29T18:04:22.350" v="231" actId="478"/>
        <pc:sldMkLst>
          <pc:docMk/>
          <pc:sldMk cId="1188598524" sldId="282"/>
        </pc:sldMkLst>
        <pc:spChg chg="del">
          <ac:chgData name="Myran Teasdale" userId="3620ba86-05f2-4ec4-b2b9-272ec4268226" providerId="ADAL" clId="{A85C1231-5D83-42CC-99F7-1388632A2CDE}" dt="2019-12-29T18:04:22.350" v="231" actId="478"/>
          <ac:spMkLst>
            <pc:docMk/>
            <pc:sldMk cId="1188598524" sldId="282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4:22.350" v="231" actId="478"/>
          <ac:spMkLst>
            <pc:docMk/>
            <pc:sldMk cId="1188598524" sldId="282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4:22.350" v="231" actId="478"/>
          <ac:spMkLst>
            <pc:docMk/>
            <pc:sldMk cId="1188598524" sldId="282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787" v="95" actId="27636"/>
          <ac:spMkLst>
            <pc:docMk/>
            <pc:sldMk cId="1188598524" sldId="282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7:59:01.808" v="96" actId="27636"/>
          <ac:spMkLst>
            <pc:docMk/>
            <pc:sldMk cId="1188598524" sldId="282"/>
            <ac:spMk id="11" creationId="{7DC5DB76-4AE5-4BB1-AD83-153E0145DA62}"/>
          </ac:spMkLst>
        </pc:spChg>
      </pc:sldChg>
      <pc:sldChg chg="delSp add">
        <pc:chgData name="Myran Teasdale" userId="3620ba86-05f2-4ec4-b2b9-272ec4268226" providerId="ADAL" clId="{A85C1231-5D83-42CC-99F7-1388632A2CDE}" dt="2019-12-29T18:09:40.324" v="276" actId="478"/>
        <pc:sldMkLst>
          <pc:docMk/>
          <pc:sldMk cId="2130524701" sldId="283"/>
        </pc:sldMkLst>
        <pc:spChg chg="del">
          <ac:chgData name="Myran Teasdale" userId="3620ba86-05f2-4ec4-b2b9-272ec4268226" providerId="ADAL" clId="{A85C1231-5D83-42CC-99F7-1388632A2CDE}" dt="2019-12-29T18:09:40.324" v="276" actId="478"/>
          <ac:spMkLst>
            <pc:docMk/>
            <pc:sldMk cId="2130524701" sldId="283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9:40.324" v="276" actId="478"/>
          <ac:spMkLst>
            <pc:docMk/>
            <pc:sldMk cId="2130524701" sldId="283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9:40.324" v="276" actId="478"/>
          <ac:spMkLst>
            <pc:docMk/>
            <pc:sldMk cId="2130524701" sldId="283"/>
            <ac:spMk id="8" creationId="{D1A4D42A-C7A1-4699-9A9B-83B34A9F1546}"/>
          </ac:spMkLst>
        </pc:spChg>
      </pc:sldChg>
      <pc:sldChg chg="addSp modSp add">
        <pc:chgData name="Myran Teasdale" userId="3620ba86-05f2-4ec4-b2b9-272ec4268226" providerId="ADAL" clId="{A85C1231-5D83-42CC-99F7-1388632A2CDE}" dt="2019-12-29T17:59:01.887" v="99" actId="27636"/>
        <pc:sldMkLst>
          <pc:docMk/>
          <pc:sldMk cId="2669083079" sldId="284"/>
        </pc:sldMkLst>
        <pc:spChg chg="add mod">
          <ac:chgData name="Myran Teasdale" userId="3620ba86-05f2-4ec4-b2b9-272ec4268226" providerId="ADAL" clId="{A85C1231-5D83-42CC-99F7-1388632A2CDE}" dt="2019-12-29T17:59:01.116" v="67"/>
          <ac:spMkLst>
            <pc:docMk/>
            <pc:sldMk cId="2669083079" sldId="284"/>
            <ac:spMk id="2" creationId="{6B3E895D-2C77-4555-98E8-047A0C64E679}"/>
          </ac:spMkLst>
        </pc:spChg>
        <pc:spChg chg="mod">
          <ac:chgData name="Myran Teasdale" userId="3620ba86-05f2-4ec4-b2b9-272ec4268226" providerId="ADAL" clId="{A85C1231-5D83-42CC-99F7-1388632A2CDE}" dt="2019-12-29T17:59:01.887" v="99" actId="27636"/>
          <ac:spMkLst>
            <pc:docMk/>
            <pc:sldMk cId="2669083079" sldId="284"/>
            <ac:spMk id="10" creationId="{73BFDC76-8E12-4DA3-B194-8BD79D337C7A}"/>
          </ac:spMkLst>
        </pc:spChg>
      </pc:sldChg>
      <pc:sldChg chg="delSp add">
        <pc:chgData name="Myran Teasdale" userId="3620ba86-05f2-4ec4-b2b9-272ec4268226" providerId="ADAL" clId="{A85C1231-5D83-42CC-99F7-1388632A2CDE}" dt="2019-12-29T18:06:48.152" v="243" actId="478"/>
        <pc:sldMkLst>
          <pc:docMk/>
          <pc:sldMk cId="2422566589" sldId="285"/>
        </pc:sldMkLst>
        <pc:spChg chg="del">
          <ac:chgData name="Myran Teasdale" userId="3620ba86-05f2-4ec4-b2b9-272ec4268226" providerId="ADAL" clId="{A85C1231-5D83-42CC-99F7-1388632A2CDE}" dt="2019-12-29T18:06:48.152" v="243" actId="478"/>
          <ac:spMkLst>
            <pc:docMk/>
            <pc:sldMk cId="2422566589" sldId="285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6:48.152" v="243" actId="478"/>
          <ac:spMkLst>
            <pc:docMk/>
            <pc:sldMk cId="2422566589" sldId="285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6:48.152" v="243" actId="478"/>
          <ac:spMkLst>
            <pc:docMk/>
            <pc:sldMk cId="2422566589" sldId="285"/>
            <ac:spMk id="8" creationId="{D1A4D42A-C7A1-4699-9A9B-83B34A9F1546}"/>
          </ac:spMkLst>
        </pc:spChg>
      </pc:sldChg>
      <pc:sldChg chg="delSp modSp add">
        <pc:chgData name="Myran Teasdale" userId="3620ba86-05f2-4ec4-b2b9-272ec4268226" providerId="ADAL" clId="{A85C1231-5D83-42CC-99F7-1388632A2CDE}" dt="2019-12-29T18:06:43.978" v="242" actId="478"/>
        <pc:sldMkLst>
          <pc:docMk/>
          <pc:sldMk cId="2330312891" sldId="286"/>
        </pc:sldMkLst>
        <pc:spChg chg="del">
          <ac:chgData name="Myran Teasdale" userId="3620ba86-05f2-4ec4-b2b9-272ec4268226" providerId="ADAL" clId="{A85C1231-5D83-42CC-99F7-1388632A2CDE}" dt="2019-12-29T18:06:43.978" v="242" actId="478"/>
          <ac:spMkLst>
            <pc:docMk/>
            <pc:sldMk cId="2330312891" sldId="286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6:43.978" v="242" actId="478"/>
          <ac:spMkLst>
            <pc:docMk/>
            <pc:sldMk cId="2330312891" sldId="286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6:43.978" v="242" actId="478"/>
          <ac:spMkLst>
            <pc:docMk/>
            <pc:sldMk cId="2330312891" sldId="286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927" v="100" actId="27636"/>
          <ac:spMkLst>
            <pc:docMk/>
            <pc:sldMk cId="2330312891" sldId="286"/>
            <ac:spMk id="11" creationId="{7DC5DB76-4AE5-4BB1-AD83-153E0145DA62}"/>
          </ac:spMkLst>
        </pc:spChg>
      </pc:sldChg>
      <pc:sldChg chg="delSp modSp add">
        <pc:chgData name="Myran Teasdale" userId="3620ba86-05f2-4ec4-b2b9-272ec4268226" providerId="ADAL" clId="{A85C1231-5D83-42CC-99F7-1388632A2CDE}" dt="2019-12-29T18:11:52.290" v="356" actId="14100"/>
        <pc:sldMkLst>
          <pc:docMk/>
          <pc:sldMk cId="516496527" sldId="287"/>
        </pc:sldMkLst>
        <pc:spChg chg="del">
          <ac:chgData name="Myran Teasdale" userId="3620ba86-05f2-4ec4-b2b9-272ec4268226" providerId="ADAL" clId="{A85C1231-5D83-42CC-99F7-1388632A2CDE}" dt="2019-12-29T18:06:50.921" v="244" actId="478"/>
          <ac:spMkLst>
            <pc:docMk/>
            <pc:sldMk cId="516496527" sldId="287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6:50.921" v="244" actId="478"/>
          <ac:spMkLst>
            <pc:docMk/>
            <pc:sldMk cId="516496527" sldId="287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6:50.921" v="244" actId="478"/>
          <ac:spMkLst>
            <pc:docMk/>
            <pc:sldMk cId="516496527" sldId="287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8:11:52.290" v="356" actId="14100"/>
          <ac:spMkLst>
            <pc:docMk/>
            <pc:sldMk cId="516496527" sldId="287"/>
            <ac:spMk id="11" creationId="{7DC5DB76-4AE5-4BB1-AD83-153E0145DA62}"/>
          </ac:spMkLst>
        </pc:spChg>
        <pc:picChg chg="mod">
          <ac:chgData name="Myran Teasdale" userId="3620ba86-05f2-4ec4-b2b9-272ec4268226" providerId="ADAL" clId="{A85C1231-5D83-42CC-99F7-1388632A2CDE}" dt="2019-12-29T18:11:50.002" v="355" actId="1076"/>
          <ac:picMkLst>
            <pc:docMk/>
            <pc:sldMk cId="516496527" sldId="287"/>
            <ac:picMk id="9" creationId="{8172331A-9968-46D9-9A2A-D2865A93D581}"/>
          </ac:picMkLst>
        </pc:picChg>
        <pc:picChg chg="mod">
          <ac:chgData name="Myran Teasdale" userId="3620ba86-05f2-4ec4-b2b9-272ec4268226" providerId="ADAL" clId="{A85C1231-5D83-42CC-99F7-1388632A2CDE}" dt="2019-12-29T18:11:45.330" v="352" actId="1076"/>
          <ac:picMkLst>
            <pc:docMk/>
            <pc:sldMk cId="516496527" sldId="287"/>
            <ac:picMk id="14" creationId="{308B7899-760E-49FA-8341-4ABD8462F331}"/>
          </ac:picMkLst>
        </pc:picChg>
      </pc:sldChg>
      <pc:sldChg chg="addSp delSp modSp add">
        <pc:chgData name="Myran Teasdale" userId="3620ba86-05f2-4ec4-b2b9-272ec4268226" providerId="ADAL" clId="{A85C1231-5D83-42CC-99F7-1388632A2CDE}" dt="2019-12-29T18:11:24.083" v="344" actId="1076"/>
        <pc:sldMkLst>
          <pc:docMk/>
          <pc:sldMk cId="90285746" sldId="288"/>
        </pc:sldMkLst>
        <pc:spChg chg="add del mod">
          <ac:chgData name="Myran Teasdale" userId="3620ba86-05f2-4ec4-b2b9-272ec4268226" providerId="ADAL" clId="{A85C1231-5D83-42CC-99F7-1388632A2CDE}" dt="2019-12-29T18:11:03.854" v="327" actId="478"/>
          <ac:spMkLst>
            <pc:docMk/>
            <pc:sldMk cId="90285746" sldId="288"/>
            <ac:spMk id="2" creationId="{6665700E-1573-4A8E-AE2C-0C5DAF9C071F}"/>
          </ac:spMkLst>
        </pc:spChg>
        <pc:spChg chg="del">
          <ac:chgData name="Myran Teasdale" userId="3620ba86-05f2-4ec4-b2b9-272ec4268226" providerId="ADAL" clId="{A85C1231-5D83-42CC-99F7-1388632A2CDE}" dt="2019-12-29T18:06:57.727" v="246" actId="478"/>
          <ac:spMkLst>
            <pc:docMk/>
            <pc:sldMk cId="90285746" sldId="288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6:57.727" v="246" actId="478"/>
          <ac:spMkLst>
            <pc:docMk/>
            <pc:sldMk cId="90285746" sldId="288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6:57.727" v="246" actId="478"/>
          <ac:spMkLst>
            <pc:docMk/>
            <pc:sldMk cId="90285746" sldId="288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964" v="102" actId="27636"/>
          <ac:spMkLst>
            <pc:docMk/>
            <pc:sldMk cId="90285746" sldId="288"/>
            <ac:spMk id="10" creationId="{73BFDC76-8E12-4DA3-B194-8BD79D337C7A}"/>
          </ac:spMkLst>
        </pc:spChg>
        <pc:picChg chg="add del mod">
          <ac:chgData name="Myran Teasdale" userId="3620ba86-05f2-4ec4-b2b9-272ec4268226" providerId="ADAL" clId="{A85C1231-5D83-42CC-99F7-1388632A2CDE}" dt="2019-12-29T18:11:12.392" v="335" actId="478"/>
          <ac:picMkLst>
            <pc:docMk/>
            <pc:sldMk cId="90285746" sldId="288"/>
            <ac:picMk id="9" creationId="{C98BD9A7-0C37-43CC-A0BA-7594AD80E528}"/>
          </ac:picMkLst>
        </pc:picChg>
        <pc:picChg chg="add del mod">
          <ac:chgData name="Myran Teasdale" userId="3620ba86-05f2-4ec4-b2b9-272ec4268226" providerId="ADAL" clId="{A85C1231-5D83-42CC-99F7-1388632A2CDE}" dt="2019-12-29T18:11:12.392" v="335" actId="478"/>
          <ac:picMkLst>
            <pc:docMk/>
            <pc:sldMk cId="90285746" sldId="288"/>
            <ac:picMk id="11" creationId="{B39C3887-8A9E-47DB-8F22-F9FF2381FC6E}"/>
          </ac:picMkLst>
        </pc:picChg>
        <pc:picChg chg="add mod">
          <ac:chgData name="Myran Teasdale" userId="3620ba86-05f2-4ec4-b2b9-272ec4268226" providerId="ADAL" clId="{A85C1231-5D83-42CC-99F7-1388632A2CDE}" dt="2019-12-29T18:11:15.780" v="339" actId="571"/>
          <ac:picMkLst>
            <pc:docMk/>
            <pc:sldMk cId="90285746" sldId="288"/>
            <ac:picMk id="12" creationId="{3A992DEB-AC97-40CB-8BAE-BE96955F54EA}"/>
          </ac:picMkLst>
        </pc:picChg>
        <pc:picChg chg="add mod">
          <ac:chgData name="Myran Teasdale" userId="3620ba86-05f2-4ec4-b2b9-272ec4268226" providerId="ADAL" clId="{A85C1231-5D83-42CC-99F7-1388632A2CDE}" dt="2019-12-29T18:11:15.780" v="339" actId="571"/>
          <ac:picMkLst>
            <pc:docMk/>
            <pc:sldMk cId="90285746" sldId="288"/>
            <ac:picMk id="13" creationId="{E2D5F867-3E36-4DA5-A289-208E32C80C1A}"/>
          </ac:picMkLst>
        </pc:picChg>
        <pc:picChg chg="mod">
          <ac:chgData name="Myran Teasdale" userId="3620ba86-05f2-4ec4-b2b9-272ec4268226" providerId="ADAL" clId="{A85C1231-5D83-42CC-99F7-1388632A2CDE}" dt="2019-12-29T18:11:23.418" v="343" actId="1076"/>
          <ac:picMkLst>
            <pc:docMk/>
            <pc:sldMk cId="90285746" sldId="288"/>
            <ac:picMk id="1026" creationId="{676F565B-FFE6-407C-B93E-AAAE76A5E8F6}"/>
          </ac:picMkLst>
        </pc:picChg>
        <pc:picChg chg="mod">
          <ac:chgData name="Myran Teasdale" userId="3620ba86-05f2-4ec4-b2b9-272ec4268226" providerId="ADAL" clId="{A85C1231-5D83-42CC-99F7-1388632A2CDE}" dt="2019-12-29T18:11:24.083" v="344" actId="1076"/>
          <ac:picMkLst>
            <pc:docMk/>
            <pc:sldMk cId="90285746" sldId="288"/>
            <ac:picMk id="1028" creationId="{863BDE88-5841-4E1B-A84E-66CBCEFD6DC5}"/>
          </ac:picMkLst>
        </pc:picChg>
      </pc:sldChg>
      <pc:sldChg chg="delSp modSp add">
        <pc:chgData name="Myran Teasdale" userId="3620ba86-05f2-4ec4-b2b9-272ec4268226" providerId="ADAL" clId="{A85C1231-5D83-42CC-99F7-1388632A2CDE}" dt="2019-12-29T18:09:55.144" v="279" actId="1076"/>
        <pc:sldMkLst>
          <pc:docMk/>
          <pc:sldMk cId="4044637453" sldId="289"/>
        </pc:sldMkLst>
        <pc:spChg chg="del">
          <ac:chgData name="Myran Teasdale" userId="3620ba86-05f2-4ec4-b2b9-272ec4268226" providerId="ADAL" clId="{A85C1231-5D83-42CC-99F7-1388632A2CDE}" dt="2019-12-29T18:06:59.511" v="247" actId="478"/>
          <ac:spMkLst>
            <pc:docMk/>
            <pc:sldMk cId="4044637453" sldId="289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6:59.511" v="247" actId="478"/>
          <ac:spMkLst>
            <pc:docMk/>
            <pc:sldMk cId="4044637453" sldId="289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6:59.511" v="247" actId="478"/>
          <ac:spMkLst>
            <pc:docMk/>
            <pc:sldMk cId="4044637453" sldId="289"/>
            <ac:spMk id="8" creationId="{D1A4D42A-C7A1-4699-9A9B-83B34A9F1546}"/>
          </ac:spMkLst>
        </pc:spChg>
        <pc:picChg chg="mod">
          <ac:chgData name="Myran Teasdale" userId="3620ba86-05f2-4ec4-b2b9-272ec4268226" providerId="ADAL" clId="{A85C1231-5D83-42CC-99F7-1388632A2CDE}" dt="2019-12-29T18:09:55.144" v="279" actId="1076"/>
          <ac:picMkLst>
            <pc:docMk/>
            <pc:sldMk cId="4044637453" sldId="289"/>
            <ac:picMk id="9" creationId="{6526F9C0-8C4A-4188-8D11-7CD094D50540}"/>
          </ac:picMkLst>
        </pc:picChg>
      </pc:sldChg>
      <pc:sldChg chg="delSp modSp add">
        <pc:chgData name="Myran Teasdale" userId="3620ba86-05f2-4ec4-b2b9-272ec4268226" providerId="ADAL" clId="{A85C1231-5D83-42CC-99F7-1388632A2CDE}" dt="2019-12-29T18:09:52.265" v="278" actId="14100"/>
        <pc:sldMkLst>
          <pc:docMk/>
          <pc:sldMk cId="1898686756" sldId="290"/>
        </pc:sldMkLst>
        <pc:spChg chg="del">
          <ac:chgData name="Myran Teasdale" userId="3620ba86-05f2-4ec4-b2b9-272ec4268226" providerId="ADAL" clId="{A85C1231-5D83-42CC-99F7-1388632A2CDE}" dt="2019-12-29T18:07:02.134" v="248" actId="478"/>
          <ac:spMkLst>
            <pc:docMk/>
            <pc:sldMk cId="1898686756" sldId="290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7:02.134" v="248" actId="478"/>
          <ac:spMkLst>
            <pc:docMk/>
            <pc:sldMk cId="1898686756" sldId="290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7:02.134" v="248" actId="478"/>
          <ac:spMkLst>
            <pc:docMk/>
            <pc:sldMk cId="1898686756" sldId="290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8:09:52.265" v="278" actId="14100"/>
          <ac:spMkLst>
            <pc:docMk/>
            <pc:sldMk cId="1898686756" sldId="290"/>
            <ac:spMk id="11" creationId="{7DC5DB76-4AE5-4BB1-AD83-153E0145DA62}"/>
          </ac:spMkLst>
        </pc:spChg>
        <pc:picChg chg="mod">
          <ac:chgData name="Myran Teasdale" userId="3620ba86-05f2-4ec4-b2b9-272ec4268226" providerId="ADAL" clId="{A85C1231-5D83-42CC-99F7-1388632A2CDE}" dt="2019-12-29T18:09:49.135" v="277" actId="1076"/>
          <ac:picMkLst>
            <pc:docMk/>
            <pc:sldMk cId="1898686756" sldId="290"/>
            <ac:picMk id="2050" creationId="{FA7B8972-5559-4C95-9D03-BAD4E786C8C5}"/>
          </ac:picMkLst>
        </pc:picChg>
      </pc:sldChg>
      <pc:sldChg chg="delSp modSp add modAnim">
        <pc:chgData name="Myran Teasdale" userId="3620ba86-05f2-4ec4-b2b9-272ec4268226" providerId="ADAL" clId="{A85C1231-5D83-42CC-99F7-1388632A2CDE}" dt="2019-12-29T18:10:52.932" v="326" actId="20577"/>
        <pc:sldMkLst>
          <pc:docMk/>
          <pc:sldMk cId="381186366" sldId="291"/>
        </pc:sldMkLst>
        <pc:spChg chg="del">
          <ac:chgData name="Myran Teasdale" userId="3620ba86-05f2-4ec4-b2b9-272ec4268226" providerId="ADAL" clId="{A85C1231-5D83-42CC-99F7-1388632A2CDE}" dt="2019-12-29T18:07:07.473" v="251" actId="478"/>
          <ac:spMkLst>
            <pc:docMk/>
            <pc:sldMk cId="381186366" sldId="291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7:07.473" v="251" actId="478"/>
          <ac:spMkLst>
            <pc:docMk/>
            <pc:sldMk cId="381186366" sldId="291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7:07.473" v="251" actId="478"/>
          <ac:spMkLst>
            <pc:docMk/>
            <pc:sldMk cId="381186366" sldId="291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8:10:52.932" v="326" actId="20577"/>
          <ac:spMkLst>
            <pc:docMk/>
            <pc:sldMk cId="381186366" sldId="291"/>
            <ac:spMk id="11" creationId="{7DC5DB76-4AE5-4BB1-AD83-153E0145DA62}"/>
          </ac:spMkLst>
        </pc:spChg>
        <pc:picChg chg="mod">
          <ac:chgData name="Myran Teasdale" userId="3620ba86-05f2-4ec4-b2b9-272ec4268226" providerId="ADAL" clId="{A85C1231-5D83-42CC-99F7-1388632A2CDE}" dt="2019-12-29T18:10:20.121" v="287" actId="1076"/>
          <ac:picMkLst>
            <pc:docMk/>
            <pc:sldMk cId="381186366" sldId="291"/>
            <ac:picMk id="9" creationId="{E3D5486D-FC74-452C-8AD9-34368CEAC360}"/>
          </ac:picMkLst>
        </pc:picChg>
      </pc:sldChg>
      <pc:sldChg chg="addSp delSp modSp add">
        <pc:chgData name="Myran Teasdale" userId="3620ba86-05f2-4ec4-b2b9-272ec4268226" providerId="ADAL" clId="{A85C1231-5D83-42CC-99F7-1388632A2CDE}" dt="2019-12-29T18:04:37.912" v="241" actId="20577"/>
        <pc:sldMkLst>
          <pc:docMk/>
          <pc:sldMk cId="3188488142" sldId="292"/>
        </pc:sldMkLst>
        <pc:spChg chg="add del mod">
          <ac:chgData name="Myran Teasdale" userId="3620ba86-05f2-4ec4-b2b9-272ec4268226" providerId="ADAL" clId="{A85C1231-5D83-42CC-99F7-1388632A2CDE}" dt="2019-12-29T18:04:27.831" v="232"/>
          <ac:spMkLst>
            <pc:docMk/>
            <pc:sldMk cId="3188488142" sldId="292"/>
            <ac:spMk id="2" creationId="{78710AF3-AB28-48AA-8BD9-F70C09175CF7}"/>
          </ac:spMkLst>
        </pc:spChg>
        <pc:spChg chg="add del mod">
          <ac:chgData name="Myran Teasdale" userId="3620ba86-05f2-4ec4-b2b9-272ec4268226" providerId="ADAL" clId="{A85C1231-5D83-42CC-99F7-1388632A2CDE}" dt="2019-12-29T18:04:27.831" v="232"/>
          <ac:spMkLst>
            <pc:docMk/>
            <pc:sldMk cId="3188488142" sldId="292"/>
            <ac:spMk id="3" creationId="{59A23674-11B9-412A-BD32-0862C15A7887}"/>
          </ac:spMkLst>
        </pc:spChg>
        <pc:spChg chg="add mod">
          <ac:chgData name="Myran Teasdale" userId="3620ba86-05f2-4ec4-b2b9-272ec4268226" providerId="ADAL" clId="{A85C1231-5D83-42CC-99F7-1388632A2CDE}" dt="2019-12-29T18:04:37.912" v="241" actId="20577"/>
          <ac:spMkLst>
            <pc:docMk/>
            <pc:sldMk cId="3188488142" sldId="292"/>
            <ac:spMk id="4" creationId="{43CA8758-C395-4331-BFA2-5CA8ADBBCFA3}"/>
          </ac:spMkLst>
        </pc:spChg>
        <pc:spChg chg="del">
          <ac:chgData name="Myran Teasdale" userId="3620ba86-05f2-4ec4-b2b9-272ec4268226" providerId="ADAL" clId="{A85C1231-5D83-42CC-99F7-1388632A2CDE}" dt="2019-12-29T18:04:30.617" v="233" actId="478"/>
          <ac:spMkLst>
            <pc:docMk/>
            <pc:sldMk cId="3188488142" sldId="292"/>
            <ac:spMk id="5" creationId="{0A27A6B5-A529-41D2-B310-3015F29B1BC8}"/>
          </ac:spMkLst>
        </pc:spChg>
        <pc:spChg chg="add del mod">
          <ac:chgData name="Myran Teasdale" userId="3620ba86-05f2-4ec4-b2b9-272ec4268226" providerId="ADAL" clId="{A85C1231-5D83-42CC-99F7-1388632A2CDE}" dt="2019-12-29T18:04:32.759" v="234" actId="478"/>
          <ac:spMkLst>
            <pc:docMk/>
            <pc:sldMk cId="3188488142" sldId="292"/>
            <ac:spMk id="6" creationId="{41D036C1-0240-47FF-BBAE-B0CB02079D6F}"/>
          </ac:spMkLst>
        </pc:spChg>
      </pc:sldChg>
      <pc:sldChg chg="modSp add">
        <pc:chgData name="Myran Teasdale" userId="3620ba86-05f2-4ec4-b2b9-272ec4268226" providerId="ADAL" clId="{A85C1231-5D83-42CC-99F7-1388632A2CDE}" dt="2019-12-29T17:59:01.863" v="98" actId="27636"/>
        <pc:sldMkLst>
          <pc:docMk/>
          <pc:sldMk cId="3769610878" sldId="293"/>
        </pc:sldMkLst>
        <pc:spChg chg="mod">
          <ac:chgData name="Myran Teasdale" userId="3620ba86-05f2-4ec4-b2b9-272ec4268226" providerId="ADAL" clId="{A85C1231-5D83-42CC-99F7-1388632A2CDE}" dt="2019-12-29T17:59:01.856" v="97" actId="27636"/>
          <ac:spMkLst>
            <pc:docMk/>
            <pc:sldMk cId="3769610878" sldId="293"/>
            <ac:spMk id="2" creationId="{1D38A343-7166-45A6-AA2A-827B95F6F8F7}"/>
          </ac:spMkLst>
        </pc:spChg>
        <pc:spChg chg="mod">
          <ac:chgData name="Myran Teasdale" userId="3620ba86-05f2-4ec4-b2b9-272ec4268226" providerId="ADAL" clId="{A85C1231-5D83-42CC-99F7-1388632A2CDE}" dt="2019-12-29T17:59:01.863" v="98" actId="27636"/>
          <ac:spMkLst>
            <pc:docMk/>
            <pc:sldMk cId="3769610878" sldId="293"/>
            <ac:spMk id="3" creationId="{78B2DEC4-063F-4F98-A836-04A337051A2E}"/>
          </ac:spMkLst>
        </pc:spChg>
      </pc:sldChg>
      <pc:sldChg chg="delSp modSp add">
        <pc:chgData name="Myran Teasdale" userId="3620ba86-05f2-4ec4-b2b9-272ec4268226" providerId="ADAL" clId="{A85C1231-5D83-42CC-99F7-1388632A2CDE}" dt="2019-12-29T18:11:31.196" v="348" actId="13926"/>
        <pc:sldMkLst>
          <pc:docMk/>
          <pc:sldMk cId="1281393005" sldId="294"/>
        </pc:sldMkLst>
        <pc:spChg chg="del">
          <ac:chgData name="Myran Teasdale" userId="3620ba86-05f2-4ec4-b2b9-272ec4268226" providerId="ADAL" clId="{A85C1231-5D83-42CC-99F7-1388632A2CDE}" dt="2019-12-29T18:06:53.355" v="245" actId="478"/>
          <ac:spMkLst>
            <pc:docMk/>
            <pc:sldMk cId="1281393005" sldId="294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6:53.355" v="245" actId="478"/>
          <ac:spMkLst>
            <pc:docMk/>
            <pc:sldMk cId="1281393005" sldId="294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6:53.355" v="245" actId="478"/>
          <ac:spMkLst>
            <pc:docMk/>
            <pc:sldMk cId="1281393005" sldId="294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948" v="101" actId="27636"/>
          <ac:spMkLst>
            <pc:docMk/>
            <pc:sldMk cId="1281393005" sldId="294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8:11:31.196" v="348" actId="13926"/>
          <ac:spMkLst>
            <pc:docMk/>
            <pc:sldMk cId="1281393005" sldId="294"/>
            <ac:spMk id="12" creationId="{51D869EF-7C65-44B4-B9E1-99E371451396}"/>
          </ac:spMkLst>
        </pc:spChg>
      </pc:sldChg>
      <pc:sldChg chg="modSp">
        <pc:chgData name="Myran Teasdale" userId="3620ba86-05f2-4ec4-b2b9-272ec4268226" providerId="ADAL" clId="{A85C1231-5D83-42CC-99F7-1388632A2CDE}" dt="2019-12-29T18:07:37.131" v="253" actId="6549"/>
        <pc:sldMkLst>
          <pc:docMk/>
          <pc:sldMk cId="3260025501" sldId="414"/>
        </pc:sldMkLst>
        <pc:spChg chg="mod">
          <ac:chgData name="Myran Teasdale" userId="3620ba86-05f2-4ec4-b2b9-272ec4268226" providerId="ADAL" clId="{A85C1231-5D83-42CC-99F7-1388632A2CDE}" dt="2019-12-29T18:07:37.131" v="253" actId="6549"/>
          <ac:spMkLst>
            <pc:docMk/>
            <pc:sldMk cId="3260025501" sldId="414"/>
            <ac:spMk id="2" creationId="{1D38A343-7166-45A6-AA2A-827B95F6F8F7}"/>
          </ac:spMkLst>
        </pc:spChg>
        <pc:spChg chg="mod">
          <ac:chgData name="Myran Teasdale" userId="3620ba86-05f2-4ec4-b2b9-272ec4268226" providerId="ADAL" clId="{A85C1231-5D83-42CC-99F7-1388632A2CDE}" dt="2019-12-29T18:07:35.457" v="252" actId="6549"/>
          <ac:spMkLst>
            <pc:docMk/>
            <pc:sldMk cId="3260025501" sldId="414"/>
            <ac:spMk id="3" creationId="{35E59EF9-6294-4E2C-8B31-76EE83CB2AB6}"/>
          </ac:spMkLst>
        </pc:spChg>
      </pc:sldChg>
      <pc:sldChg chg="modSp">
        <pc:chgData name="Myran Teasdale" userId="3620ba86-05f2-4ec4-b2b9-272ec4268226" providerId="ADAL" clId="{A85C1231-5D83-42CC-99F7-1388632A2CDE}" dt="2019-12-29T17:58:30.279" v="63" actId="6549"/>
        <pc:sldMkLst>
          <pc:docMk/>
          <pc:sldMk cId="4167150591" sldId="427"/>
        </pc:sldMkLst>
        <pc:spChg chg="mod">
          <ac:chgData name="Myran Teasdale" userId="3620ba86-05f2-4ec4-b2b9-272ec4268226" providerId="ADAL" clId="{A85C1231-5D83-42CC-99F7-1388632A2CDE}" dt="2019-12-29T17:58:30.279" v="63" actId="6549"/>
          <ac:spMkLst>
            <pc:docMk/>
            <pc:sldMk cId="4167150591" sldId="427"/>
            <ac:spMk id="3" creationId="{B41AD4E0-EB70-47DB-A1C4-3556FDA1868B}"/>
          </ac:spMkLst>
        </pc:spChg>
      </pc:sldChg>
      <pc:sldChg chg="addSp delSp modSp add ord">
        <pc:chgData name="Myran Teasdale" userId="3620ba86-05f2-4ec4-b2b9-272ec4268226" providerId="ADAL" clId="{A85C1231-5D83-42CC-99F7-1388632A2CDE}" dt="2019-12-29T18:02:05.837" v="181" actId="478"/>
        <pc:sldMkLst>
          <pc:docMk/>
          <pc:sldMk cId="1919554552" sldId="440"/>
        </pc:sldMkLst>
        <pc:spChg chg="mod">
          <ac:chgData name="Myran Teasdale" userId="3620ba86-05f2-4ec4-b2b9-272ec4268226" providerId="ADAL" clId="{A85C1231-5D83-42CC-99F7-1388632A2CDE}" dt="2019-12-29T18:02:04.480" v="180" actId="27636"/>
          <ac:spMkLst>
            <pc:docMk/>
            <pc:sldMk cId="1919554552" sldId="440"/>
            <ac:spMk id="2" creationId="{412BB9C4-1485-47ED-A6E4-600EB0767217}"/>
          </ac:spMkLst>
        </pc:spChg>
        <pc:spChg chg="add del mod">
          <ac:chgData name="Myran Teasdale" userId="3620ba86-05f2-4ec4-b2b9-272ec4268226" providerId="ADAL" clId="{A85C1231-5D83-42CC-99F7-1388632A2CDE}" dt="2019-12-29T18:01:51.086" v="173" actId="478"/>
          <ac:spMkLst>
            <pc:docMk/>
            <pc:sldMk cId="1919554552" sldId="440"/>
            <ac:spMk id="4" creationId="{425EB29E-0354-414D-A422-307BE36A7D27}"/>
          </ac:spMkLst>
        </pc:spChg>
        <pc:spChg chg="add del mod">
          <ac:chgData name="Myran Teasdale" userId="3620ba86-05f2-4ec4-b2b9-272ec4268226" providerId="ADAL" clId="{A85C1231-5D83-42CC-99F7-1388632A2CDE}" dt="2019-12-29T18:02:05.837" v="181" actId="478"/>
          <ac:spMkLst>
            <pc:docMk/>
            <pc:sldMk cId="1919554552" sldId="440"/>
            <ac:spMk id="12" creationId="{5CAC8A2F-3C58-4E0B-AD7E-83D144EF5071}"/>
          </ac:spMkLst>
        </pc:spChg>
        <pc:spChg chg="del">
          <ac:chgData name="Myran Teasdale" userId="3620ba86-05f2-4ec4-b2b9-272ec4268226" providerId="ADAL" clId="{A85C1231-5D83-42CC-99F7-1388632A2CDE}" dt="2019-12-29T18:01:59.087" v="176" actId="478"/>
          <ac:spMkLst>
            <pc:docMk/>
            <pc:sldMk cId="1919554552" sldId="440"/>
            <ac:spMk id="18" creationId="{D89BC40E-83FB-4279-8194-F1D81D8C6E51}"/>
          </ac:spMkLst>
        </pc:spChg>
      </pc:sldChg>
      <pc:sldChg chg="delSp modSp add del ord">
        <pc:chgData name="Myran Teasdale" userId="3620ba86-05f2-4ec4-b2b9-272ec4268226" providerId="ADAL" clId="{A85C1231-5D83-42CC-99F7-1388632A2CDE}" dt="2019-12-29T18:02:21.201" v="182" actId="47"/>
        <pc:sldMkLst>
          <pc:docMk/>
          <pc:sldMk cId="753201928" sldId="441"/>
        </pc:sldMkLst>
        <pc:spChg chg="del mod">
          <ac:chgData name="Myran Teasdale" userId="3620ba86-05f2-4ec4-b2b9-272ec4268226" providerId="ADAL" clId="{A85C1231-5D83-42CC-99F7-1388632A2CDE}" dt="2019-12-29T17:59:33.083" v="109" actId="478"/>
          <ac:spMkLst>
            <pc:docMk/>
            <pc:sldMk cId="753201928" sldId="441"/>
            <ac:spMk id="2" creationId="{1D38A343-7166-45A6-AA2A-827B95F6F8F7}"/>
          </ac:spMkLst>
        </pc:spChg>
        <pc:spChg chg="del">
          <ac:chgData name="Myran Teasdale" userId="3620ba86-05f2-4ec4-b2b9-272ec4268226" providerId="ADAL" clId="{A85C1231-5D83-42CC-99F7-1388632A2CDE}" dt="2019-12-29T17:59:28.753" v="105" actId="478"/>
          <ac:spMkLst>
            <pc:docMk/>
            <pc:sldMk cId="753201928" sldId="441"/>
            <ac:spMk id="3" creationId="{78B2DEC4-063F-4F98-A836-04A337051A2E}"/>
          </ac:spMkLst>
        </pc:spChg>
        <pc:spChg chg="del">
          <ac:chgData name="Myran Teasdale" userId="3620ba86-05f2-4ec4-b2b9-272ec4268226" providerId="ADAL" clId="{A85C1231-5D83-42CC-99F7-1388632A2CDE}" dt="2019-12-29T17:59:30.415" v="107" actId="478"/>
          <ac:spMkLst>
            <pc:docMk/>
            <pc:sldMk cId="753201928" sldId="441"/>
            <ac:spMk id="4" creationId="{16BF13FE-647F-43C1-9C0C-8DE25360D320}"/>
          </ac:spMkLst>
        </pc:spChg>
        <pc:spChg chg="del mod">
          <ac:chgData name="Myran Teasdale" userId="3620ba86-05f2-4ec4-b2b9-272ec4268226" providerId="ADAL" clId="{A85C1231-5D83-42CC-99F7-1388632A2CDE}" dt="2019-12-29T17:59:39.975" v="113" actId="478"/>
          <ac:spMkLst>
            <pc:docMk/>
            <pc:sldMk cId="753201928" sldId="441"/>
            <ac:spMk id="5" creationId="{4D9AB058-6CAF-4A9B-A431-21C4DA3D6AC2}"/>
          </ac:spMkLst>
        </pc:spChg>
        <pc:spChg chg="del">
          <ac:chgData name="Myran Teasdale" userId="3620ba86-05f2-4ec4-b2b9-272ec4268226" providerId="ADAL" clId="{A85C1231-5D83-42CC-99F7-1388632A2CDE}" dt="2019-12-29T17:59:29.802" v="106" actId="478"/>
          <ac:spMkLst>
            <pc:docMk/>
            <pc:sldMk cId="753201928" sldId="441"/>
            <ac:spMk id="6" creationId="{981BD124-0263-474D-895B-F6B1A4084644}"/>
          </ac:spMkLst>
        </pc:spChg>
      </pc:sldChg>
      <pc:sldChg chg="delSp modSp add">
        <pc:chgData name="Myran Teasdale" userId="3620ba86-05f2-4ec4-b2b9-272ec4268226" providerId="ADAL" clId="{A85C1231-5D83-42CC-99F7-1388632A2CDE}" dt="2019-12-29T18:02:52.586" v="191" actId="1076"/>
        <pc:sldMkLst>
          <pc:docMk/>
          <pc:sldMk cId="1351558269" sldId="442"/>
        </pc:sldMkLst>
        <pc:spChg chg="del">
          <ac:chgData name="Myran Teasdale" userId="3620ba86-05f2-4ec4-b2b9-272ec4268226" providerId="ADAL" clId="{A85C1231-5D83-42CC-99F7-1388632A2CDE}" dt="2019-12-29T18:02:44.804" v="188" actId="478"/>
          <ac:spMkLst>
            <pc:docMk/>
            <pc:sldMk cId="1351558269" sldId="442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2:44.804" v="188" actId="478"/>
          <ac:spMkLst>
            <pc:docMk/>
            <pc:sldMk cId="1351558269" sldId="442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2:44.804" v="188" actId="478"/>
          <ac:spMkLst>
            <pc:docMk/>
            <pc:sldMk cId="1351558269" sldId="442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388" v="73" actId="27636"/>
          <ac:spMkLst>
            <pc:docMk/>
            <pc:sldMk cId="1351558269" sldId="442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8:02:49.082" v="190" actId="14100"/>
          <ac:spMkLst>
            <pc:docMk/>
            <pc:sldMk cId="1351558269" sldId="442"/>
            <ac:spMk id="11" creationId="{4D9FFFE1-BB32-4F22-9BBF-425D5FE61328}"/>
          </ac:spMkLst>
        </pc:spChg>
        <pc:picChg chg="mod">
          <ac:chgData name="Myran Teasdale" userId="3620ba86-05f2-4ec4-b2b9-272ec4268226" providerId="ADAL" clId="{A85C1231-5D83-42CC-99F7-1388632A2CDE}" dt="2019-12-29T18:02:52.586" v="191" actId="1076"/>
          <ac:picMkLst>
            <pc:docMk/>
            <pc:sldMk cId="1351558269" sldId="442"/>
            <ac:picMk id="9" creationId="{592F4D29-9B32-4864-BE71-9F0FF13769C4}"/>
          </ac:picMkLst>
        </pc:picChg>
      </pc:sldChg>
      <pc:sldChg chg="delSp modSp add">
        <pc:chgData name="Myran Teasdale" userId="3620ba86-05f2-4ec4-b2b9-272ec4268226" providerId="ADAL" clId="{A85C1231-5D83-42CC-99F7-1388632A2CDE}" dt="2019-12-29T18:03:36.625" v="214" actId="478"/>
        <pc:sldMkLst>
          <pc:docMk/>
          <pc:sldMk cId="1688174007" sldId="443"/>
        </pc:sldMkLst>
        <pc:spChg chg="del">
          <ac:chgData name="Myran Teasdale" userId="3620ba86-05f2-4ec4-b2b9-272ec4268226" providerId="ADAL" clId="{A85C1231-5D83-42CC-99F7-1388632A2CDE}" dt="2019-12-29T18:03:36.625" v="214" actId="478"/>
          <ac:spMkLst>
            <pc:docMk/>
            <pc:sldMk cId="1688174007" sldId="443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36.625" v="214" actId="478"/>
          <ac:spMkLst>
            <pc:docMk/>
            <pc:sldMk cId="1688174007" sldId="443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36.625" v="214" actId="478"/>
          <ac:spMkLst>
            <pc:docMk/>
            <pc:sldMk cId="1688174007" sldId="443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418" v="75" actId="27636"/>
          <ac:spMkLst>
            <pc:docMk/>
            <pc:sldMk cId="1688174007" sldId="443"/>
            <ac:spMk id="10" creationId="{73BFDC76-8E12-4DA3-B194-8BD79D337C7A}"/>
          </ac:spMkLst>
        </pc:spChg>
        <pc:spChg chg="mod">
          <ac:chgData name="Myran Teasdale" userId="3620ba86-05f2-4ec4-b2b9-272ec4268226" providerId="ADAL" clId="{A85C1231-5D83-42CC-99F7-1388632A2CDE}" dt="2019-12-29T18:03:31.475" v="211" actId="14100"/>
          <ac:spMkLst>
            <pc:docMk/>
            <pc:sldMk cId="1688174007" sldId="443"/>
            <ac:spMk id="11" creationId="{4D9FFFE1-BB32-4F22-9BBF-425D5FE61328}"/>
          </ac:spMkLst>
        </pc:spChg>
        <pc:picChg chg="mod">
          <ac:chgData name="Myran Teasdale" userId="3620ba86-05f2-4ec4-b2b9-272ec4268226" providerId="ADAL" clId="{A85C1231-5D83-42CC-99F7-1388632A2CDE}" dt="2019-12-29T18:03:34.280" v="213" actId="1076"/>
          <ac:picMkLst>
            <pc:docMk/>
            <pc:sldMk cId="1688174007" sldId="443"/>
            <ac:picMk id="12" creationId="{C85D2C8D-55F6-4BE9-955C-C9908FB34F65}"/>
          </ac:picMkLst>
        </pc:picChg>
      </pc:sldChg>
      <pc:sldChg chg="addSp delSp modSp add">
        <pc:chgData name="Myran Teasdale" userId="3620ba86-05f2-4ec4-b2b9-272ec4268226" providerId="ADAL" clId="{A85C1231-5D83-42CC-99F7-1388632A2CDE}" dt="2019-12-29T18:03:52.026" v="219" actId="478"/>
        <pc:sldMkLst>
          <pc:docMk/>
          <pc:sldMk cId="1246472712" sldId="444"/>
        </pc:sldMkLst>
        <pc:spChg chg="add del mod">
          <ac:chgData name="Myran Teasdale" userId="3620ba86-05f2-4ec4-b2b9-272ec4268226" providerId="ADAL" clId="{A85C1231-5D83-42CC-99F7-1388632A2CDE}" dt="2019-12-29T18:03:50.149" v="218" actId="478"/>
          <ac:spMkLst>
            <pc:docMk/>
            <pc:sldMk cId="1246472712" sldId="444"/>
            <ac:spMk id="2" creationId="{159CA684-035D-4E22-A706-CD552AAE9D1B}"/>
          </ac:spMkLst>
        </pc:spChg>
        <pc:spChg chg="del">
          <ac:chgData name="Myran Teasdale" userId="3620ba86-05f2-4ec4-b2b9-272ec4268226" providerId="ADAL" clId="{A85C1231-5D83-42CC-99F7-1388632A2CDE}" dt="2019-12-29T18:03:52.026" v="219" actId="478"/>
          <ac:spMkLst>
            <pc:docMk/>
            <pc:sldMk cId="1246472712" sldId="444"/>
            <ac:spMk id="6" creationId="{29097FC1-2894-4394-AB8F-E0FBE938A4C0}"/>
          </ac:spMkLst>
        </pc:spChg>
        <pc:spChg chg="del">
          <ac:chgData name="Myran Teasdale" userId="3620ba86-05f2-4ec4-b2b9-272ec4268226" providerId="ADAL" clId="{A85C1231-5D83-42CC-99F7-1388632A2CDE}" dt="2019-12-29T18:03:52.026" v="219" actId="478"/>
          <ac:spMkLst>
            <pc:docMk/>
            <pc:sldMk cId="1246472712" sldId="444"/>
            <ac:spMk id="7" creationId="{6F8ACC67-DB60-4BF6-AE95-5E06D34902AB}"/>
          </ac:spMkLst>
        </pc:spChg>
        <pc:spChg chg="del">
          <ac:chgData name="Myran Teasdale" userId="3620ba86-05f2-4ec4-b2b9-272ec4268226" providerId="ADAL" clId="{A85C1231-5D83-42CC-99F7-1388632A2CDE}" dt="2019-12-29T18:03:52.026" v="219" actId="478"/>
          <ac:spMkLst>
            <pc:docMk/>
            <pc:sldMk cId="1246472712" sldId="444"/>
            <ac:spMk id="8" creationId="{D1A4D42A-C7A1-4699-9A9B-83B34A9F1546}"/>
          </ac:spMkLst>
        </pc:spChg>
        <pc:spChg chg="mod">
          <ac:chgData name="Myran Teasdale" userId="3620ba86-05f2-4ec4-b2b9-272ec4268226" providerId="ADAL" clId="{A85C1231-5D83-42CC-99F7-1388632A2CDE}" dt="2019-12-29T17:59:01.502" v="80" actId="27636"/>
          <ac:spMkLst>
            <pc:docMk/>
            <pc:sldMk cId="1246472712" sldId="444"/>
            <ac:spMk id="10" creationId="{73BFDC76-8E12-4DA3-B194-8BD79D337C7A}"/>
          </ac:spMkLst>
        </pc:spChg>
      </pc:sldChg>
      <pc:sldChg chg="del">
        <pc:chgData name="Myran Teasdale" userId="3620ba86-05f2-4ec4-b2b9-272ec4268226" providerId="ADAL" clId="{A85C1231-5D83-42CC-99F7-1388632A2CDE}" dt="2019-12-29T17:58:27.572" v="62" actId="47"/>
        <pc:sldMkLst>
          <pc:docMk/>
          <pc:sldMk cId="2115404712" sldId="455"/>
        </pc:sldMkLst>
      </pc:sldChg>
      <pc:sldMasterChg chg="modSp delSldLayout modSldLayout">
        <pc:chgData name="Myran Teasdale" userId="3620ba86-05f2-4ec4-b2b9-272ec4268226" providerId="ADAL" clId="{A85C1231-5D83-42CC-99F7-1388632A2CDE}" dt="2019-12-29T18:08:39.920" v="263" actId="207"/>
        <pc:sldMasterMkLst>
          <pc:docMk/>
          <pc:sldMasterMk cId="1435421309" sldId="2147483648"/>
        </pc:sldMasterMkLst>
        <pc:spChg chg="mod">
          <ac:chgData name="Myran Teasdale" userId="3620ba86-05f2-4ec4-b2b9-272ec4268226" providerId="ADAL" clId="{A85C1231-5D83-42CC-99F7-1388632A2CDE}" dt="2019-12-29T18:08:17.090" v="259" actId="207"/>
          <ac:spMkLst>
            <pc:docMk/>
            <pc:sldMasterMk cId="1435421309" sldId="2147483648"/>
            <ac:spMk id="7" creationId="{00000000-0000-0000-0000-000000000000}"/>
          </ac:spMkLst>
        </pc:spChg>
        <pc:graphicFrameChg chg="mod">
          <ac:chgData name="Myran Teasdale" userId="3620ba86-05f2-4ec4-b2b9-272ec4268226" providerId="ADAL" clId="{A85C1231-5D83-42CC-99F7-1388632A2CDE}" dt="2019-12-29T18:00:16.668" v="119" actId="207"/>
          <ac:graphicFrameMkLst>
            <pc:docMk/>
            <pc:sldMasterMk cId="1435421309" sldId="2147483648"/>
            <ac:graphicFrameMk id="12" creationId="{75520FFF-31C1-4DE7-8112-047F5BBF9A1D}"/>
          </ac:graphicFrameMkLst>
        </pc:graphicFrameChg>
        <pc:sldLayoutChg chg="modSp">
          <pc:chgData name="Myran Teasdale" userId="3620ba86-05f2-4ec4-b2b9-272ec4268226" providerId="ADAL" clId="{A85C1231-5D83-42CC-99F7-1388632A2CDE}" dt="2019-12-29T18:08:13.091" v="258" actId="207"/>
          <pc:sldLayoutMkLst>
            <pc:docMk/>
            <pc:sldMasterMk cId="1435421309" sldId="2147483648"/>
            <pc:sldLayoutMk cId="3281426119" sldId="2147483663"/>
          </pc:sldLayoutMkLst>
          <pc:spChg chg="mod">
            <ac:chgData name="Myran Teasdale" userId="3620ba86-05f2-4ec4-b2b9-272ec4268226" providerId="ADAL" clId="{A85C1231-5D83-42CC-99F7-1388632A2CDE}" dt="2019-12-29T18:08:00.258" v="257" actId="207"/>
            <ac:spMkLst>
              <pc:docMk/>
              <pc:sldMasterMk cId="1435421309" sldId="2147483648"/>
              <pc:sldLayoutMk cId="3281426119" sldId="2147483663"/>
              <ac:spMk id="5" creationId="{B5334EBB-1910-4D85-878B-E47391F7E02E}"/>
            </ac:spMkLst>
          </pc:spChg>
          <pc:spChg chg="mod">
            <ac:chgData name="Myran Teasdale" userId="3620ba86-05f2-4ec4-b2b9-272ec4268226" providerId="ADAL" clId="{A85C1231-5D83-42CC-99F7-1388632A2CDE}" dt="2019-12-29T18:08:13.091" v="258" actId="207"/>
            <ac:spMkLst>
              <pc:docMk/>
              <pc:sldMasterMk cId="1435421309" sldId="2147483648"/>
              <pc:sldLayoutMk cId="3281426119" sldId="2147483663"/>
              <ac:spMk id="6" creationId="{F056350E-DE55-4F04-95B9-1C4B16BAAC18}"/>
            </ac:spMkLst>
          </pc:spChg>
        </pc:sldLayoutChg>
        <pc:sldLayoutChg chg="modSp">
          <pc:chgData name="Myran Teasdale" userId="3620ba86-05f2-4ec4-b2b9-272ec4268226" providerId="ADAL" clId="{A85C1231-5D83-42CC-99F7-1388632A2CDE}" dt="2019-12-29T17:59:48.781" v="115" actId="403"/>
          <pc:sldLayoutMkLst>
            <pc:docMk/>
            <pc:sldMasterMk cId="1435421309" sldId="2147483648"/>
            <pc:sldLayoutMk cId="3096116082" sldId="2147483664"/>
          </pc:sldLayoutMkLst>
          <pc:spChg chg="mod">
            <ac:chgData name="Myran Teasdale" userId="3620ba86-05f2-4ec4-b2b9-272ec4268226" providerId="ADAL" clId="{A85C1231-5D83-42CC-99F7-1388632A2CDE}" dt="2019-12-29T17:59:48.781" v="115" actId="403"/>
            <ac:spMkLst>
              <pc:docMk/>
              <pc:sldMasterMk cId="1435421309" sldId="2147483648"/>
              <pc:sldLayoutMk cId="3096116082" sldId="2147483664"/>
              <ac:spMk id="5" creationId="{FEF3FFCA-B7E2-495A-A609-8FD43853ADB3}"/>
            </ac:spMkLst>
          </pc:spChg>
        </pc:sldLayoutChg>
        <pc:sldLayoutChg chg="modSp">
          <pc:chgData name="Myran Teasdale" userId="3620ba86-05f2-4ec4-b2b9-272ec4268226" providerId="ADAL" clId="{A85C1231-5D83-42CC-99F7-1388632A2CDE}" dt="2019-12-29T18:08:39.920" v="263" actId="207"/>
          <pc:sldLayoutMkLst>
            <pc:docMk/>
            <pc:sldMasterMk cId="1435421309" sldId="2147483648"/>
            <pc:sldLayoutMk cId="3351102573" sldId="2147483673"/>
          </pc:sldLayoutMkLst>
          <pc:spChg chg="mod">
            <ac:chgData name="Myran Teasdale" userId="3620ba86-05f2-4ec4-b2b9-272ec4268226" providerId="ADAL" clId="{A85C1231-5D83-42CC-99F7-1388632A2CDE}" dt="2019-12-29T18:08:39.920" v="263" actId="207"/>
            <ac:spMkLst>
              <pc:docMk/>
              <pc:sldMasterMk cId="1435421309" sldId="2147483648"/>
              <pc:sldLayoutMk cId="3351102573" sldId="2147483673"/>
              <ac:spMk id="8" creationId="{EBB10E71-DF3B-4F3C-AFAC-3561D997FBDB}"/>
            </ac:spMkLst>
          </pc:spChg>
          <pc:spChg chg="mod">
            <ac:chgData name="Myran Teasdale" userId="3620ba86-05f2-4ec4-b2b9-272ec4268226" providerId="ADAL" clId="{A85C1231-5D83-42CC-99F7-1388632A2CDE}" dt="2019-12-29T18:08:32.352" v="261" actId="207"/>
            <ac:spMkLst>
              <pc:docMk/>
              <pc:sldMasterMk cId="1435421309" sldId="2147483648"/>
              <pc:sldLayoutMk cId="3351102573" sldId="2147483673"/>
              <ac:spMk id="11" creationId="{5B73724C-C9F1-476A-A35E-67BFBD3DA889}"/>
            </ac:spMkLst>
          </pc:spChg>
        </pc:sldLayoutChg>
        <pc:sldLayoutChg chg="del">
          <pc:chgData name="Myran Teasdale" userId="3620ba86-05f2-4ec4-b2b9-272ec4268226" providerId="ADAL" clId="{A85C1231-5D83-42CC-99F7-1388632A2CDE}" dt="2019-12-29T18:00:30.703" v="120" actId="2696"/>
          <pc:sldLayoutMkLst>
            <pc:docMk/>
            <pc:sldMasterMk cId="1435421309" sldId="2147483648"/>
            <pc:sldLayoutMk cId="691573638" sldId="2147483674"/>
          </pc:sldLayoutMkLst>
        </pc:sldLayoutChg>
      </pc:sldMasterChg>
      <pc:sldMasterChg chg="delSp modSp">
        <pc:chgData name="Myran Teasdale" userId="3620ba86-05f2-4ec4-b2b9-272ec4268226" providerId="ADAL" clId="{A85C1231-5D83-42CC-99F7-1388632A2CDE}" dt="2019-12-29T18:09:05.082" v="267" actId="478"/>
        <pc:sldMasterMkLst>
          <pc:docMk/>
          <pc:sldMasterMk cId="2199009452" sldId="2147483675"/>
        </pc:sldMasterMkLst>
        <pc:spChg chg="mod">
          <ac:chgData name="Myran Teasdale" userId="3620ba86-05f2-4ec4-b2b9-272ec4268226" providerId="ADAL" clId="{A85C1231-5D83-42CC-99F7-1388632A2CDE}" dt="2019-12-29T18:08:59.508" v="265" actId="207"/>
          <ac:spMkLst>
            <pc:docMk/>
            <pc:sldMasterMk cId="2199009452" sldId="2147483675"/>
            <ac:spMk id="10" creationId="{017DE869-988B-4C33-B05E-A7536FF3ADCE}"/>
          </ac:spMkLst>
        </pc:spChg>
        <pc:spChg chg="mod">
          <ac:chgData name="Myran Teasdale" userId="3620ba86-05f2-4ec4-b2b9-272ec4268226" providerId="ADAL" clId="{A85C1231-5D83-42CC-99F7-1388632A2CDE}" dt="2019-12-29T18:01:27.249" v="166" actId="20577"/>
          <ac:spMkLst>
            <pc:docMk/>
            <pc:sldMasterMk cId="2199009452" sldId="2147483675"/>
            <ac:spMk id="12" creationId="{44CB163B-CBDF-494C-AB7D-13755E625195}"/>
          </ac:spMkLst>
        </pc:spChg>
        <pc:spChg chg="mod">
          <ac:chgData name="Myran Teasdale" userId="3620ba86-05f2-4ec4-b2b9-272ec4268226" providerId="ADAL" clId="{A85C1231-5D83-42CC-99F7-1388632A2CDE}" dt="2019-12-29T18:08:56.178" v="264" actId="207"/>
          <ac:spMkLst>
            <pc:docMk/>
            <pc:sldMasterMk cId="2199009452" sldId="2147483675"/>
            <ac:spMk id="14" creationId="{F1F84FFB-F5F4-4A91-9740-0E6DCC207BE5}"/>
          </ac:spMkLst>
        </pc:spChg>
        <pc:picChg chg="del">
          <ac:chgData name="Myran Teasdale" userId="3620ba86-05f2-4ec4-b2b9-272ec4268226" providerId="ADAL" clId="{A85C1231-5D83-42CC-99F7-1388632A2CDE}" dt="2019-12-29T18:09:05.082" v="267" actId="478"/>
          <ac:picMkLst>
            <pc:docMk/>
            <pc:sldMasterMk cId="2199009452" sldId="2147483675"/>
            <ac:picMk id="9" creationId="{E7694E95-7499-4144-AEC6-88BAD688DF9A}"/>
          </ac:picMkLst>
        </pc:picChg>
        <pc:picChg chg="del">
          <ac:chgData name="Myran Teasdale" userId="3620ba86-05f2-4ec4-b2b9-272ec4268226" providerId="ADAL" clId="{A85C1231-5D83-42CC-99F7-1388632A2CDE}" dt="2019-12-29T18:09:04.714" v="266" actId="478"/>
          <ac:picMkLst>
            <pc:docMk/>
            <pc:sldMasterMk cId="2199009452" sldId="2147483675"/>
            <ac:picMk id="11" creationId="{5AF3A512-850B-4527-821E-8E23F2728EE9}"/>
          </ac:picMkLst>
        </pc:picChg>
      </pc:sldMasterChg>
    </pc:docChg>
  </pc:docChgLst>
  <pc:docChgLst>
    <pc:chgData name="Myran Teasdale" userId="3620ba86-05f2-4ec4-b2b9-272ec4268226" providerId="ADAL" clId="{B24FCB33-A0B5-43FA-B5D7-A679E23B29DD}"/>
    <pc:docChg chg="delSld modSld sldOrd">
      <pc:chgData name="Myran Teasdale" userId="3620ba86-05f2-4ec4-b2b9-272ec4268226" providerId="ADAL" clId="{B24FCB33-A0B5-43FA-B5D7-A679E23B29DD}" dt="2020-01-05T10:05:57.350" v="13" actId="47"/>
      <pc:docMkLst>
        <pc:docMk/>
      </pc:docMkLst>
      <pc:sldChg chg="ord">
        <pc:chgData name="Myran Teasdale" userId="3620ba86-05f2-4ec4-b2b9-272ec4268226" providerId="ADAL" clId="{B24FCB33-A0B5-43FA-B5D7-A679E23B29DD}" dt="2020-01-05T10:05:36.024" v="3"/>
        <pc:sldMkLst>
          <pc:docMk/>
          <pc:sldMk cId="15940261" sldId="260"/>
        </pc:sldMkLst>
      </pc:sldChg>
      <pc:sldChg chg="del">
        <pc:chgData name="Myran Teasdale" userId="3620ba86-05f2-4ec4-b2b9-272ec4268226" providerId="ADAL" clId="{B24FCB33-A0B5-43FA-B5D7-A679E23B29DD}" dt="2020-01-05T10:05:55.787" v="12" actId="47"/>
        <pc:sldMkLst>
          <pc:docMk/>
          <pc:sldMk cId="503499046" sldId="261"/>
        </pc:sldMkLst>
      </pc:sldChg>
      <pc:sldChg chg="del">
        <pc:chgData name="Myran Teasdale" userId="3620ba86-05f2-4ec4-b2b9-272ec4268226" providerId="ADAL" clId="{B24FCB33-A0B5-43FA-B5D7-A679E23B29DD}" dt="2020-01-05T10:05:32.836" v="0" actId="47"/>
        <pc:sldMkLst>
          <pc:docMk/>
          <pc:sldMk cId="3456637431" sldId="263"/>
        </pc:sldMkLst>
      </pc:sldChg>
      <pc:sldChg chg="del">
        <pc:chgData name="Myran Teasdale" userId="3620ba86-05f2-4ec4-b2b9-272ec4268226" providerId="ADAL" clId="{B24FCB33-A0B5-43FA-B5D7-A679E23B29DD}" dt="2020-01-05T10:05:33.765" v="1" actId="47"/>
        <pc:sldMkLst>
          <pc:docMk/>
          <pc:sldMk cId="3888485246" sldId="269"/>
        </pc:sldMkLst>
      </pc:sldChg>
      <pc:sldChg chg="del">
        <pc:chgData name="Myran Teasdale" userId="3620ba86-05f2-4ec4-b2b9-272ec4268226" providerId="ADAL" clId="{B24FCB33-A0B5-43FA-B5D7-A679E23B29DD}" dt="2020-01-05T10:05:38.407" v="4" actId="47"/>
        <pc:sldMkLst>
          <pc:docMk/>
          <pc:sldMk cId="3590317539" sldId="280"/>
        </pc:sldMkLst>
      </pc:sldChg>
      <pc:sldChg chg="del">
        <pc:chgData name="Myran Teasdale" userId="3620ba86-05f2-4ec4-b2b9-272ec4268226" providerId="ADAL" clId="{B24FCB33-A0B5-43FA-B5D7-A679E23B29DD}" dt="2020-01-05T10:05:39.753" v="5" actId="47"/>
        <pc:sldMkLst>
          <pc:docMk/>
          <pc:sldMk cId="2968769528" sldId="281"/>
        </pc:sldMkLst>
      </pc:sldChg>
      <pc:sldChg chg="del">
        <pc:chgData name="Myran Teasdale" userId="3620ba86-05f2-4ec4-b2b9-272ec4268226" providerId="ADAL" clId="{B24FCB33-A0B5-43FA-B5D7-A679E23B29DD}" dt="2020-01-05T10:05:57.350" v="13" actId="47"/>
        <pc:sldMkLst>
          <pc:docMk/>
          <pc:sldMk cId="3502330763" sldId="282"/>
        </pc:sldMkLst>
      </pc:sldChg>
      <pc:sldChg chg="del">
        <pc:chgData name="Myran Teasdale" userId="3620ba86-05f2-4ec4-b2b9-272ec4268226" providerId="ADAL" clId="{B24FCB33-A0B5-43FA-B5D7-A679E23B29DD}" dt="2020-01-05T10:05:46.229" v="7" actId="47"/>
        <pc:sldMkLst>
          <pc:docMk/>
          <pc:sldMk cId="1688054295" sldId="283"/>
        </pc:sldMkLst>
      </pc:sldChg>
      <pc:sldChg chg="del">
        <pc:chgData name="Myran Teasdale" userId="3620ba86-05f2-4ec4-b2b9-272ec4268226" providerId="ADAL" clId="{B24FCB33-A0B5-43FA-B5D7-A679E23B29DD}" dt="2020-01-05T10:05:46.968" v="8" actId="47"/>
        <pc:sldMkLst>
          <pc:docMk/>
          <pc:sldMk cId="2564825486" sldId="284"/>
        </pc:sldMkLst>
      </pc:sldChg>
      <pc:sldChg chg="del">
        <pc:chgData name="Myran Teasdale" userId="3620ba86-05f2-4ec4-b2b9-272ec4268226" providerId="ADAL" clId="{B24FCB33-A0B5-43FA-B5D7-A679E23B29DD}" dt="2020-01-05T10:05:44.576" v="6" actId="47"/>
        <pc:sldMkLst>
          <pc:docMk/>
          <pc:sldMk cId="1909918609" sldId="286"/>
        </pc:sldMkLst>
      </pc:sldChg>
      <pc:sldChg chg="del">
        <pc:chgData name="Myran Teasdale" userId="3620ba86-05f2-4ec4-b2b9-272ec4268226" providerId="ADAL" clId="{B24FCB33-A0B5-43FA-B5D7-A679E23B29DD}" dt="2020-01-05T10:05:53.442" v="9" actId="47"/>
        <pc:sldMkLst>
          <pc:docMk/>
          <pc:sldMk cId="3260025501" sldId="414"/>
        </pc:sldMkLst>
      </pc:sldChg>
      <pc:sldChg chg="del">
        <pc:chgData name="Myran Teasdale" userId="3620ba86-05f2-4ec4-b2b9-272ec4268226" providerId="ADAL" clId="{B24FCB33-A0B5-43FA-B5D7-A679E23B29DD}" dt="2020-01-05T10:05:55.503" v="11" actId="47"/>
        <pc:sldMkLst>
          <pc:docMk/>
          <pc:sldMk cId="4167150591" sldId="427"/>
        </pc:sldMkLst>
      </pc:sldChg>
      <pc:sldChg chg="del">
        <pc:chgData name="Myran Teasdale" userId="3620ba86-05f2-4ec4-b2b9-272ec4268226" providerId="ADAL" clId="{B24FCB33-A0B5-43FA-B5D7-A679E23B29DD}" dt="2020-01-05T10:05:54.134" v="10" actId="47"/>
        <pc:sldMkLst>
          <pc:docMk/>
          <pc:sldMk cId="142885068" sldId="4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0EC40-B267-4F43-9AA1-E28639CCE21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36416C-091F-43F5-846F-B34541445961}">
      <dgm:prSet phldrT="[Text]"/>
      <dgm:spPr>
        <a:solidFill>
          <a:srgbClr val="00B05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Must</a:t>
          </a:r>
          <a:endParaRPr lang="en-GB" dirty="0">
            <a:solidFill>
              <a:schemeClr val="tx1"/>
            </a:solidFill>
          </a:endParaRPr>
        </a:p>
      </dgm:t>
    </dgm:pt>
    <dgm:pt modelId="{899B5E21-2794-458E-8C7C-E3F8551F3C49}" type="parTrans" cxnId="{602188EC-EF71-49D3-99AC-FAD841A08984}">
      <dgm:prSet/>
      <dgm:spPr/>
      <dgm:t>
        <a:bodyPr/>
        <a:lstStyle/>
        <a:p>
          <a:endParaRPr lang="en-GB"/>
        </a:p>
      </dgm:t>
    </dgm:pt>
    <dgm:pt modelId="{A2FBF06D-4F88-42CA-AF01-B90205268BF7}" type="sibTrans" cxnId="{602188EC-EF71-49D3-99AC-FAD841A08984}">
      <dgm:prSet/>
      <dgm:spPr/>
      <dgm:t>
        <a:bodyPr/>
        <a:lstStyle/>
        <a:p>
          <a:endParaRPr lang="en-GB"/>
        </a:p>
      </dgm:t>
    </dgm:pt>
    <dgm:pt modelId="{439C8A8A-BB90-49D8-B181-D552FACD2241}">
      <dgm:prSet phldrT="[Text]" custT="1"/>
      <dgm:spPr>
        <a:solidFill>
          <a:srgbClr val="09BFFF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GB" sz="3200" dirty="0"/>
            <a:t>Recognise different risks associated with a network </a:t>
          </a:r>
          <a:endParaRPr lang="en-GB" sz="3200" dirty="0">
            <a:solidFill>
              <a:schemeClr val="tx1"/>
            </a:solidFill>
            <a:effectLst/>
          </a:endParaRPr>
        </a:p>
      </dgm:t>
    </dgm:pt>
    <dgm:pt modelId="{CE4C5F26-25AF-4409-A383-55B480F950A6}" type="sibTrans" cxnId="{FF700E9D-24C2-4205-90B0-E3A9BA5B2EB6}">
      <dgm:prSet/>
      <dgm:spPr/>
      <dgm:t>
        <a:bodyPr/>
        <a:lstStyle/>
        <a:p>
          <a:endParaRPr lang="en-GB"/>
        </a:p>
      </dgm:t>
    </dgm:pt>
    <dgm:pt modelId="{0E37F520-55E3-42AA-93D5-D1BD11FA4DC8}" type="parTrans" cxnId="{FF700E9D-24C2-4205-90B0-E3A9BA5B2EB6}">
      <dgm:prSet/>
      <dgm:spPr/>
      <dgm:t>
        <a:bodyPr/>
        <a:lstStyle/>
        <a:p>
          <a:endParaRPr lang="en-GB"/>
        </a:p>
      </dgm:t>
    </dgm:pt>
    <dgm:pt modelId="{021772B8-F327-472B-ADCC-B1A2EB3C47D4}">
      <dgm:prSet phldrT="[Text]" custT="1"/>
      <dgm:spPr>
        <a:solidFill>
          <a:srgbClr val="00CC5C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GB" sz="3200" dirty="0"/>
            <a:t>Evaluate different methods to protect individuals </a:t>
          </a:r>
          <a:endParaRPr lang="en-GB" sz="3200" b="0" dirty="0">
            <a:solidFill>
              <a:schemeClr val="tx1"/>
            </a:solidFill>
          </a:endParaRPr>
        </a:p>
      </dgm:t>
    </dgm:pt>
    <dgm:pt modelId="{8665C3AB-C58F-42E5-BD0C-4AC54F64DC94}" type="sibTrans" cxnId="{DD3E61C1-A123-4A95-A452-6E0D722C3053}">
      <dgm:prSet/>
      <dgm:spPr/>
      <dgm:t>
        <a:bodyPr/>
        <a:lstStyle/>
        <a:p>
          <a:endParaRPr lang="en-GB"/>
        </a:p>
      </dgm:t>
    </dgm:pt>
    <dgm:pt modelId="{1EF8AAC9-54F8-4BA6-9962-FA61DBB4CD94}" type="parTrans" cxnId="{DD3E61C1-A123-4A95-A452-6E0D722C3053}">
      <dgm:prSet/>
      <dgm:spPr/>
      <dgm:t>
        <a:bodyPr/>
        <a:lstStyle/>
        <a:p>
          <a:endParaRPr lang="en-GB"/>
        </a:p>
      </dgm:t>
    </dgm:pt>
    <dgm:pt modelId="{6F4EDE06-5A78-4BC5-8433-99665E750E8E}">
      <dgm:prSet phldrT="[Text]"/>
      <dgm:spPr>
        <a:solidFill>
          <a:srgbClr val="FFC000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Should</a:t>
          </a:r>
          <a:endParaRPr lang="en-GB" dirty="0">
            <a:solidFill>
              <a:schemeClr val="tx1"/>
            </a:solidFill>
          </a:endParaRPr>
        </a:p>
      </dgm:t>
    </dgm:pt>
    <dgm:pt modelId="{9FD02838-1980-4F7E-A3A7-5255A3873116}" type="sibTrans" cxnId="{04DA995E-36F0-4CF2-ABE8-5CA9696FC1A8}">
      <dgm:prSet/>
      <dgm:spPr/>
      <dgm:t>
        <a:bodyPr/>
        <a:lstStyle/>
        <a:p>
          <a:endParaRPr lang="en-GB"/>
        </a:p>
      </dgm:t>
    </dgm:pt>
    <dgm:pt modelId="{638AE7AC-48A8-48D5-8A59-FF06367F353B}" type="parTrans" cxnId="{04DA995E-36F0-4CF2-ABE8-5CA9696FC1A8}">
      <dgm:prSet/>
      <dgm:spPr/>
      <dgm:t>
        <a:bodyPr/>
        <a:lstStyle/>
        <a:p>
          <a:endParaRPr lang="en-GB"/>
        </a:p>
      </dgm:t>
    </dgm:pt>
    <dgm:pt modelId="{AE2B780C-5314-4243-8333-2629BF5A9B03}">
      <dgm:prSet phldrT="[Text]" custT="1"/>
      <dgm:spPr>
        <a:solidFill>
          <a:srgbClr val="FF0000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GB" sz="3200" dirty="0">
              <a:solidFill>
                <a:schemeClr val="bg2"/>
              </a:solidFill>
            </a:rPr>
            <a:t>Identify how to minimise these risks </a:t>
          </a:r>
        </a:p>
      </dgm:t>
    </dgm:pt>
    <dgm:pt modelId="{06448683-14D5-491A-9CE6-770FC5C2A3D5}" type="sibTrans" cxnId="{4A415133-4C3E-4584-BA32-C2035F45E70D}">
      <dgm:prSet/>
      <dgm:spPr/>
      <dgm:t>
        <a:bodyPr/>
        <a:lstStyle/>
        <a:p>
          <a:endParaRPr lang="en-GB"/>
        </a:p>
      </dgm:t>
    </dgm:pt>
    <dgm:pt modelId="{535F0873-015F-49EF-B1CD-FFD00C3E650F}" type="parTrans" cxnId="{4A415133-4C3E-4584-BA32-C2035F45E70D}">
      <dgm:prSet/>
      <dgm:spPr/>
      <dgm:t>
        <a:bodyPr/>
        <a:lstStyle/>
        <a:p>
          <a:endParaRPr lang="en-GB"/>
        </a:p>
      </dgm:t>
    </dgm:pt>
    <dgm:pt modelId="{0312D2E3-900B-462A-B080-75D224AC9A12}">
      <dgm:prSet phldrT="[Text]"/>
      <dgm:spPr>
        <a:solidFill>
          <a:srgbClr val="F93737"/>
        </a:solidFill>
        <a:ln w="19050">
          <a:solidFill>
            <a:schemeClr val="tx1"/>
          </a:solidFill>
        </a:ln>
      </dgm:spPr>
      <dgm:t>
        <a:bodyPr/>
        <a:lstStyle/>
        <a:p>
          <a:r>
            <a:rPr lang="en-GB">
              <a:solidFill>
                <a:schemeClr val="tx1"/>
              </a:solidFill>
            </a:rPr>
            <a:t>Could</a:t>
          </a:r>
          <a:endParaRPr lang="en-GB" dirty="0">
            <a:solidFill>
              <a:schemeClr val="tx1"/>
            </a:solidFill>
          </a:endParaRPr>
        </a:p>
      </dgm:t>
    </dgm:pt>
    <dgm:pt modelId="{A5955D96-D0A2-4EC8-B359-6BE5718193EC}" type="sibTrans" cxnId="{475C5A2B-9696-45AE-8CE7-31454729E43F}">
      <dgm:prSet/>
      <dgm:spPr/>
      <dgm:t>
        <a:bodyPr/>
        <a:lstStyle/>
        <a:p>
          <a:endParaRPr lang="en-GB"/>
        </a:p>
      </dgm:t>
    </dgm:pt>
    <dgm:pt modelId="{A817EFFF-A9D9-44E4-B3D1-1A282654537D}" type="parTrans" cxnId="{475C5A2B-9696-45AE-8CE7-31454729E43F}">
      <dgm:prSet/>
      <dgm:spPr/>
      <dgm:t>
        <a:bodyPr/>
        <a:lstStyle/>
        <a:p>
          <a:endParaRPr lang="en-GB"/>
        </a:p>
      </dgm:t>
    </dgm:pt>
    <dgm:pt modelId="{B5B3F42E-7A93-44F6-B1CF-31D0EA2670B9}" type="pres">
      <dgm:prSet presAssocID="{0D00EC40-B267-4F43-9AA1-E28639CCE21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0C3E868-02D8-4084-A50B-24C08B01F8B3}" type="pres">
      <dgm:prSet presAssocID="{2736416C-091F-43F5-846F-B34541445961}" presName="Accent1" presStyleCnt="0"/>
      <dgm:spPr/>
    </dgm:pt>
    <dgm:pt modelId="{29DD22BD-B68F-4FDE-A1B4-B06CF4658B0D}" type="pres">
      <dgm:prSet presAssocID="{2736416C-091F-43F5-846F-B34541445961}" presName="Accent" presStyleLbl="node1" presStyleIdx="0" presStyleCnt="3" custLinFactNeighborX="-6783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</dgm:pt>
    <dgm:pt modelId="{DE44ADAF-BD5C-42C7-A133-728FFA269195}" type="pres">
      <dgm:prSet presAssocID="{2736416C-091F-43F5-846F-B34541445961}" presName="Child1" presStyleLbl="revTx" presStyleIdx="0" presStyleCnt="6" custScaleX="478220" custScaleY="119101" custLinFactNeighborX="7810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1E969A32-E176-4D98-9957-C4EB20082BCB}" type="pres">
      <dgm:prSet presAssocID="{2736416C-091F-43F5-846F-B34541445961}" presName="Parent1" presStyleLbl="revTx" presStyleIdx="1" presStyleCnt="6" custLinFactX="-22074" custLinFactNeighborX="-100000">
        <dgm:presLayoutVars>
          <dgm:chMax val="1"/>
          <dgm:chPref val="1"/>
          <dgm:bulletEnabled val="1"/>
        </dgm:presLayoutVars>
      </dgm:prSet>
      <dgm:spPr/>
    </dgm:pt>
    <dgm:pt modelId="{43E5A024-7A22-40FA-9B47-EDF41E624323}" type="pres">
      <dgm:prSet presAssocID="{6F4EDE06-5A78-4BC5-8433-99665E750E8E}" presName="Accent2" presStyleCnt="0"/>
      <dgm:spPr/>
    </dgm:pt>
    <dgm:pt modelId="{9DEC4CE3-D542-4429-8DEE-4C9BDE2A070A}" type="pres">
      <dgm:prSet presAssocID="{6F4EDE06-5A78-4BC5-8433-99665E750E8E}" presName="Accent" presStyleLbl="node1" presStyleIdx="1" presStyleCnt="3" custLinFactNeighborX="-6783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</dgm:pt>
    <dgm:pt modelId="{7E996A14-A691-4460-B666-6E360927BB71}" type="pres">
      <dgm:prSet presAssocID="{6F4EDE06-5A78-4BC5-8433-99665E750E8E}" presName="Child2" presStyleLbl="revTx" presStyleIdx="2" presStyleCnt="6" custScaleX="478251" custScaleY="119101" custLinFactX="24278" custLinFactNeighborX="100000" custLinFactNeighborY="389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32BAD5BC-FF9D-4CB3-B05F-7C576DBEB8A3}" type="pres">
      <dgm:prSet presAssocID="{6F4EDE06-5A78-4BC5-8433-99665E750E8E}" presName="Parent2" presStyleLbl="revTx" presStyleIdx="3" presStyleCnt="6" custLinFactX="-22074" custLinFactNeighborX="-100000">
        <dgm:presLayoutVars>
          <dgm:chMax val="1"/>
          <dgm:chPref val="1"/>
          <dgm:bulletEnabled val="1"/>
        </dgm:presLayoutVars>
      </dgm:prSet>
      <dgm:spPr/>
    </dgm:pt>
    <dgm:pt modelId="{983EDEE4-B42E-45CD-AC6E-3A2999A2DEBD}" type="pres">
      <dgm:prSet presAssocID="{0312D2E3-900B-462A-B080-75D224AC9A12}" presName="Accent3" presStyleCnt="0"/>
      <dgm:spPr/>
    </dgm:pt>
    <dgm:pt modelId="{DD08B260-1E63-49A2-97BF-ABBDC0B147AE}" type="pres">
      <dgm:prSet presAssocID="{0312D2E3-900B-462A-B080-75D224AC9A12}" presName="Accent" presStyleLbl="node1" presStyleIdx="2" presStyleCnt="3" custLinFactNeighborX="-7895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  <a:effectLst>
          <a:innerShdw blurRad="63500" dist="50800">
            <a:prstClr val="black">
              <a:alpha val="50000"/>
            </a:prstClr>
          </a:innerShdw>
        </a:effectLst>
      </dgm:spPr>
    </dgm:pt>
    <dgm:pt modelId="{5D724740-F5BA-4CD1-91F0-5DAD9FEDFAC1}" type="pres">
      <dgm:prSet presAssocID="{0312D2E3-900B-462A-B080-75D224AC9A12}" presName="Child3" presStyleLbl="revTx" presStyleIdx="4" presStyleCnt="6" custScaleX="478251" custScaleY="119101" custLinFactNeighborX="77827" custLinFactNeighborY="-788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F8402E24-D68A-4149-9F7A-2C434AEB0641}" type="pres">
      <dgm:prSet presAssocID="{0312D2E3-900B-462A-B080-75D224AC9A12}" presName="Parent3" presStyleLbl="revTx" presStyleIdx="5" presStyleCnt="6" custLinFactX="-22074" custLinFactNeighborX="-100000">
        <dgm:presLayoutVars>
          <dgm:chMax val="1"/>
          <dgm:chPref val="1"/>
          <dgm:bulletEnabled val="1"/>
        </dgm:presLayoutVars>
      </dgm:prSet>
      <dgm:spPr/>
    </dgm:pt>
  </dgm:ptLst>
  <dgm:cxnLst>
    <dgm:cxn modelId="{39414F26-5FFC-45FB-854E-EC3F0318B158}" type="presOf" srcId="{2736416C-091F-43F5-846F-B34541445961}" destId="{1E969A32-E176-4D98-9957-C4EB20082BCB}" srcOrd="0" destOrd="0" presId="urn:microsoft.com/office/officeart/2009/layout/CircleArrowProcess"/>
    <dgm:cxn modelId="{475C5A2B-9696-45AE-8CE7-31454729E43F}" srcId="{0D00EC40-B267-4F43-9AA1-E28639CCE218}" destId="{0312D2E3-900B-462A-B080-75D224AC9A12}" srcOrd="2" destOrd="0" parTransId="{A817EFFF-A9D9-44E4-B3D1-1A282654537D}" sibTransId="{A5955D96-D0A2-4EC8-B359-6BE5718193EC}"/>
    <dgm:cxn modelId="{4A415133-4C3E-4584-BA32-C2035F45E70D}" srcId="{6F4EDE06-5A78-4BC5-8433-99665E750E8E}" destId="{AE2B780C-5314-4243-8333-2629BF5A9B03}" srcOrd="0" destOrd="0" parTransId="{535F0873-015F-49EF-B1CD-FFD00C3E650F}" sibTransId="{06448683-14D5-491A-9CE6-770FC5C2A3D5}"/>
    <dgm:cxn modelId="{04DA995E-36F0-4CF2-ABE8-5CA9696FC1A8}" srcId="{0D00EC40-B267-4F43-9AA1-E28639CCE218}" destId="{6F4EDE06-5A78-4BC5-8433-99665E750E8E}" srcOrd="1" destOrd="0" parTransId="{638AE7AC-48A8-48D5-8A59-FF06367F353B}" sibTransId="{9FD02838-1980-4F7E-A3A7-5255A3873116}"/>
    <dgm:cxn modelId="{C9C23142-C005-4FF4-8564-10E1C87DEB30}" type="presOf" srcId="{6F4EDE06-5A78-4BC5-8433-99665E750E8E}" destId="{32BAD5BC-FF9D-4CB3-B05F-7C576DBEB8A3}" srcOrd="0" destOrd="0" presId="urn:microsoft.com/office/officeart/2009/layout/CircleArrowProcess"/>
    <dgm:cxn modelId="{6576BD4F-CB57-4D0A-A046-83450043A381}" type="presOf" srcId="{439C8A8A-BB90-49D8-B181-D552FACD2241}" destId="{DE44ADAF-BD5C-42C7-A133-728FFA269195}" srcOrd="0" destOrd="0" presId="urn:microsoft.com/office/officeart/2009/layout/CircleArrowProcess"/>
    <dgm:cxn modelId="{99447F50-882F-4DA8-9D3C-25D38A1E5C0A}" type="presOf" srcId="{AE2B780C-5314-4243-8333-2629BF5A9B03}" destId="{7E996A14-A691-4460-B666-6E360927BB71}" srcOrd="0" destOrd="0" presId="urn:microsoft.com/office/officeart/2009/layout/CircleArrowProcess"/>
    <dgm:cxn modelId="{D7249879-B383-495B-80CE-28E5A6492F05}" type="presOf" srcId="{021772B8-F327-472B-ADCC-B1A2EB3C47D4}" destId="{5D724740-F5BA-4CD1-91F0-5DAD9FEDFAC1}" srcOrd="0" destOrd="0" presId="urn:microsoft.com/office/officeart/2009/layout/CircleArrowProcess"/>
    <dgm:cxn modelId="{E454B47E-EFEF-494F-A0F0-A27EBC185AD2}" type="presOf" srcId="{0D00EC40-B267-4F43-9AA1-E28639CCE218}" destId="{B5B3F42E-7A93-44F6-B1CF-31D0EA2670B9}" srcOrd="0" destOrd="0" presId="urn:microsoft.com/office/officeart/2009/layout/CircleArrowProcess"/>
    <dgm:cxn modelId="{C7D3A780-CD0A-4892-9551-357E4104C1FA}" type="presOf" srcId="{0312D2E3-900B-462A-B080-75D224AC9A12}" destId="{F8402E24-D68A-4149-9F7A-2C434AEB0641}" srcOrd="0" destOrd="0" presId="urn:microsoft.com/office/officeart/2009/layout/CircleArrowProcess"/>
    <dgm:cxn modelId="{FF700E9D-24C2-4205-90B0-E3A9BA5B2EB6}" srcId="{2736416C-091F-43F5-846F-B34541445961}" destId="{439C8A8A-BB90-49D8-B181-D552FACD2241}" srcOrd="0" destOrd="0" parTransId="{0E37F520-55E3-42AA-93D5-D1BD11FA4DC8}" sibTransId="{CE4C5F26-25AF-4409-A383-55B480F950A6}"/>
    <dgm:cxn modelId="{DD3E61C1-A123-4A95-A452-6E0D722C3053}" srcId="{0312D2E3-900B-462A-B080-75D224AC9A12}" destId="{021772B8-F327-472B-ADCC-B1A2EB3C47D4}" srcOrd="0" destOrd="0" parTransId="{1EF8AAC9-54F8-4BA6-9962-FA61DBB4CD94}" sibTransId="{8665C3AB-C58F-42E5-BD0C-4AC54F64DC94}"/>
    <dgm:cxn modelId="{602188EC-EF71-49D3-99AC-FAD841A08984}" srcId="{0D00EC40-B267-4F43-9AA1-E28639CCE218}" destId="{2736416C-091F-43F5-846F-B34541445961}" srcOrd="0" destOrd="0" parTransId="{899B5E21-2794-458E-8C7C-E3F8551F3C49}" sibTransId="{A2FBF06D-4F88-42CA-AF01-B90205268BF7}"/>
    <dgm:cxn modelId="{F4B7CA7D-7F0E-4545-B9F3-E35D883D15AE}" type="presParOf" srcId="{B5B3F42E-7A93-44F6-B1CF-31D0EA2670B9}" destId="{F0C3E868-02D8-4084-A50B-24C08B01F8B3}" srcOrd="0" destOrd="0" presId="urn:microsoft.com/office/officeart/2009/layout/CircleArrowProcess"/>
    <dgm:cxn modelId="{D8D5BB4B-C49E-4D36-B379-87F7DD6464FD}" type="presParOf" srcId="{F0C3E868-02D8-4084-A50B-24C08B01F8B3}" destId="{29DD22BD-B68F-4FDE-A1B4-B06CF4658B0D}" srcOrd="0" destOrd="0" presId="urn:microsoft.com/office/officeart/2009/layout/CircleArrowProcess"/>
    <dgm:cxn modelId="{DD32FE3F-D4E5-4923-ACB3-8FC2D380941E}" type="presParOf" srcId="{B5B3F42E-7A93-44F6-B1CF-31D0EA2670B9}" destId="{DE44ADAF-BD5C-42C7-A133-728FFA269195}" srcOrd="1" destOrd="0" presId="urn:microsoft.com/office/officeart/2009/layout/CircleArrowProcess"/>
    <dgm:cxn modelId="{85BD8D4D-49CF-4763-9D73-2526612F8553}" type="presParOf" srcId="{B5B3F42E-7A93-44F6-B1CF-31D0EA2670B9}" destId="{1E969A32-E176-4D98-9957-C4EB20082BCB}" srcOrd="2" destOrd="0" presId="urn:microsoft.com/office/officeart/2009/layout/CircleArrowProcess"/>
    <dgm:cxn modelId="{E4AC99C4-8A4E-4137-910F-CF369A0BD534}" type="presParOf" srcId="{B5B3F42E-7A93-44F6-B1CF-31D0EA2670B9}" destId="{43E5A024-7A22-40FA-9B47-EDF41E624323}" srcOrd="3" destOrd="0" presId="urn:microsoft.com/office/officeart/2009/layout/CircleArrowProcess"/>
    <dgm:cxn modelId="{34715900-649F-4495-B740-43D8B85B4E41}" type="presParOf" srcId="{43E5A024-7A22-40FA-9B47-EDF41E624323}" destId="{9DEC4CE3-D542-4429-8DEE-4C9BDE2A070A}" srcOrd="0" destOrd="0" presId="urn:microsoft.com/office/officeart/2009/layout/CircleArrowProcess"/>
    <dgm:cxn modelId="{8BBE9BB9-D45E-4701-A3CD-40C0F4F93894}" type="presParOf" srcId="{B5B3F42E-7A93-44F6-B1CF-31D0EA2670B9}" destId="{7E996A14-A691-4460-B666-6E360927BB71}" srcOrd="4" destOrd="0" presId="urn:microsoft.com/office/officeart/2009/layout/CircleArrowProcess"/>
    <dgm:cxn modelId="{09E8357B-E42F-4D00-8AB3-6FB443BB74D1}" type="presParOf" srcId="{B5B3F42E-7A93-44F6-B1CF-31D0EA2670B9}" destId="{32BAD5BC-FF9D-4CB3-B05F-7C576DBEB8A3}" srcOrd="5" destOrd="0" presId="urn:microsoft.com/office/officeart/2009/layout/CircleArrowProcess"/>
    <dgm:cxn modelId="{7DA6DE46-CA67-4A2D-9A97-626AD3BC2BDA}" type="presParOf" srcId="{B5B3F42E-7A93-44F6-B1CF-31D0EA2670B9}" destId="{983EDEE4-B42E-45CD-AC6E-3A2999A2DEBD}" srcOrd="6" destOrd="0" presId="urn:microsoft.com/office/officeart/2009/layout/CircleArrowProcess"/>
    <dgm:cxn modelId="{68F864AF-1504-466A-9F3A-710E4A7747EB}" type="presParOf" srcId="{983EDEE4-B42E-45CD-AC6E-3A2999A2DEBD}" destId="{DD08B260-1E63-49A2-97BF-ABBDC0B147AE}" srcOrd="0" destOrd="0" presId="urn:microsoft.com/office/officeart/2009/layout/CircleArrowProcess"/>
    <dgm:cxn modelId="{6116543C-BCCC-4EB9-9D13-2096B629A464}" type="presParOf" srcId="{B5B3F42E-7A93-44F6-B1CF-31D0EA2670B9}" destId="{5D724740-F5BA-4CD1-91F0-5DAD9FEDFAC1}" srcOrd="7" destOrd="0" presId="urn:microsoft.com/office/officeart/2009/layout/CircleArrowProcess"/>
    <dgm:cxn modelId="{84F989BD-2CAF-4F92-904B-CAE8386D5D8C}" type="presParOf" srcId="{B5B3F42E-7A93-44F6-B1CF-31D0EA2670B9}" destId="{F8402E24-D68A-4149-9F7A-2C434AEB0641}" srcOrd="8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22BD-B68F-4FDE-A1B4-B06CF4658B0D}">
      <dsp:nvSpPr>
        <dsp:cNvPr id="0" name=""/>
        <dsp:cNvSpPr/>
      </dsp:nvSpPr>
      <dsp:spPr>
        <a:xfrm>
          <a:off x="633970" y="0"/>
          <a:ext cx="2708619" cy="27090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E44ADAF-BD5C-42C7-A133-728FFA269195}">
      <dsp:nvSpPr>
        <dsp:cNvPr id="0" name=""/>
        <dsp:cNvSpPr/>
      </dsp:nvSpPr>
      <dsp:spPr>
        <a:xfrm>
          <a:off x="3376474" y="704020"/>
          <a:ext cx="7771896" cy="1290861"/>
        </a:xfrm>
        <a:prstGeom prst="roundRect">
          <a:avLst/>
        </a:prstGeom>
        <a:solidFill>
          <a:srgbClr val="09BFFF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Recognise different risks associated with a network </a:t>
          </a:r>
          <a:endParaRPr lang="en-GB" sz="3200" kern="1200" dirty="0">
            <a:solidFill>
              <a:schemeClr val="tx1"/>
            </a:solidFill>
            <a:effectLst/>
          </a:endParaRPr>
        </a:p>
      </dsp:txBody>
      <dsp:txXfrm>
        <a:off x="3439489" y="767035"/>
        <a:ext cx="7645866" cy="1164831"/>
      </dsp:txXfrm>
    </dsp:sp>
    <dsp:sp modelId="{1E969A32-E176-4D98-9957-C4EB20082BCB}">
      <dsp:nvSpPr>
        <dsp:cNvPr id="0" name=""/>
        <dsp:cNvSpPr/>
      </dsp:nvSpPr>
      <dsp:spPr>
        <a:xfrm>
          <a:off x="1232741" y="978042"/>
          <a:ext cx="1505127" cy="752383"/>
        </a:xfrm>
        <a:prstGeom prst="rect">
          <a:avLst/>
        </a:prstGeom>
        <a:solidFill>
          <a:srgbClr val="00B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solidFill>
                <a:schemeClr val="tx1"/>
              </a:solidFill>
            </a:rPr>
            <a:t>Must</a:t>
          </a:r>
          <a:endParaRPr lang="en-GB" sz="3400" kern="1200" dirty="0">
            <a:solidFill>
              <a:schemeClr val="tx1"/>
            </a:solidFill>
          </a:endParaRPr>
        </a:p>
      </dsp:txBody>
      <dsp:txXfrm>
        <a:off x="1232741" y="978042"/>
        <a:ext cx="1505127" cy="752383"/>
      </dsp:txXfrm>
    </dsp:sp>
    <dsp:sp modelId="{9DEC4CE3-D542-4429-8DEE-4C9BDE2A070A}">
      <dsp:nvSpPr>
        <dsp:cNvPr id="0" name=""/>
        <dsp:cNvSpPr/>
      </dsp:nvSpPr>
      <dsp:spPr>
        <a:xfrm>
          <a:off x="-118338" y="1556539"/>
          <a:ext cx="2708619" cy="27090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7E996A14-A691-4460-B666-6E360927BB71}">
      <dsp:nvSpPr>
        <dsp:cNvPr id="0" name=""/>
        <dsp:cNvSpPr/>
      </dsp:nvSpPr>
      <dsp:spPr>
        <a:xfrm>
          <a:off x="3373843" y="2311801"/>
          <a:ext cx="7772400" cy="1290861"/>
        </a:xfrm>
        <a:prstGeom prst="roundRect">
          <a:avLst/>
        </a:prstGeom>
        <a:solidFill>
          <a:srgbClr val="FF0000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>
              <a:solidFill>
                <a:schemeClr val="bg2"/>
              </a:solidFill>
            </a:rPr>
            <a:t>Identify how to minimise these risks </a:t>
          </a:r>
        </a:p>
      </dsp:txBody>
      <dsp:txXfrm>
        <a:off x="3436858" y="2374816"/>
        <a:ext cx="7646370" cy="1164831"/>
      </dsp:txXfrm>
    </dsp:sp>
    <dsp:sp modelId="{32BAD5BC-FF9D-4CB3-B05F-7C576DBEB8A3}">
      <dsp:nvSpPr>
        <dsp:cNvPr id="0" name=""/>
        <dsp:cNvSpPr/>
      </dsp:nvSpPr>
      <dsp:spPr>
        <a:xfrm>
          <a:off x="483483" y="2543586"/>
          <a:ext cx="1505127" cy="752383"/>
        </a:xfrm>
        <a:prstGeom prst="rect">
          <a:avLst/>
        </a:prstGeom>
        <a:solidFill>
          <a:srgbClr val="FFC00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solidFill>
                <a:schemeClr val="tx1"/>
              </a:solidFill>
            </a:rPr>
            <a:t>Should</a:t>
          </a:r>
          <a:endParaRPr lang="en-GB" sz="3400" kern="1200" dirty="0">
            <a:solidFill>
              <a:schemeClr val="tx1"/>
            </a:solidFill>
          </a:endParaRPr>
        </a:p>
      </dsp:txBody>
      <dsp:txXfrm>
        <a:off x="483483" y="2543586"/>
        <a:ext cx="1505127" cy="752383"/>
      </dsp:txXfrm>
    </dsp:sp>
    <dsp:sp modelId="{DD08B260-1E63-49A2-97BF-ABBDC0B147AE}">
      <dsp:nvSpPr>
        <dsp:cNvPr id="0" name=""/>
        <dsp:cNvSpPr/>
      </dsp:nvSpPr>
      <dsp:spPr>
        <a:xfrm>
          <a:off x="826911" y="3299346"/>
          <a:ext cx="2327123" cy="23280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innerShdw blurRad="63500" dist="50800">
            <a:prstClr val="black">
              <a:alpha val="50000"/>
            </a:prstClr>
          </a:inn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5D724740-F5BA-4CD1-91F0-5DAD9FEDFAC1}">
      <dsp:nvSpPr>
        <dsp:cNvPr id="0" name=""/>
        <dsp:cNvSpPr/>
      </dsp:nvSpPr>
      <dsp:spPr>
        <a:xfrm>
          <a:off x="3371753" y="3826004"/>
          <a:ext cx="7772400" cy="1290861"/>
        </a:xfrm>
        <a:prstGeom prst="roundRect">
          <a:avLst/>
        </a:prstGeom>
        <a:solidFill>
          <a:srgbClr val="00CC5C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Evaluate different methods to protect individuals </a:t>
          </a:r>
          <a:endParaRPr lang="en-GB" sz="3200" b="0" kern="1200" dirty="0">
            <a:solidFill>
              <a:schemeClr val="tx1"/>
            </a:solidFill>
          </a:endParaRPr>
        </a:p>
      </dsp:txBody>
      <dsp:txXfrm>
        <a:off x="3434768" y="3889019"/>
        <a:ext cx="7646370" cy="1164831"/>
      </dsp:txXfrm>
    </dsp:sp>
    <dsp:sp modelId="{F8402E24-D68A-4149-9F7A-2C434AEB0641}">
      <dsp:nvSpPr>
        <dsp:cNvPr id="0" name=""/>
        <dsp:cNvSpPr/>
      </dsp:nvSpPr>
      <dsp:spPr>
        <a:xfrm>
          <a:off x="1236301" y="4111380"/>
          <a:ext cx="1505127" cy="752383"/>
        </a:xfrm>
        <a:prstGeom prst="rect">
          <a:avLst/>
        </a:prstGeom>
        <a:solidFill>
          <a:srgbClr val="F93737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solidFill>
                <a:schemeClr val="tx1"/>
              </a:solidFill>
            </a:rPr>
            <a:t>Could</a:t>
          </a:r>
          <a:endParaRPr lang="en-GB" sz="3400" kern="1200" dirty="0">
            <a:solidFill>
              <a:schemeClr val="tx1"/>
            </a:solidFill>
          </a:endParaRPr>
        </a:p>
      </dsp:txBody>
      <dsp:txXfrm>
        <a:off x="1236301" y="4111380"/>
        <a:ext cx="1505127" cy="752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63DAB0-BAE2-4114-B3FC-BC9D0DA72B40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EE7026-C431-4CD6-8DAD-1D1745A4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7026-C431-4CD6-8DAD-1D1745A40E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334EBB-1910-4D85-878B-E47391F7E02E}"/>
              </a:ext>
            </a:extLst>
          </p:cNvPr>
          <p:cNvSpPr/>
          <p:nvPr userDrawn="1"/>
        </p:nvSpPr>
        <p:spPr>
          <a:xfrm rot="10800000">
            <a:off x="-2" y="-1985"/>
            <a:ext cx="12192001" cy="712879"/>
          </a:xfrm>
          <a:prstGeom prst="rect">
            <a:avLst/>
          </a:prstGeom>
          <a:solidFill>
            <a:srgbClr val="A66BD3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bg1"/>
              </a:solidFill>
              <a:latin typeface="Museo 300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8491" y="0"/>
            <a:ext cx="3693298" cy="68876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911225"/>
            <a:ext cx="11269014" cy="4703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26" name="Picture 2" descr="Clipart - School Bell - Colour">
            <a:extLst>
              <a:ext uri="{FF2B5EF4-FFF2-40B4-BE49-F238E27FC236}">
                <a16:creationId xmlns:a16="http://schemas.microsoft.com/office/drawing/2014/main" id="{38452EF0-B036-4220-806E-076E8F713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6"/>
            <a:ext cx="746240" cy="7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F056350E-DE55-4F04-95B9-1C4B16BAAC18}"/>
              </a:ext>
            </a:extLst>
          </p:cNvPr>
          <p:cNvSpPr/>
          <p:nvPr userDrawn="1"/>
        </p:nvSpPr>
        <p:spPr>
          <a:xfrm rot="10800000">
            <a:off x="-2" y="5394961"/>
            <a:ext cx="12192001" cy="1463039"/>
          </a:xfrm>
          <a:prstGeom prst="flowChartDocument">
            <a:avLst/>
          </a:prstGeom>
          <a:solidFill>
            <a:srgbClr val="A66BD3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(ques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2" b="11228"/>
          <a:stretch/>
        </p:blipFill>
        <p:spPr>
          <a:xfrm>
            <a:off x="11099086" y="5486400"/>
            <a:ext cx="1092914" cy="1371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E512EF-C714-4584-B5DC-4AD522A2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17" y="345749"/>
            <a:ext cx="10755422" cy="6887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D78F-4CA3-4AD8-A9BB-C519104F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11269014" cy="432532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82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(tas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sk pictures free download">
            <a:extLst>
              <a:ext uri="{FF2B5EF4-FFF2-40B4-BE49-F238E27FC236}">
                <a16:creationId xmlns:a16="http://schemas.microsoft.com/office/drawing/2014/main" id="{E39B8C5E-470F-45E8-BDC8-7FC2C52C5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31" y="5416731"/>
            <a:ext cx="1441269" cy="14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C0091AD-0196-42DF-B77D-70578BCC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17" y="345749"/>
            <a:ext cx="10755422" cy="6887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BB4559-04AD-4E69-B16A-BF6B9F0A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11269014" cy="432532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61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(talkt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 Group Discussion Icon Images - Discussion Forum Icon ...">
            <a:extLst>
              <a:ext uri="{FF2B5EF4-FFF2-40B4-BE49-F238E27FC236}">
                <a16:creationId xmlns:a16="http://schemas.microsoft.com/office/drawing/2014/main" id="{BC7445E3-723E-4FB2-B47A-5ABD69C8E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5" y="5519765"/>
            <a:ext cx="1976846" cy="13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CE6C5E-31DF-4CE4-90F3-D966E933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17" y="345749"/>
            <a:ext cx="10755422" cy="6887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29C94-6718-4886-900C-06BB84FB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11269014" cy="432532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46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1A605DAA-C616-4891-A077-99D6771FF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"/>
          <a:stretch/>
        </p:blipFill>
        <p:spPr>
          <a:xfrm>
            <a:off x="1458482" y="1160929"/>
            <a:ext cx="9275036" cy="311711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B4E87-CCC5-4C34-BC9E-A58C9860D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038" y="4357004"/>
            <a:ext cx="11083925" cy="10414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anchor="ctr"/>
          <a:lstStyle>
            <a:lvl1pPr marL="228600" indent="-228600" algn="ctr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 Insert questions here…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146DA-E7F1-4158-A6AE-F13D9D22DC45}"/>
              </a:ext>
            </a:extLst>
          </p:cNvPr>
          <p:cNvSpPr/>
          <p:nvPr userDrawn="1"/>
        </p:nvSpPr>
        <p:spPr>
          <a:xfrm>
            <a:off x="781553" y="281489"/>
            <a:ext cx="531444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Discussion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7" name="Picture 4" descr="11 Group Discussion Icon Images - Discussion Forum Icon ...">
            <a:extLst>
              <a:ext uri="{FF2B5EF4-FFF2-40B4-BE49-F238E27FC236}">
                <a16:creationId xmlns:a16="http://schemas.microsoft.com/office/drawing/2014/main" id="{F1608CEE-C8AA-4C1D-B928-C4BC51B90D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55" y="5519765"/>
            <a:ext cx="1976846" cy="13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2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853" y="326464"/>
            <a:ext cx="7013098" cy="6887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1230594"/>
            <a:ext cx="9267820" cy="423017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Homework Clip Art at Clker.com - vector clip art online, royalty free &amp; public domain">
            <a:extLst>
              <a:ext uri="{FF2B5EF4-FFF2-40B4-BE49-F238E27FC236}">
                <a16:creationId xmlns:a16="http://schemas.microsoft.com/office/drawing/2014/main" id="{E88C68ED-FFE1-4CAF-91CA-7CD5CB044F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50" y="4366901"/>
            <a:ext cx="1890055" cy="12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enheim Primary School website">
            <a:extLst>
              <a:ext uri="{FF2B5EF4-FFF2-40B4-BE49-F238E27FC236}">
                <a16:creationId xmlns:a16="http://schemas.microsoft.com/office/drawing/2014/main" id="{2776B317-141F-4991-9D17-57574C0E83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4555">
            <a:off x="9325292" y="1693949"/>
            <a:ext cx="2930433" cy="20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EBB10E71-DF3B-4F3C-AFAC-3561D997FBDB}"/>
              </a:ext>
            </a:extLst>
          </p:cNvPr>
          <p:cNvSpPr/>
          <p:nvPr userDrawn="1"/>
        </p:nvSpPr>
        <p:spPr>
          <a:xfrm>
            <a:off x="453580" y="434373"/>
            <a:ext cx="1897166" cy="908410"/>
          </a:xfrm>
          <a:prstGeom prst="snipRoundRect">
            <a:avLst/>
          </a:prstGeom>
          <a:gradFill flip="none" rotWithShape="1">
            <a:gsLst>
              <a:gs pos="0">
                <a:srgbClr val="A66BD3">
                  <a:tint val="66000"/>
                  <a:satMod val="160000"/>
                </a:srgbClr>
              </a:gs>
              <a:gs pos="50000">
                <a:srgbClr val="A66BD3">
                  <a:tint val="44500"/>
                  <a:satMod val="160000"/>
                </a:srgbClr>
              </a:gs>
              <a:gs pos="100000">
                <a:srgbClr val="A66BD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GCSE ICT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5B73724C-C9F1-476A-A35E-67BFBD3DA889}"/>
              </a:ext>
            </a:extLst>
          </p:cNvPr>
          <p:cNvSpPr/>
          <p:nvPr userDrawn="1"/>
        </p:nvSpPr>
        <p:spPr>
          <a:xfrm>
            <a:off x="447230" y="1342783"/>
            <a:ext cx="11297540" cy="3972482"/>
          </a:xfrm>
          <a:prstGeom prst="snip1Rect">
            <a:avLst/>
          </a:prstGeom>
          <a:gradFill flip="none" rotWithShape="1">
            <a:gsLst>
              <a:gs pos="0">
                <a:srgbClr val="A66BD3">
                  <a:tint val="66000"/>
                  <a:satMod val="160000"/>
                </a:srgbClr>
              </a:gs>
              <a:gs pos="50000">
                <a:srgbClr val="A66BD3">
                  <a:tint val="44500"/>
                  <a:satMod val="160000"/>
                </a:srgbClr>
              </a:gs>
              <a:gs pos="100000">
                <a:srgbClr val="A66BD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230" y="1826718"/>
            <a:ext cx="11297539" cy="12835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7230" y="3594242"/>
            <a:ext cx="11297540" cy="1054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47230" y="5336128"/>
            <a:ext cx="3697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Myran Teasdale</a:t>
            </a:r>
          </a:p>
        </p:txBody>
      </p:sp>
      <p:pic>
        <p:nvPicPr>
          <p:cNvPr id="10" name="Picture 2" descr="Cambridge IGCSE â UniWorld International School">
            <a:extLst>
              <a:ext uri="{FF2B5EF4-FFF2-40B4-BE49-F238E27FC236}">
                <a16:creationId xmlns:a16="http://schemas.microsoft.com/office/drawing/2014/main" id="{022C489F-277B-4DCF-B8CA-E02E163EB0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28093" r="6871" b="27431"/>
          <a:stretch/>
        </p:blipFill>
        <p:spPr bwMode="auto">
          <a:xfrm>
            <a:off x="8307992" y="0"/>
            <a:ext cx="3884008" cy="12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VL-ICT Region IX Batch 1 Logo - JezHack">
            <a:extLst>
              <a:ext uri="{FF2B5EF4-FFF2-40B4-BE49-F238E27FC236}">
                <a16:creationId xmlns:a16="http://schemas.microsoft.com/office/drawing/2014/main" id="{EEA3D502-BCA5-4BD2-9F0C-F17A4E9A8E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20748"/>
          <a:stretch/>
        </p:blipFill>
        <p:spPr bwMode="auto">
          <a:xfrm>
            <a:off x="9216462" y="5516076"/>
            <a:ext cx="2749249" cy="11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T Services 4 Education">
            <a:extLst>
              <a:ext uri="{FF2B5EF4-FFF2-40B4-BE49-F238E27FC236}">
                <a16:creationId xmlns:a16="http://schemas.microsoft.com/office/drawing/2014/main" id="{B9A0F79F-83EA-4219-A0FC-DA7438B811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r="11648" b="68879"/>
          <a:stretch/>
        </p:blipFill>
        <p:spPr bwMode="auto">
          <a:xfrm>
            <a:off x="2361488" y="609666"/>
            <a:ext cx="3324314" cy="7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0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50145" y="285179"/>
            <a:ext cx="5656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Learning </a:t>
            </a:r>
            <a:r>
              <a:rPr lang="en-US" sz="4400" b="1" u="sng" dirty="0"/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F3FFCA-B7E2-495A-A609-8FD43853ADB3}"/>
              </a:ext>
            </a:extLst>
          </p:cNvPr>
          <p:cNvSpPr txBox="1">
            <a:spLocks/>
          </p:cNvSpPr>
          <p:nvPr userDrawn="1"/>
        </p:nvSpPr>
        <p:spPr>
          <a:xfrm>
            <a:off x="7653116" y="338042"/>
            <a:ext cx="3972156" cy="688522"/>
          </a:xfrm>
          <a:custGeom>
            <a:avLst/>
            <a:gdLst>
              <a:gd name="connsiteX0" fmla="*/ 0 w 3281629"/>
              <a:gd name="connsiteY0" fmla="*/ 114756 h 688522"/>
              <a:gd name="connsiteX1" fmla="*/ 114756 w 3281629"/>
              <a:gd name="connsiteY1" fmla="*/ 0 h 688522"/>
              <a:gd name="connsiteX2" fmla="*/ 3166873 w 3281629"/>
              <a:gd name="connsiteY2" fmla="*/ 0 h 688522"/>
              <a:gd name="connsiteX3" fmla="*/ 3281629 w 3281629"/>
              <a:gd name="connsiteY3" fmla="*/ 114756 h 688522"/>
              <a:gd name="connsiteX4" fmla="*/ 3281629 w 3281629"/>
              <a:gd name="connsiteY4" fmla="*/ 573766 h 688522"/>
              <a:gd name="connsiteX5" fmla="*/ 3166873 w 3281629"/>
              <a:gd name="connsiteY5" fmla="*/ 688522 h 688522"/>
              <a:gd name="connsiteX6" fmla="*/ 114756 w 3281629"/>
              <a:gd name="connsiteY6" fmla="*/ 688522 h 688522"/>
              <a:gd name="connsiteX7" fmla="*/ 0 w 3281629"/>
              <a:gd name="connsiteY7" fmla="*/ 573766 h 688522"/>
              <a:gd name="connsiteX8" fmla="*/ 0 w 3281629"/>
              <a:gd name="connsiteY8" fmla="*/ 114756 h 688522"/>
              <a:gd name="connsiteX0" fmla="*/ 0 w 3667392"/>
              <a:gd name="connsiteY0" fmla="*/ 114756 h 688522"/>
              <a:gd name="connsiteX1" fmla="*/ 114756 w 3667392"/>
              <a:gd name="connsiteY1" fmla="*/ 0 h 688522"/>
              <a:gd name="connsiteX2" fmla="*/ 3166873 w 3667392"/>
              <a:gd name="connsiteY2" fmla="*/ 0 h 688522"/>
              <a:gd name="connsiteX3" fmla="*/ 3667392 w 3667392"/>
              <a:gd name="connsiteY3" fmla="*/ 129043 h 688522"/>
              <a:gd name="connsiteX4" fmla="*/ 3281629 w 3667392"/>
              <a:gd name="connsiteY4" fmla="*/ 573766 h 688522"/>
              <a:gd name="connsiteX5" fmla="*/ 3166873 w 3667392"/>
              <a:gd name="connsiteY5" fmla="*/ 688522 h 688522"/>
              <a:gd name="connsiteX6" fmla="*/ 114756 w 3667392"/>
              <a:gd name="connsiteY6" fmla="*/ 688522 h 688522"/>
              <a:gd name="connsiteX7" fmla="*/ 0 w 3667392"/>
              <a:gd name="connsiteY7" fmla="*/ 573766 h 688522"/>
              <a:gd name="connsiteX8" fmla="*/ 0 w 3667392"/>
              <a:gd name="connsiteY8" fmla="*/ 114756 h 688522"/>
              <a:gd name="connsiteX0" fmla="*/ 0 w 3669772"/>
              <a:gd name="connsiteY0" fmla="*/ 114756 h 688522"/>
              <a:gd name="connsiteX1" fmla="*/ 114756 w 3669772"/>
              <a:gd name="connsiteY1" fmla="*/ 0 h 688522"/>
              <a:gd name="connsiteX2" fmla="*/ 3166873 w 3669772"/>
              <a:gd name="connsiteY2" fmla="*/ 0 h 688522"/>
              <a:gd name="connsiteX3" fmla="*/ 3667392 w 3669772"/>
              <a:gd name="connsiteY3" fmla="*/ 129043 h 688522"/>
              <a:gd name="connsiteX4" fmla="*/ 3669772 w 3669772"/>
              <a:gd name="connsiteY4" fmla="*/ 523759 h 688522"/>
              <a:gd name="connsiteX5" fmla="*/ 3166873 w 3669772"/>
              <a:gd name="connsiteY5" fmla="*/ 688522 h 688522"/>
              <a:gd name="connsiteX6" fmla="*/ 114756 w 3669772"/>
              <a:gd name="connsiteY6" fmla="*/ 688522 h 688522"/>
              <a:gd name="connsiteX7" fmla="*/ 0 w 3669772"/>
              <a:gd name="connsiteY7" fmla="*/ 573766 h 688522"/>
              <a:gd name="connsiteX8" fmla="*/ 0 w 3669772"/>
              <a:gd name="connsiteY8" fmla="*/ 114756 h 688522"/>
              <a:gd name="connsiteX0" fmla="*/ 0 w 3765899"/>
              <a:gd name="connsiteY0" fmla="*/ 114756 h 688522"/>
              <a:gd name="connsiteX1" fmla="*/ 114756 w 3765899"/>
              <a:gd name="connsiteY1" fmla="*/ 0 h 688522"/>
              <a:gd name="connsiteX2" fmla="*/ 3166873 w 3765899"/>
              <a:gd name="connsiteY2" fmla="*/ 0 h 688522"/>
              <a:gd name="connsiteX3" fmla="*/ 3667392 w 3765899"/>
              <a:gd name="connsiteY3" fmla="*/ 129043 h 688522"/>
              <a:gd name="connsiteX4" fmla="*/ 3765891 w 3765899"/>
              <a:gd name="connsiteY4" fmla="*/ 332906 h 688522"/>
              <a:gd name="connsiteX5" fmla="*/ 3669772 w 3765899"/>
              <a:gd name="connsiteY5" fmla="*/ 523759 h 688522"/>
              <a:gd name="connsiteX6" fmla="*/ 3166873 w 3765899"/>
              <a:gd name="connsiteY6" fmla="*/ 688522 h 688522"/>
              <a:gd name="connsiteX7" fmla="*/ 114756 w 3765899"/>
              <a:gd name="connsiteY7" fmla="*/ 688522 h 688522"/>
              <a:gd name="connsiteX8" fmla="*/ 0 w 3765899"/>
              <a:gd name="connsiteY8" fmla="*/ 573766 h 688522"/>
              <a:gd name="connsiteX9" fmla="*/ 0 w 3765899"/>
              <a:gd name="connsiteY9" fmla="*/ 114756 h 68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5899" h="688522">
                <a:moveTo>
                  <a:pt x="0" y="114756"/>
                </a:moveTo>
                <a:cubicBezTo>
                  <a:pt x="0" y="51378"/>
                  <a:pt x="51378" y="0"/>
                  <a:pt x="114756" y="0"/>
                </a:cubicBezTo>
                <a:lnTo>
                  <a:pt x="3166873" y="0"/>
                </a:lnTo>
                <a:cubicBezTo>
                  <a:pt x="3230251" y="0"/>
                  <a:pt x="3667392" y="65665"/>
                  <a:pt x="3667392" y="129043"/>
                </a:cubicBezTo>
                <a:cubicBezTo>
                  <a:pt x="3750560" y="182146"/>
                  <a:pt x="3765494" y="267120"/>
                  <a:pt x="3765891" y="332906"/>
                </a:cubicBezTo>
                <a:cubicBezTo>
                  <a:pt x="3766288" y="398692"/>
                  <a:pt x="3752939" y="462109"/>
                  <a:pt x="3669772" y="523759"/>
                </a:cubicBezTo>
                <a:cubicBezTo>
                  <a:pt x="3669772" y="587137"/>
                  <a:pt x="3230251" y="688522"/>
                  <a:pt x="3166873" y="688522"/>
                </a:cubicBezTo>
                <a:lnTo>
                  <a:pt x="114756" y="688522"/>
                </a:lnTo>
                <a:cubicBezTo>
                  <a:pt x="51378" y="688522"/>
                  <a:pt x="0" y="637144"/>
                  <a:pt x="0" y="573766"/>
                </a:cubicBezTo>
                <a:lnTo>
                  <a:pt x="0" y="114756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4 Networks &amp; the effects of using them</a:t>
            </a:r>
          </a:p>
        </p:txBody>
      </p:sp>
    </p:spTree>
    <p:extLst>
      <p:ext uri="{BB962C8B-B14F-4D97-AF65-F5344CB8AC3E}">
        <p14:creationId xmlns:p14="http://schemas.microsoft.com/office/powerpoint/2010/main" val="309611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_L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F320BBA-B1E0-4CD4-8CE2-7EA773D8F78C}"/>
              </a:ext>
            </a:extLst>
          </p:cNvPr>
          <p:cNvSpPr txBox="1"/>
          <p:nvPr userDrawn="1"/>
        </p:nvSpPr>
        <p:spPr>
          <a:xfrm>
            <a:off x="897309" y="324488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Checkpoint 1</a:t>
            </a:r>
            <a:endParaRPr lang="en-US" sz="4000" b="1" u="sng" dirty="0"/>
          </a:p>
        </p:txBody>
      </p:sp>
      <p:pic>
        <p:nvPicPr>
          <p:cNvPr id="2050" name="Picture 2" descr="Arrive Svg Png Icon Free Download (#170531 ...">
            <a:extLst>
              <a:ext uri="{FF2B5EF4-FFF2-40B4-BE49-F238E27FC236}">
                <a16:creationId xmlns:a16="http://schemas.microsoft.com/office/drawing/2014/main" id="{E7CC21BB-CD59-42A2-B514-CCE56D86B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4" y="286387"/>
            <a:ext cx="767133" cy="8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52AD93-3BAD-469E-9D3C-41035ED082E6}"/>
              </a:ext>
            </a:extLst>
          </p:cNvPr>
          <p:cNvSpPr/>
          <p:nvPr userDrawn="1"/>
        </p:nvSpPr>
        <p:spPr>
          <a:xfrm>
            <a:off x="3717421" y="3170490"/>
            <a:ext cx="8075775" cy="31619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FFC773-9936-4041-9F86-EFB126419908}"/>
              </a:ext>
            </a:extLst>
          </p:cNvPr>
          <p:cNvGrpSpPr/>
          <p:nvPr userDrawn="1"/>
        </p:nvGrpSpPr>
        <p:grpSpPr>
          <a:xfrm>
            <a:off x="4219480" y="3429000"/>
            <a:ext cx="3753039" cy="2802780"/>
            <a:chOff x="398416" y="2715569"/>
            <a:chExt cx="4114800" cy="3457454"/>
          </a:xfrm>
        </p:grpSpPr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457F7884-5CDC-45E2-813A-A4E75C07509D}"/>
                </a:ext>
              </a:extLst>
            </p:cNvPr>
            <p:cNvSpPr/>
            <p:nvPr userDrawn="1"/>
          </p:nvSpPr>
          <p:spPr>
            <a:xfrm>
              <a:off x="398418" y="2715569"/>
              <a:ext cx="1084217" cy="1064774"/>
            </a:xfrm>
            <a:prstGeom prst="smileyFace">
              <a:avLst/>
            </a:prstGeom>
            <a:solidFill>
              <a:srgbClr val="00F22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A035D081-2204-456C-A70A-3ABB5DCB1C2B}"/>
                </a:ext>
              </a:extLst>
            </p:cNvPr>
            <p:cNvSpPr/>
            <p:nvPr userDrawn="1"/>
          </p:nvSpPr>
          <p:spPr>
            <a:xfrm>
              <a:off x="398417" y="3911909"/>
              <a:ext cx="1084217" cy="1064774"/>
            </a:xfrm>
            <a:prstGeom prst="smileyFace">
              <a:avLst>
                <a:gd name="adj" fmla="val 359"/>
              </a:avLst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64154B2C-D42E-45F8-8BF2-4266D5521414}"/>
                </a:ext>
              </a:extLst>
            </p:cNvPr>
            <p:cNvSpPr/>
            <p:nvPr userDrawn="1"/>
          </p:nvSpPr>
          <p:spPr>
            <a:xfrm>
              <a:off x="398416" y="5108249"/>
              <a:ext cx="1084217" cy="1064774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261714-A964-47B5-A4A8-53C3699278D5}"/>
                </a:ext>
              </a:extLst>
            </p:cNvPr>
            <p:cNvSpPr txBox="1"/>
            <p:nvPr userDrawn="1"/>
          </p:nvSpPr>
          <p:spPr>
            <a:xfrm>
              <a:off x="1580607" y="2832456"/>
              <a:ext cx="2932609" cy="92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Got it! </a:t>
              </a:r>
              <a:r>
                <a:rPr lang="en-US" sz="2000" dirty="0"/>
                <a:t>– I understand fully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98BB0D-3F72-4820-84A1-7C0BE75F166F}"/>
                </a:ext>
              </a:extLst>
            </p:cNvPr>
            <p:cNvSpPr txBox="1"/>
            <p:nvPr userDrawn="1"/>
          </p:nvSpPr>
          <p:spPr>
            <a:xfrm>
              <a:off x="1580607" y="4028798"/>
              <a:ext cx="2932609" cy="92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Getting there! </a:t>
              </a:r>
              <a:r>
                <a:rPr lang="en-US" sz="1800" dirty="0"/>
                <a:t>–</a:t>
              </a:r>
              <a:r>
                <a:rPr lang="en-US" sz="2000" dirty="0"/>
                <a:t> I understand some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ECE5D2-4DAB-4A3D-A0CD-8390E91804AF}"/>
                </a:ext>
              </a:extLst>
            </p:cNvPr>
            <p:cNvSpPr txBox="1"/>
            <p:nvPr userDrawn="1"/>
          </p:nvSpPr>
          <p:spPr>
            <a:xfrm>
              <a:off x="1580606" y="5222427"/>
              <a:ext cx="2932610" cy="92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I’m Lost.. </a:t>
              </a:r>
              <a:r>
                <a:rPr lang="en-US" sz="2000" dirty="0"/>
                <a:t>– I don’t understand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5FB8CB-C4C0-40F8-887E-E08D5E4DE692}"/>
              </a:ext>
            </a:extLst>
          </p:cNvPr>
          <p:cNvSpPr/>
          <p:nvPr userDrawn="1"/>
        </p:nvSpPr>
        <p:spPr>
          <a:xfrm>
            <a:off x="7148311" y="3924777"/>
            <a:ext cx="4572000" cy="1754326"/>
          </a:xfrm>
          <a:prstGeom prst="rect">
            <a:avLst/>
          </a:prstGeom>
          <a:solidFill>
            <a:srgbClr val="FFC000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600" dirty="0"/>
              <a:t>Highlight the LO depending on your confidence level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0622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_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5A13A35-6382-4D75-948B-34D82196581E}"/>
              </a:ext>
            </a:extLst>
          </p:cNvPr>
          <p:cNvSpPr txBox="1"/>
          <p:nvPr userDrawn="1"/>
        </p:nvSpPr>
        <p:spPr>
          <a:xfrm>
            <a:off x="897309" y="324488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Checkpoint 2</a:t>
            </a:r>
            <a:endParaRPr lang="en-US" sz="4000" b="1" u="sng" dirty="0"/>
          </a:p>
        </p:txBody>
      </p:sp>
      <p:pic>
        <p:nvPicPr>
          <p:cNvPr id="22" name="Picture 2" descr="Arrive Svg Png Icon Free Download (#170531 ...">
            <a:extLst>
              <a:ext uri="{FF2B5EF4-FFF2-40B4-BE49-F238E27FC236}">
                <a16:creationId xmlns:a16="http://schemas.microsoft.com/office/drawing/2014/main" id="{42C65DED-1FB5-405F-973B-51763B888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4" y="286387"/>
            <a:ext cx="767133" cy="8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6F656AB-DA62-4021-824C-7F4D60BC7E55}"/>
              </a:ext>
            </a:extLst>
          </p:cNvPr>
          <p:cNvSpPr/>
          <p:nvPr userDrawn="1"/>
        </p:nvSpPr>
        <p:spPr>
          <a:xfrm>
            <a:off x="3717421" y="4717278"/>
            <a:ext cx="8075775" cy="1615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5D3794-6B45-4774-A6CC-372594B1E616}"/>
              </a:ext>
            </a:extLst>
          </p:cNvPr>
          <p:cNvSpPr/>
          <p:nvPr userDrawn="1"/>
        </p:nvSpPr>
        <p:spPr>
          <a:xfrm>
            <a:off x="3717420" y="1622276"/>
            <a:ext cx="8075775" cy="16151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F9F19F-93E4-4A5F-B3DE-8D128C49D78A}"/>
              </a:ext>
            </a:extLst>
          </p:cNvPr>
          <p:cNvGrpSpPr/>
          <p:nvPr userDrawn="1"/>
        </p:nvGrpSpPr>
        <p:grpSpPr>
          <a:xfrm>
            <a:off x="4885899" y="1090644"/>
            <a:ext cx="3357349" cy="2128283"/>
            <a:chOff x="398416" y="2715569"/>
            <a:chExt cx="6029385" cy="3756206"/>
          </a:xfrm>
        </p:grpSpPr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92E4FA67-2957-4FD7-A6D8-D46372643328}"/>
                </a:ext>
              </a:extLst>
            </p:cNvPr>
            <p:cNvSpPr/>
            <p:nvPr userDrawn="1"/>
          </p:nvSpPr>
          <p:spPr>
            <a:xfrm>
              <a:off x="398418" y="2715569"/>
              <a:ext cx="1084217" cy="1064774"/>
            </a:xfrm>
            <a:prstGeom prst="smileyFace">
              <a:avLst/>
            </a:prstGeom>
            <a:solidFill>
              <a:srgbClr val="00F22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D23E12C9-6B58-4A02-8BB4-A1EC749F6D34}"/>
                </a:ext>
              </a:extLst>
            </p:cNvPr>
            <p:cNvSpPr/>
            <p:nvPr userDrawn="1"/>
          </p:nvSpPr>
          <p:spPr>
            <a:xfrm>
              <a:off x="398417" y="3911909"/>
              <a:ext cx="1084217" cy="1064774"/>
            </a:xfrm>
            <a:prstGeom prst="smileyFace">
              <a:avLst>
                <a:gd name="adj" fmla="val 359"/>
              </a:avLst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D980748B-6411-421E-9ED0-1EDDB484169C}"/>
                </a:ext>
              </a:extLst>
            </p:cNvPr>
            <p:cNvSpPr/>
            <p:nvPr userDrawn="1"/>
          </p:nvSpPr>
          <p:spPr>
            <a:xfrm>
              <a:off x="398416" y="5108249"/>
              <a:ext cx="1084217" cy="1064774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7A027C-6446-4EF6-885D-89C6AA509B51}"/>
                </a:ext>
              </a:extLst>
            </p:cNvPr>
            <p:cNvSpPr txBox="1"/>
            <p:nvPr userDrawn="1"/>
          </p:nvSpPr>
          <p:spPr>
            <a:xfrm>
              <a:off x="1580606" y="2832457"/>
              <a:ext cx="4847193" cy="124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Got it! </a:t>
              </a:r>
              <a:r>
                <a:rPr lang="en-US" sz="2000" dirty="0"/>
                <a:t>– I understand fully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3E7482-A17D-418E-BFF3-144D9E6181D0}"/>
                </a:ext>
              </a:extLst>
            </p:cNvPr>
            <p:cNvSpPr txBox="1"/>
            <p:nvPr userDrawn="1"/>
          </p:nvSpPr>
          <p:spPr>
            <a:xfrm>
              <a:off x="1580608" y="4028797"/>
              <a:ext cx="4847193" cy="124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Getting there! </a:t>
              </a:r>
              <a:r>
                <a:rPr lang="en-US" sz="1800" dirty="0"/>
                <a:t>–</a:t>
              </a:r>
              <a:r>
                <a:rPr lang="en-US" sz="2000" dirty="0"/>
                <a:t> I understand some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EA7675-0C29-4C17-9AE2-2547779199E6}"/>
                </a:ext>
              </a:extLst>
            </p:cNvPr>
            <p:cNvSpPr txBox="1"/>
            <p:nvPr userDrawn="1"/>
          </p:nvSpPr>
          <p:spPr>
            <a:xfrm>
              <a:off x="1580606" y="5222427"/>
              <a:ext cx="4847195" cy="124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I’m Lost.. </a:t>
              </a:r>
              <a:r>
                <a:rPr lang="en-US" sz="2000" dirty="0"/>
                <a:t>– I don’t understand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C2B78-620F-4BC5-9516-8D6AA4956661}"/>
              </a:ext>
            </a:extLst>
          </p:cNvPr>
          <p:cNvSpPr/>
          <p:nvPr userDrawn="1"/>
        </p:nvSpPr>
        <p:spPr>
          <a:xfrm>
            <a:off x="7147397" y="621164"/>
            <a:ext cx="4572000" cy="1754326"/>
          </a:xfrm>
          <a:prstGeom prst="rect">
            <a:avLst/>
          </a:prstGeom>
          <a:solidFill>
            <a:srgbClr val="FFC000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600" dirty="0"/>
              <a:t>Highlight the LO depending on your confidence level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979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_L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C2396B-0D18-4AAE-8E12-A427C5929C7D}"/>
              </a:ext>
            </a:extLst>
          </p:cNvPr>
          <p:cNvSpPr txBox="1"/>
          <p:nvPr userDrawn="1"/>
        </p:nvSpPr>
        <p:spPr>
          <a:xfrm>
            <a:off x="897309" y="324488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Checkpoint 3</a:t>
            </a:r>
            <a:endParaRPr lang="en-US" sz="4000" b="1" u="sng" dirty="0"/>
          </a:p>
        </p:txBody>
      </p:sp>
      <p:pic>
        <p:nvPicPr>
          <p:cNvPr id="25" name="Picture 2" descr="Arrive Svg Png Icon Free Download (#170531 ...">
            <a:extLst>
              <a:ext uri="{FF2B5EF4-FFF2-40B4-BE49-F238E27FC236}">
                <a16:creationId xmlns:a16="http://schemas.microsoft.com/office/drawing/2014/main" id="{062FABF1-A7FA-4CD3-8E66-5BDF3B7755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4" y="286387"/>
            <a:ext cx="767133" cy="8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BE96A8-5FCB-4003-A01E-7C623B2F3257}"/>
              </a:ext>
            </a:extLst>
          </p:cNvPr>
          <p:cNvSpPr/>
          <p:nvPr userDrawn="1"/>
        </p:nvSpPr>
        <p:spPr>
          <a:xfrm>
            <a:off x="3657600" y="1418602"/>
            <a:ext cx="8075775" cy="33157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00144B-5D78-4E7B-BDAB-18B9C4258111}"/>
              </a:ext>
            </a:extLst>
          </p:cNvPr>
          <p:cNvGrpSpPr/>
          <p:nvPr userDrawn="1"/>
        </p:nvGrpSpPr>
        <p:grpSpPr>
          <a:xfrm>
            <a:off x="4490114" y="1983856"/>
            <a:ext cx="3357349" cy="2128283"/>
            <a:chOff x="398416" y="2715569"/>
            <a:chExt cx="6029385" cy="3756206"/>
          </a:xfrm>
        </p:grpSpPr>
        <p:sp>
          <p:nvSpPr>
            <p:cNvPr id="33" name="Smiley Face 32">
              <a:extLst>
                <a:ext uri="{FF2B5EF4-FFF2-40B4-BE49-F238E27FC236}">
                  <a16:creationId xmlns:a16="http://schemas.microsoft.com/office/drawing/2014/main" id="{FDA8E653-1268-4E66-95F4-5ED10E5F1F79}"/>
                </a:ext>
              </a:extLst>
            </p:cNvPr>
            <p:cNvSpPr/>
            <p:nvPr userDrawn="1"/>
          </p:nvSpPr>
          <p:spPr>
            <a:xfrm>
              <a:off x="398418" y="2715569"/>
              <a:ext cx="1084217" cy="1064774"/>
            </a:xfrm>
            <a:prstGeom prst="smileyFace">
              <a:avLst/>
            </a:prstGeom>
            <a:solidFill>
              <a:srgbClr val="00F22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4" name="Smiley Face 33">
              <a:extLst>
                <a:ext uri="{FF2B5EF4-FFF2-40B4-BE49-F238E27FC236}">
                  <a16:creationId xmlns:a16="http://schemas.microsoft.com/office/drawing/2014/main" id="{E6887934-9324-495A-B75B-8AE9CD4D7D39}"/>
                </a:ext>
              </a:extLst>
            </p:cNvPr>
            <p:cNvSpPr/>
            <p:nvPr userDrawn="1"/>
          </p:nvSpPr>
          <p:spPr>
            <a:xfrm>
              <a:off x="398417" y="3911909"/>
              <a:ext cx="1084217" cy="1064774"/>
            </a:xfrm>
            <a:prstGeom prst="smileyFace">
              <a:avLst>
                <a:gd name="adj" fmla="val 359"/>
              </a:avLst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Smiley Face 34">
              <a:extLst>
                <a:ext uri="{FF2B5EF4-FFF2-40B4-BE49-F238E27FC236}">
                  <a16:creationId xmlns:a16="http://schemas.microsoft.com/office/drawing/2014/main" id="{AD1A2B38-B6DD-4CEF-9874-7EA1446FADE8}"/>
                </a:ext>
              </a:extLst>
            </p:cNvPr>
            <p:cNvSpPr/>
            <p:nvPr userDrawn="1"/>
          </p:nvSpPr>
          <p:spPr>
            <a:xfrm>
              <a:off x="398416" y="5108249"/>
              <a:ext cx="1084217" cy="1064774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56A0CB-7D59-4476-8671-DD07302ABA48}"/>
                </a:ext>
              </a:extLst>
            </p:cNvPr>
            <p:cNvSpPr txBox="1"/>
            <p:nvPr userDrawn="1"/>
          </p:nvSpPr>
          <p:spPr>
            <a:xfrm>
              <a:off x="1580606" y="2832457"/>
              <a:ext cx="4847193" cy="124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Got it! </a:t>
              </a:r>
              <a:r>
                <a:rPr lang="en-US" sz="2000" dirty="0"/>
                <a:t>– I understand fully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BFFA57-E90C-4AAF-B6BD-3C1B9E7688BB}"/>
                </a:ext>
              </a:extLst>
            </p:cNvPr>
            <p:cNvSpPr txBox="1"/>
            <p:nvPr userDrawn="1"/>
          </p:nvSpPr>
          <p:spPr>
            <a:xfrm>
              <a:off x="1580608" y="4028797"/>
              <a:ext cx="4847193" cy="124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Getting there! </a:t>
              </a:r>
              <a:r>
                <a:rPr lang="en-US" sz="1800" dirty="0"/>
                <a:t>–</a:t>
              </a:r>
              <a:r>
                <a:rPr lang="en-US" sz="2000" dirty="0"/>
                <a:t> I understand some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ECE1BA-9FEA-4076-BCB7-22B4516214E9}"/>
                </a:ext>
              </a:extLst>
            </p:cNvPr>
            <p:cNvSpPr txBox="1"/>
            <p:nvPr userDrawn="1"/>
          </p:nvSpPr>
          <p:spPr>
            <a:xfrm>
              <a:off x="1580606" y="5222427"/>
              <a:ext cx="4847195" cy="124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I’m Lost.. </a:t>
              </a:r>
              <a:r>
                <a:rPr lang="en-US" sz="2000" dirty="0"/>
                <a:t>– I don’t understand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6DCFECD-60A8-4236-BFD4-27961DECF75D}"/>
              </a:ext>
            </a:extLst>
          </p:cNvPr>
          <p:cNvSpPr/>
          <p:nvPr userDrawn="1"/>
        </p:nvSpPr>
        <p:spPr>
          <a:xfrm>
            <a:off x="6751612" y="1514376"/>
            <a:ext cx="4572000" cy="1754326"/>
          </a:xfrm>
          <a:prstGeom prst="rect">
            <a:avLst/>
          </a:prstGeom>
          <a:solidFill>
            <a:srgbClr val="FFC000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600" dirty="0"/>
              <a:t>Highlight the LO depending on your confidence level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5759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EAC3568-0704-42B0-8979-51FF32295EE0}"/>
              </a:ext>
            </a:extLst>
          </p:cNvPr>
          <p:cNvSpPr txBox="1"/>
          <p:nvPr userDrawn="1"/>
        </p:nvSpPr>
        <p:spPr>
          <a:xfrm>
            <a:off x="923548" y="321234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Let’s </a:t>
            </a:r>
            <a:r>
              <a:rPr lang="en-US" sz="4000" b="1" u="sng" dirty="0"/>
              <a:t>Review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874A46-7F32-4C9B-8400-7F049EF2409B}"/>
              </a:ext>
            </a:extLst>
          </p:cNvPr>
          <p:cNvGrpSpPr/>
          <p:nvPr userDrawn="1"/>
        </p:nvGrpSpPr>
        <p:grpSpPr>
          <a:xfrm>
            <a:off x="8306512" y="346872"/>
            <a:ext cx="2273183" cy="663491"/>
            <a:chOff x="398418" y="2715569"/>
            <a:chExt cx="3474405" cy="1064774"/>
          </a:xfrm>
        </p:grpSpPr>
        <p:sp>
          <p:nvSpPr>
            <p:cNvPr id="31" name="Smiley Face 30">
              <a:extLst>
                <a:ext uri="{FF2B5EF4-FFF2-40B4-BE49-F238E27FC236}">
                  <a16:creationId xmlns:a16="http://schemas.microsoft.com/office/drawing/2014/main" id="{10068397-24C3-40A4-991E-22A42B773FA6}"/>
                </a:ext>
              </a:extLst>
            </p:cNvPr>
            <p:cNvSpPr/>
            <p:nvPr userDrawn="1"/>
          </p:nvSpPr>
          <p:spPr>
            <a:xfrm>
              <a:off x="398418" y="2715569"/>
              <a:ext cx="1084217" cy="1064774"/>
            </a:xfrm>
            <a:prstGeom prst="smileyFace">
              <a:avLst/>
            </a:prstGeom>
            <a:solidFill>
              <a:srgbClr val="00F22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iley Face 31">
              <a:extLst>
                <a:ext uri="{FF2B5EF4-FFF2-40B4-BE49-F238E27FC236}">
                  <a16:creationId xmlns:a16="http://schemas.microsoft.com/office/drawing/2014/main" id="{2CB3DE15-2625-4FD8-8189-3F7F4B0FFBB7}"/>
                </a:ext>
              </a:extLst>
            </p:cNvPr>
            <p:cNvSpPr/>
            <p:nvPr userDrawn="1"/>
          </p:nvSpPr>
          <p:spPr>
            <a:xfrm>
              <a:off x="1593512" y="2715569"/>
              <a:ext cx="1084217" cy="1064774"/>
            </a:xfrm>
            <a:prstGeom prst="smileyFace">
              <a:avLst>
                <a:gd name="adj" fmla="val 359"/>
              </a:avLst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Smiley Face 32">
              <a:extLst>
                <a:ext uri="{FF2B5EF4-FFF2-40B4-BE49-F238E27FC236}">
                  <a16:creationId xmlns:a16="http://schemas.microsoft.com/office/drawing/2014/main" id="{762E31A4-E0CD-4C97-903E-972AE7498DB5}"/>
                </a:ext>
              </a:extLst>
            </p:cNvPr>
            <p:cNvSpPr/>
            <p:nvPr userDrawn="1"/>
          </p:nvSpPr>
          <p:spPr>
            <a:xfrm>
              <a:off x="2788606" y="2715569"/>
              <a:ext cx="1084217" cy="1064774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0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88523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182"/>
            <a:ext cx="10515600" cy="4367768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AB3CB32-D9AA-4C2B-BAC3-D72ADE23877F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2EAF80-A48E-4850-B3F4-FE7FAED5B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(inf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17" y="345749"/>
            <a:ext cx="10755422" cy="6887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14" y="5486400"/>
            <a:ext cx="1371600" cy="1371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A76D02-FB0A-4CBE-A16D-3B4CB0EE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11269014" cy="432532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88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QuickStyle" Target="../diagrams/quickStyl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diagramData" Target="../diagrams/data1.xml"/><Relationship Id="rId5" Type="http://schemas.openxmlformats.org/officeDocument/2006/relationships/slideLayout" Target="../slideLayouts/slideLayout5.xml"/><Relationship Id="rId15" Type="http://schemas.microsoft.com/office/2007/relationships/diagramDrawing" Target="../diagrams/drawing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diagramColors" Target="../diagrams/colors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 userDrawn="1"/>
        </p:nvSpPr>
        <p:spPr>
          <a:xfrm rot="10800000">
            <a:off x="479278" y="283918"/>
            <a:ext cx="11233444" cy="79677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251"/>
              <a:gd name="connsiteY0" fmla="*/ 0 h 21600"/>
              <a:gd name="connsiteX1" fmla="*/ 18125 w 20251"/>
              <a:gd name="connsiteY1" fmla="*/ 0 h 21600"/>
              <a:gd name="connsiteX2" fmla="*/ 20251 w 20251"/>
              <a:gd name="connsiteY2" fmla="*/ 10541 h 21600"/>
              <a:gd name="connsiteX3" fmla="*/ 18125 w 20251"/>
              <a:gd name="connsiteY3" fmla="*/ 21600 h 21600"/>
              <a:gd name="connsiteX4" fmla="*/ 3475 w 20251"/>
              <a:gd name="connsiteY4" fmla="*/ 21600 h 21600"/>
              <a:gd name="connsiteX5" fmla="*/ 0 w 20251"/>
              <a:gd name="connsiteY5" fmla="*/ 10800 h 21600"/>
              <a:gd name="connsiteX6" fmla="*/ 3475 w 20251"/>
              <a:gd name="connsiteY6" fmla="*/ 0 h 21600"/>
              <a:gd name="connsiteX0" fmla="*/ 2064 w 18840"/>
              <a:gd name="connsiteY0" fmla="*/ 0 h 21600"/>
              <a:gd name="connsiteX1" fmla="*/ 16714 w 18840"/>
              <a:gd name="connsiteY1" fmla="*/ 0 h 21600"/>
              <a:gd name="connsiteX2" fmla="*/ 18840 w 18840"/>
              <a:gd name="connsiteY2" fmla="*/ 10541 h 21600"/>
              <a:gd name="connsiteX3" fmla="*/ 16714 w 18840"/>
              <a:gd name="connsiteY3" fmla="*/ 21600 h 21600"/>
              <a:gd name="connsiteX4" fmla="*/ 2064 w 18840"/>
              <a:gd name="connsiteY4" fmla="*/ 21600 h 21600"/>
              <a:gd name="connsiteX5" fmla="*/ 0 w 18840"/>
              <a:gd name="connsiteY5" fmla="*/ 11318 h 21600"/>
              <a:gd name="connsiteX6" fmla="*/ 2064 w 1884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0" h="21600">
                <a:moveTo>
                  <a:pt x="2064" y="0"/>
                </a:moveTo>
                <a:lnTo>
                  <a:pt x="16714" y="0"/>
                </a:lnTo>
                <a:cubicBezTo>
                  <a:pt x="18633" y="0"/>
                  <a:pt x="18840" y="4576"/>
                  <a:pt x="18840" y="10541"/>
                </a:cubicBezTo>
                <a:cubicBezTo>
                  <a:pt x="18840" y="16506"/>
                  <a:pt x="18633" y="21600"/>
                  <a:pt x="16714" y="21600"/>
                </a:cubicBezTo>
                <a:lnTo>
                  <a:pt x="2064" y="21600"/>
                </a:lnTo>
                <a:cubicBezTo>
                  <a:pt x="145" y="21600"/>
                  <a:pt x="0" y="17283"/>
                  <a:pt x="0" y="11318"/>
                </a:cubicBezTo>
                <a:cubicBezTo>
                  <a:pt x="0" y="5353"/>
                  <a:pt x="145" y="0"/>
                  <a:pt x="2064" y="0"/>
                </a:cubicBezTo>
                <a:close/>
              </a:path>
            </a:pathLst>
          </a:custGeom>
          <a:solidFill>
            <a:srgbClr val="A66BD3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Museo 300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9058"/>
            <a:ext cx="828942" cy="828942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5520FFF-31C1-4DE7-8112-047F5BBF9A1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3025615"/>
              </p:ext>
            </p:extLst>
          </p:nvPr>
        </p:nvGraphicFramePr>
        <p:xfrm>
          <a:off x="479278" y="1013685"/>
          <a:ext cx="11233444" cy="562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43542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  <p:sldLayoutId id="2147483664" r:id="rId3"/>
    <p:sldLayoutId id="2147483690" r:id="rId4"/>
    <p:sldLayoutId id="2147483691" r:id="rId5"/>
    <p:sldLayoutId id="2147483692" r:id="rId6"/>
    <p:sldLayoutId id="2147483680" r:id="rId7"/>
    <p:sldLayoutId id="2147483693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9DD22BD-B68F-4FDE-A1B4-B06CF4658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29DD22BD-B68F-4FDE-A1B4-B06CF4658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969A32-E176-4D98-9957-C4EB20082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1E969A32-E176-4D98-9957-C4EB20082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44ADAF-BD5C-42C7-A133-728FFA269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graphicEl>
                                              <a:dgm id="{DE44ADAF-BD5C-42C7-A133-728FFA269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DEC4CE3-D542-4429-8DEE-4C9BDE2A0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9DEC4CE3-D542-4429-8DEE-4C9BDE2A0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BAD5BC-FF9D-4CB3-B05F-7C576DBE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32BAD5BC-FF9D-4CB3-B05F-7C576DBEB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996A14-A691-4460-B666-6E360927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7E996A14-A691-4460-B666-6E360927B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D08B260-1E63-49A2-97BF-ABBDC0B1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DD08B260-1E63-49A2-97BF-ABBDC0B14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402E24-D68A-4149-9F7A-2C434AEB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F8402E24-D68A-4149-9F7A-2C434AEB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D724740-F5BA-4CD1-91F0-5DAD9FEDF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dgm id="{5D724740-F5BA-4CD1-91F0-5DAD9FEDF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Graphic spid="12" grpId="1" uiExpand="1">
        <p:bldSub>
          <a:bldDgm bld="one"/>
        </p:bldSub>
      </p:bldGraphic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Terminator 6">
            <a:extLst>
              <a:ext uri="{FF2B5EF4-FFF2-40B4-BE49-F238E27FC236}">
                <a16:creationId xmlns:a16="http://schemas.microsoft.com/office/drawing/2014/main" id="{F1F84FFB-F5F4-4A91-9740-0E6DCC207BE5}"/>
              </a:ext>
            </a:extLst>
          </p:cNvPr>
          <p:cNvSpPr/>
          <p:nvPr userDrawn="1"/>
        </p:nvSpPr>
        <p:spPr>
          <a:xfrm rot="10800000">
            <a:off x="479278" y="283918"/>
            <a:ext cx="11233444" cy="796771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251"/>
              <a:gd name="connsiteY0" fmla="*/ 0 h 21600"/>
              <a:gd name="connsiteX1" fmla="*/ 18125 w 20251"/>
              <a:gd name="connsiteY1" fmla="*/ 0 h 21600"/>
              <a:gd name="connsiteX2" fmla="*/ 20251 w 20251"/>
              <a:gd name="connsiteY2" fmla="*/ 10541 h 21600"/>
              <a:gd name="connsiteX3" fmla="*/ 18125 w 20251"/>
              <a:gd name="connsiteY3" fmla="*/ 21600 h 21600"/>
              <a:gd name="connsiteX4" fmla="*/ 3475 w 20251"/>
              <a:gd name="connsiteY4" fmla="*/ 21600 h 21600"/>
              <a:gd name="connsiteX5" fmla="*/ 0 w 20251"/>
              <a:gd name="connsiteY5" fmla="*/ 10800 h 21600"/>
              <a:gd name="connsiteX6" fmla="*/ 3475 w 20251"/>
              <a:gd name="connsiteY6" fmla="*/ 0 h 21600"/>
              <a:gd name="connsiteX0" fmla="*/ 2064 w 18840"/>
              <a:gd name="connsiteY0" fmla="*/ 0 h 21600"/>
              <a:gd name="connsiteX1" fmla="*/ 16714 w 18840"/>
              <a:gd name="connsiteY1" fmla="*/ 0 h 21600"/>
              <a:gd name="connsiteX2" fmla="*/ 18840 w 18840"/>
              <a:gd name="connsiteY2" fmla="*/ 10541 h 21600"/>
              <a:gd name="connsiteX3" fmla="*/ 16714 w 18840"/>
              <a:gd name="connsiteY3" fmla="*/ 21600 h 21600"/>
              <a:gd name="connsiteX4" fmla="*/ 2064 w 18840"/>
              <a:gd name="connsiteY4" fmla="*/ 21600 h 21600"/>
              <a:gd name="connsiteX5" fmla="*/ 0 w 18840"/>
              <a:gd name="connsiteY5" fmla="*/ 11318 h 21600"/>
              <a:gd name="connsiteX6" fmla="*/ 2064 w 1884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0" h="21600">
                <a:moveTo>
                  <a:pt x="2064" y="0"/>
                </a:moveTo>
                <a:lnTo>
                  <a:pt x="16714" y="0"/>
                </a:lnTo>
                <a:cubicBezTo>
                  <a:pt x="18633" y="0"/>
                  <a:pt x="18840" y="4576"/>
                  <a:pt x="18840" y="10541"/>
                </a:cubicBezTo>
                <a:cubicBezTo>
                  <a:pt x="18840" y="16506"/>
                  <a:pt x="18633" y="21600"/>
                  <a:pt x="16714" y="21600"/>
                </a:cubicBezTo>
                <a:lnTo>
                  <a:pt x="2064" y="21600"/>
                </a:lnTo>
                <a:cubicBezTo>
                  <a:pt x="145" y="21600"/>
                  <a:pt x="0" y="17283"/>
                  <a:pt x="0" y="11318"/>
                </a:cubicBezTo>
                <a:cubicBezTo>
                  <a:pt x="0" y="5353"/>
                  <a:pt x="145" y="0"/>
                  <a:pt x="2064" y="0"/>
                </a:cubicBezTo>
                <a:close/>
              </a:path>
            </a:pathLst>
          </a:custGeom>
          <a:solidFill>
            <a:srgbClr val="A66BD3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1"/>
              </a:solidFill>
              <a:latin typeface="Museo 300" panose="02000000000000000000" pitchFamily="2" charset="0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017DE869-988B-4C33-B05E-A7536FF3ADCE}"/>
              </a:ext>
            </a:extLst>
          </p:cNvPr>
          <p:cNvSpPr/>
          <p:nvPr userDrawn="1"/>
        </p:nvSpPr>
        <p:spPr>
          <a:xfrm>
            <a:off x="1266825" y="5866877"/>
            <a:ext cx="9658350" cy="796774"/>
          </a:xfrm>
          <a:prstGeom prst="roundRect">
            <a:avLst/>
          </a:prstGeom>
          <a:solidFill>
            <a:srgbClr val="A66BD3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bIns="36000" rtlCol="0" anchor="ctr" anchorCtr="0"/>
          <a:lstStyle/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solidFill>
                  <a:schemeClr val="bg1"/>
                </a:solidFill>
              </a:rPr>
              <a:t>Recognise different risks associated with a network </a:t>
            </a:r>
            <a:endParaRPr lang="en-GB" sz="1800" dirty="0">
              <a:solidFill>
                <a:schemeClr val="bg1"/>
              </a:solidFill>
              <a:effectLst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solidFill>
                  <a:schemeClr val="bg1"/>
                </a:solidFill>
              </a:rPr>
              <a:t>Identify how to minimise these risks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solidFill>
                  <a:schemeClr val="bg1"/>
                </a:solidFill>
              </a:rPr>
              <a:t>Evaluate different methods to protect individuals 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4CB163B-CBDF-494C-AB7D-13755E6251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545" y="-8438"/>
            <a:ext cx="10368904" cy="2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L/A: </a:t>
            </a:r>
            <a:r>
              <a:rPr lang="en-US" sz="1200" dirty="0">
                <a:solidFill>
                  <a:schemeClr val="tx1"/>
                </a:solidFill>
              </a:rPr>
              <a:t>To understand network risks and prevention techniques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83405-16BB-49F5-AB63-C714DBF163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9058"/>
            <a:ext cx="828942" cy="828942"/>
          </a:xfrm>
          <a:prstGeom prst="rect">
            <a:avLst/>
          </a:prstGeom>
        </p:spPr>
      </p:pic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F4889B8-3D3F-4E15-8B27-C6D201949799}"/>
              </a:ext>
            </a:extLst>
          </p:cNvPr>
          <p:cNvSpPr/>
          <p:nvPr userDrawn="1"/>
        </p:nvSpPr>
        <p:spPr>
          <a:xfrm>
            <a:off x="1487414" y="5537676"/>
            <a:ext cx="3469592" cy="329201"/>
          </a:xfrm>
          <a:prstGeom prst="round2Same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My</a:t>
            </a:r>
            <a:r>
              <a:rPr lang="en-US" dirty="0"/>
              <a:t> </a:t>
            </a:r>
            <a:r>
              <a:rPr lang="en-US" b="1" dirty="0"/>
              <a:t>Learning</a:t>
            </a:r>
            <a:r>
              <a:rPr lang="en-US" dirty="0"/>
              <a:t> </a:t>
            </a:r>
            <a:r>
              <a:rPr lang="en-US" b="1" dirty="0"/>
              <a:t>Objectives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900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0lYgEuHrgc?start=37&amp;feature=oembed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Data protection acts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7652017" cy="4325329"/>
          </a:xfrm>
        </p:spPr>
        <p:txBody>
          <a:bodyPr>
            <a:normAutofit/>
          </a:bodyPr>
          <a:lstStyle/>
          <a:p>
            <a:r>
              <a:rPr lang="en-GB" dirty="0"/>
              <a:t>Each country is different, but many have “data protection acts” (laws)</a:t>
            </a:r>
          </a:p>
          <a:p>
            <a:r>
              <a:rPr lang="en-GB" dirty="0"/>
              <a:t>Any organisations that collect personal data have responsibilities</a:t>
            </a:r>
          </a:p>
          <a:p>
            <a:r>
              <a:rPr lang="en-GB" dirty="0"/>
              <a:t>Data protection acts protect individuals and their privacy  </a:t>
            </a:r>
          </a:p>
        </p:txBody>
      </p:sp>
      <p:pic>
        <p:nvPicPr>
          <p:cNvPr id="12290" name="Picture 2" descr="Image result for data protection act">
            <a:extLst>
              <a:ext uri="{FF2B5EF4-FFF2-40B4-BE49-F238E27FC236}">
                <a16:creationId xmlns:a16="http://schemas.microsoft.com/office/drawing/2014/main" id="{D528AE6B-C39D-401D-8C48-9486C794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967" y="1789921"/>
            <a:ext cx="4090988" cy="30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Data protection acts - principles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8013742" cy="4325329"/>
          </a:xfrm>
        </p:spPr>
        <p:txBody>
          <a:bodyPr>
            <a:normAutofit/>
          </a:bodyPr>
          <a:lstStyle/>
          <a:p>
            <a:r>
              <a:rPr lang="en-GB" dirty="0"/>
              <a:t>Using your coursebook (P71) answer the following questions:</a:t>
            </a:r>
          </a:p>
          <a:p>
            <a:pPr lvl="1"/>
            <a:r>
              <a:rPr lang="en-GB" dirty="0"/>
              <a:t>What is the data protection act?</a:t>
            </a:r>
          </a:p>
          <a:p>
            <a:pPr lvl="1"/>
            <a:r>
              <a:rPr lang="en-GB" dirty="0"/>
              <a:t>Why is it needed?</a:t>
            </a:r>
          </a:p>
          <a:p>
            <a:pPr lvl="1"/>
            <a:r>
              <a:rPr lang="en-GB" dirty="0"/>
              <a:t>What are the 8 principals</a:t>
            </a:r>
          </a:p>
          <a:p>
            <a:pPr lvl="1"/>
            <a:r>
              <a:rPr lang="en-GB" dirty="0"/>
              <a:t>How might the world be different without the data protection act?</a:t>
            </a:r>
          </a:p>
          <a:p>
            <a:endParaRPr lang="en-GB" dirty="0"/>
          </a:p>
        </p:txBody>
      </p:sp>
      <p:pic>
        <p:nvPicPr>
          <p:cNvPr id="14338" name="Picture 2" descr="Image result for data protection act 2018">
            <a:extLst>
              <a:ext uri="{FF2B5EF4-FFF2-40B4-BE49-F238E27FC236}">
                <a16:creationId xmlns:a16="http://schemas.microsoft.com/office/drawing/2014/main" id="{3371CCDA-554B-43A7-AC1C-5898BDECA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1200" r="15269"/>
          <a:stretch/>
        </p:blipFill>
        <p:spPr bwMode="auto">
          <a:xfrm>
            <a:off x="8451625" y="1232751"/>
            <a:ext cx="3469975" cy="43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Data protection acts - principles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4" y="1162050"/>
            <a:ext cx="8059002" cy="4325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Examples:</a:t>
            </a:r>
          </a:p>
          <a:p>
            <a:r>
              <a:rPr lang="en-GB" sz="3200" dirty="0"/>
              <a:t>Data must be kept </a:t>
            </a:r>
            <a:r>
              <a:rPr lang="en-GB" sz="3200" dirty="0">
                <a:highlight>
                  <a:srgbClr val="FFFF00"/>
                </a:highlight>
              </a:rPr>
              <a:t>secure</a:t>
            </a:r>
          </a:p>
          <a:p>
            <a:r>
              <a:rPr lang="en-GB" sz="3200" dirty="0"/>
              <a:t>Data must only </a:t>
            </a:r>
            <a:r>
              <a:rPr lang="en-GB" sz="3200" dirty="0">
                <a:solidFill>
                  <a:schemeClr val="bg1"/>
                </a:solidFill>
                <a:highlight>
                  <a:srgbClr val="0000FF"/>
                </a:highlight>
              </a:rPr>
              <a:t>be used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/>
              <a:t>for the </a:t>
            </a:r>
            <a:r>
              <a:rPr lang="en-GB" sz="3200" dirty="0">
                <a:solidFill>
                  <a:schemeClr val="bg1"/>
                </a:solidFill>
                <a:highlight>
                  <a:srgbClr val="0000FF"/>
                </a:highlight>
              </a:rPr>
              <a:t>stated purpose</a:t>
            </a:r>
          </a:p>
          <a:p>
            <a:r>
              <a:rPr lang="en-GB" sz="3200" dirty="0"/>
              <a:t>Data must be </a:t>
            </a:r>
            <a:r>
              <a:rPr lang="en-GB" sz="3200" dirty="0">
                <a:highlight>
                  <a:srgbClr val="00FFFF"/>
                </a:highlight>
              </a:rPr>
              <a:t>accurate</a:t>
            </a:r>
          </a:p>
          <a:p>
            <a:r>
              <a:rPr lang="en-GB" sz="3200" dirty="0"/>
              <a:t>Data must be </a:t>
            </a:r>
            <a:r>
              <a:rPr lang="en-GB" sz="3200" dirty="0">
                <a:highlight>
                  <a:srgbClr val="00FF00"/>
                </a:highlight>
              </a:rPr>
              <a:t>up to date</a:t>
            </a:r>
          </a:p>
          <a:p>
            <a:r>
              <a:rPr lang="en-GB" sz="3200" dirty="0"/>
              <a:t>Data must </a:t>
            </a:r>
            <a:r>
              <a:rPr lang="en-GB" sz="3200" dirty="0">
                <a:highlight>
                  <a:srgbClr val="C0C0C0"/>
                </a:highlight>
              </a:rPr>
              <a:t>not be kept</a:t>
            </a:r>
            <a:r>
              <a:rPr lang="en-GB" sz="3200" dirty="0"/>
              <a:t> longer than necessary</a:t>
            </a:r>
          </a:p>
          <a:p>
            <a:endParaRPr lang="en-GB" sz="3200" dirty="0"/>
          </a:p>
        </p:txBody>
      </p:sp>
      <p:pic>
        <p:nvPicPr>
          <p:cNvPr id="14338" name="Picture 2" descr="Image result for data protection act 2018">
            <a:extLst>
              <a:ext uri="{FF2B5EF4-FFF2-40B4-BE49-F238E27FC236}">
                <a16:creationId xmlns:a16="http://schemas.microsoft.com/office/drawing/2014/main" id="{3371CCDA-554B-43A7-AC1C-5898BDECA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1200" r="15269"/>
          <a:stretch/>
        </p:blipFill>
        <p:spPr bwMode="auto">
          <a:xfrm>
            <a:off x="8496885" y="1222414"/>
            <a:ext cx="3469975" cy="43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Inappropriate sites and accuracy of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decide on the quality of information on the internet using a search engine?</a:t>
            </a:r>
          </a:p>
          <a:p>
            <a:r>
              <a:rPr lang="en-US" dirty="0"/>
              <a:t>Three factors:</a:t>
            </a:r>
          </a:p>
          <a:p>
            <a:pPr lvl="1"/>
            <a:r>
              <a:rPr lang="en-US" dirty="0"/>
              <a:t>Reliability of information</a:t>
            </a:r>
          </a:p>
          <a:p>
            <a:pPr lvl="1"/>
            <a:r>
              <a:rPr lang="en-US" dirty="0"/>
              <a:t>Undesirability of websites</a:t>
            </a:r>
          </a:p>
          <a:p>
            <a:pPr lvl="1"/>
            <a:r>
              <a:rPr lang="en-US" dirty="0"/>
              <a:t>Security issues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4098" name="Picture 2" descr="Image result for fake internet news">
            <a:extLst>
              <a:ext uri="{FF2B5EF4-FFF2-40B4-BE49-F238E27FC236}">
                <a16:creationId xmlns:a16="http://schemas.microsoft.com/office/drawing/2014/main" id="{BD81B31C-B468-494B-8B40-89A7A872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33" y="2257425"/>
            <a:ext cx="3603592" cy="33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Reliability of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2" y="1162050"/>
            <a:ext cx="11269015" cy="4325329"/>
          </a:xfrm>
        </p:spPr>
        <p:txBody>
          <a:bodyPr>
            <a:normAutofit/>
          </a:bodyPr>
          <a:lstStyle/>
          <a:p>
            <a:r>
              <a:rPr lang="en-US" sz="3200" dirty="0"/>
              <a:t>Compared to books:</a:t>
            </a:r>
          </a:p>
          <a:p>
            <a:pPr marL="457200" lvl="1" indent="0">
              <a:buNone/>
            </a:pPr>
            <a:r>
              <a:rPr lang="en-US" sz="2800" dirty="0"/>
              <a:t>+	Online information is more likely to be up-to-date</a:t>
            </a:r>
          </a:p>
          <a:p>
            <a:pPr marL="457200" lvl="1" indent="0">
              <a:buNone/>
            </a:pPr>
            <a:r>
              <a:rPr lang="en-US" sz="2800" dirty="0"/>
              <a:t>+	It is faster and easier to get information</a:t>
            </a:r>
          </a:p>
          <a:p>
            <a:pPr marL="457200" lvl="1" indent="0">
              <a:buNone/>
            </a:pPr>
            <a:r>
              <a:rPr lang="en-US" sz="2800" dirty="0"/>
              <a:t>+	There is a huge amount of information</a:t>
            </a:r>
          </a:p>
          <a:p>
            <a:pPr lvl="1">
              <a:buFontTx/>
              <a:buChar char="-"/>
            </a:pPr>
            <a:r>
              <a:rPr lang="en-US" sz="2800" dirty="0"/>
              <a:t>Information is not checked so could be inaccurate or biased</a:t>
            </a:r>
          </a:p>
          <a:p>
            <a:pPr lvl="1">
              <a:buFontTx/>
              <a:buChar char="-"/>
            </a:pPr>
            <a:r>
              <a:rPr lang="en-US" sz="2800" dirty="0"/>
              <a:t>Risk of information overload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endParaRPr lang="en-GB" sz="3200" dirty="0"/>
          </a:p>
        </p:txBody>
      </p:sp>
      <p:pic>
        <p:nvPicPr>
          <p:cNvPr id="5122" name="Picture 2" descr="Image result for books vs internet">
            <a:extLst>
              <a:ext uri="{FF2B5EF4-FFF2-40B4-BE49-F238E27FC236}">
                <a16:creationId xmlns:a16="http://schemas.microsoft.com/office/drawing/2014/main" id="{0872DE6E-6B09-4372-96E9-4E44EDF4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64" y="4046516"/>
            <a:ext cx="8096250" cy="13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5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Undesirability of websites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aware of risk of undesirable websites</a:t>
            </a:r>
          </a:p>
          <a:p>
            <a:r>
              <a:rPr lang="en-US" dirty="0"/>
              <a:t>Websites may not be genuine</a:t>
            </a:r>
          </a:p>
          <a:p>
            <a:r>
              <a:rPr lang="en-US" dirty="0"/>
              <a:t>This can lead to security risks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6146" name="Picture 2" descr="Image result for fake websites">
            <a:extLst>
              <a:ext uri="{FF2B5EF4-FFF2-40B4-BE49-F238E27FC236}">
                <a16:creationId xmlns:a16="http://schemas.microsoft.com/office/drawing/2014/main" id="{DC926F88-42D3-4C73-9609-DB34AAE5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6" y="3002166"/>
            <a:ext cx="5400677" cy="25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A8758-C395-4331-BFA2-5CA8ADBB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91" y="0"/>
            <a:ext cx="6656046" cy="688769"/>
          </a:xfrm>
        </p:spPr>
        <p:txBody>
          <a:bodyPr/>
          <a:lstStyle/>
          <a:p>
            <a:r>
              <a:rPr lang="en-US" dirty="0"/>
              <a:t>Starter: Unscramble me!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5BDD29-D0B5-41FA-9EDF-00F9ED89AA4E}"/>
              </a:ext>
            </a:extLst>
          </p:cNvPr>
          <p:cNvSpPr/>
          <p:nvPr/>
        </p:nvSpPr>
        <p:spPr>
          <a:xfrm>
            <a:off x="338173" y="935311"/>
            <a:ext cx="11515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/>
              <a:t>wordwall.net/play/734/084/681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B0441-4BA6-44BF-8C36-12FFB4905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" t="18656" r="58583" b="18944"/>
          <a:stretch/>
        </p:blipFill>
        <p:spPr>
          <a:xfrm>
            <a:off x="467360" y="1849374"/>
            <a:ext cx="9250866" cy="4460239"/>
          </a:xfrm>
          <a:prstGeom prst="rect">
            <a:avLst/>
          </a:prstGeom>
        </p:spPr>
      </p:pic>
      <p:pic>
        <p:nvPicPr>
          <p:cNvPr id="5" name="Online Media 4" title="2 min COUNTDOWN TIMER ( v 638 ) TIMER with sound  music 4k">
            <a:hlinkClick r:id="" action="ppaction://media"/>
            <a:extLst>
              <a:ext uri="{FF2B5EF4-FFF2-40B4-BE49-F238E27FC236}">
                <a16:creationId xmlns:a16="http://schemas.microsoft.com/office/drawing/2014/main" id="{BCCDCA03-872F-4A8D-8C99-B2EB7EB22E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7413" y="1950974"/>
            <a:ext cx="2189305" cy="1231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2CC4E-1511-417A-9D04-5852098E1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9409"/>
            <a:ext cx="12192000" cy="57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Risk 1: Unauthorised Access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Ensure only verified users can log in to the system</a:t>
            </a:r>
          </a:p>
          <a:p>
            <a:r>
              <a:rPr lang="en-US" dirty="0"/>
              <a:t>Networks must have a strong password policy for users:</a:t>
            </a:r>
          </a:p>
          <a:p>
            <a:pPr lvl="1"/>
            <a:r>
              <a:rPr lang="en-US" dirty="0"/>
              <a:t>Run anti-spyware software</a:t>
            </a:r>
          </a:p>
          <a:p>
            <a:pPr lvl="1"/>
            <a:r>
              <a:rPr lang="en-US" dirty="0"/>
              <a:t>Change passwords regularly (in case they are stolen)</a:t>
            </a:r>
          </a:p>
          <a:p>
            <a:pPr lvl="1"/>
            <a:r>
              <a:rPr lang="en-US" dirty="0"/>
              <a:t>Make them hard to guess</a:t>
            </a:r>
          </a:p>
          <a:p>
            <a:pPr lvl="2"/>
            <a:r>
              <a:rPr lang="en-US" dirty="0"/>
              <a:t>Avoid obvious words or personal information</a:t>
            </a:r>
          </a:p>
          <a:p>
            <a:pPr lvl="2"/>
            <a:r>
              <a:rPr lang="en-US" dirty="0"/>
              <a:t>Use a mixture of character types:</a:t>
            </a:r>
          </a:p>
          <a:p>
            <a:pPr lvl="2"/>
            <a:r>
              <a:rPr lang="en-US" dirty="0"/>
              <a:t>Capital and lower case letters</a:t>
            </a:r>
          </a:p>
          <a:p>
            <a:pPr lvl="2"/>
            <a:r>
              <a:rPr lang="en-US" dirty="0"/>
              <a:t>Numbers</a:t>
            </a:r>
          </a:p>
          <a:p>
            <a:pPr lvl="2"/>
            <a:r>
              <a:rPr lang="en-US" dirty="0"/>
              <a:t>Symbols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7170" name="Picture 2" descr="Image result for security">
            <a:extLst>
              <a:ext uri="{FF2B5EF4-FFF2-40B4-BE49-F238E27FC236}">
                <a16:creationId xmlns:a16="http://schemas.microsoft.com/office/drawing/2014/main" id="{2B368D51-74D4-4B49-8EA2-40CDA9F56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9041" r="14423" b="8839"/>
          <a:stretch/>
        </p:blipFill>
        <p:spPr bwMode="auto">
          <a:xfrm>
            <a:off x="8239392" y="3308623"/>
            <a:ext cx="3514725" cy="24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Authentication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Ensuring data comes from a secure and trusted source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User IDs and passwords</a:t>
            </a:r>
          </a:p>
          <a:p>
            <a:pPr lvl="1"/>
            <a:r>
              <a:rPr lang="en-US" dirty="0"/>
              <a:t>Digital certificates (Chapter 8)</a:t>
            </a:r>
          </a:p>
          <a:p>
            <a:pPr lvl="1"/>
            <a:r>
              <a:rPr lang="en-US" dirty="0"/>
              <a:t>Biometrics (fingerprints, retina scans)</a:t>
            </a:r>
          </a:p>
          <a:p>
            <a:pPr lvl="1"/>
            <a:r>
              <a:rPr lang="en-US" b="1" dirty="0"/>
              <a:t>Magnetic strip cards / id cards / passports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6443A-C784-C54A-A40B-582D0AC4405D}"/>
              </a:ext>
            </a:extLst>
          </p:cNvPr>
          <p:cNvSpPr/>
          <p:nvPr/>
        </p:nvSpPr>
        <p:spPr>
          <a:xfrm>
            <a:off x="3740376" y="5891212"/>
            <a:ext cx="4711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0"/>
              </a:rPr>
              <a:t> - </a:t>
            </a:r>
            <a:r>
              <a:rPr lang="en-GB" sz="1600" dirty="0"/>
              <a:t>Recognise different risks associated with a network </a:t>
            </a:r>
            <a:endParaRPr lang="en-US" sz="1600" dirty="0"/>
          </a:p>
          <a:p>
            <a:endParaRPr lang="en-US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6C3AC-F1D1-C14A-B582-BDF81C30DA2F}"/>
              </a:ext>
            </a:extLst>
          </p:cNvPr>
          <p:cNvSpPr/>
          <p:nvPr/>
        </p:nvSpPr>
        <p:spPr>
          <a:xfrm>
            <a:off x="3740376" y="6154321"/>
            <a:ext cx="3933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Arial Rounded MT Bold" panose="020F0704030504030204" pitchFamily="34" charset="0"/>
              </a:rPr>
              <a:t> - </a:t>
            </a:r>
            <a:r>
              <a:rPr lang="en-GB" sz="1600" dirty="0"/>
              <a:t>Identify how to minimise these risks </a:t>
            </a:r>
            <a:endParaRPr lang="en-US" sz="1600" dirty="0"/>
          </a:p>
          <a:p>
            <a:endParaRPr lang="en-GB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0E7C3D-8929-2D4E-AC85-C8BCD01F63DD}"/>
              </a:ext>
            </a:extLst>
          </p:cNvPr>
          <p:cNvSpPr/>
          <p:nvPr/>
        </p:nvSpPr>
        <p:spPr>
          <a:xfrm>
            <a:off x="3740376" y="6417429"/>
            <a:ext cx="5219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latin typeface="Arial Rounded MT Bold" panose="020F0704030504030204" pitchFamily="34" charset="0"/>
              </a:rPr>
              <a:t> - </a:t>
            </a:r>
            <a:r>
              <a:rPr lang="en-GB" sz="1600" dirty="0"/>
              <a:t>Evaluate different methods to protect individuals </a:t>
            </a:r>
          </a:p>
        </p:txBody>
      </p:sp>
    </p:spTree>
    <p:extLst>
      <p:ext uri="{BB962C8B-B14F-4D97-AF65-F5344CB8AC3E}">
        <p14:creationId xmlns:p14="http://schemas.microsoft.com/office/powerpoint/2010/main" val="28186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Authentication methods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3" y="1162050"/>
            <a:ext cx="6864617" cy="432532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Magnetic stripe</a:t>
            </a:r>
          </a:p>
          <a:p>
            <a:pPr lvl="1"/>
            <a:r>
              <a:rPr lang="en-US" sz="2800" dirty="0"/>
              <a:t>Card </a:t>
            </a:r>
            <a:r>
              <a:rPr lang="en-US" sz="2800" dirty="0" err="1"/>
              <a:t>contrains</a:t>
            </a:r>
            <a:r>
              <a:rPr lang="en-US" sz="2800" dirty="0"/>
              <a:t> name, ID number, sex, date of birth</a:t>
            </a:r>
          </a:p>
          <a:p>
            <a:pPr lvl="1"/>
            <a:r>
              <a:rPr lang="en-US" sz="2800" dirty="0"/>
              <a:t>Entry to buildings </a:t>
            </a:r>
          </a:p>
          <a:p>
            <a:r>
              <a:rPr lang="en-US" sz="3200" dirty="0"/>
              <a:t>Contactless card</a:t>
            </a:r>
          </a:p>
          <a:p>
            <a:pPr lvl="1"/>
            <a:r>
              <a:rPr lang="en-US" sz="2800" dirty="0"/>
              <a:t>Can be read from a distance so can keep card in pocket and walk through security gate</a:t>
            </a:r>
          </a:p>
          <a:p>
            <a:pPr lvl="1"/>
            <a:r>
              <a:rPr lang="en-US" sz="2800" dirty="0"/>
              <a:t>If card details are in database, access is allowed</a:t>
            </a:r>
          </a:p>
          <a:p>
            <a:pPr lvl="1"/>
            <a:endParaRPr lang="en-US" sz="2800" dirty="0"/>
          </a:p>
          <a:p>
            <a:endParaRPr lang="en-GB" sz="3200" dirty="0"/>
          </a:p>
        </p:txBody>
      </p:sp>
      <p:pic>
        <p:nvPicPr>
          <p:cNvPr id="8194" name="Picture 2" descr="Image result for contactless card security gate">
            <a:extLst>
              <a:ext uri="{FF2B5EF4-FFF2-40B4-BE49-F238E27FC236}">
                <a16:creationId xmlns:a16="http://schemas.microsoft.com/office/drawing/2014/main" id="{487E90CA-5D64-4E0A-96ED-C31AEFE7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39" y="3368125"/>
            <a:ext cx="29337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gnetic stripe card">
            <a:extLst>
              <a:ext uri="{FF2B5EF4-FFF2-40B4-BE49-F238E27FC236}">
                <a16:creationId xmlns:a16="http://schemas.microsoft.com/office/drawing/2014/main" id="{B084471D-E50F-4839-91A5-E66DAC68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39" y="1175002"/>
            <a:ext cx="2757486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4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Authentication methods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Anti-forgery techniques:</a:t>
            </a:r>
          </a:p>
          <a:p>
            <a:pPr lvl="1"/>
            <a:r>
              <a:rPr lang="en-US" dirty="0"/>
              <a:t>Holographic images</a:t>
            </a:r>
          </a:p>
          <a:p>
            <a:pPr lvl="1"/>
            <a:r>
              <a:rPr lang="en-US" dirty="0"/>
              <a:t>Photographic images</a:t>
            </a:r>
          </a:p>
          <a:p>
            <a:endParaRPr lang="en-GB" dirty="0"/>
          </a:p>
        </p:txBody>
      </p:sp>
      <p:pic>
        <p:nvPicPr>
          <p:cNvPr id="10242" name="Picture 2" descr="Image result for holographic image card security">
            <a:extLst>
              <a:ext uri="{FF2B5EF4-FFF2-40B4-BE49-F238E27FC236}">
                <a16:creationId xmlns:a16="http://schemas.microsoft.com/office/drawing/2014/main" id="{4AD72FE1-02C9-433F-8D75-8ED1A9E2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1" y="1229899"/>
            <a:ext cx="36957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hotographic image card security">
            <a:extLst>
              <a:ext uri="{FF2B5EF4-FFF2-40B4-BE49-F238E27FC236}">
                <a16:creationId xmlns:a16="http://schemas.microsoft.com/office/drawing/2014/main" id="{3680DB66-5702-4EB4-9E70-3807F61A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12" y="3021759"/>
            <a:ext cx="3543300" cy="22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7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Authentication - Passports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Modern passports often use:</a:t>
            </a:r>
          </a:p>
          <a:p>
            <a:pPr lvl="1"/>
            <a:r>
              <a:rPr lang="en-US" dirty="0"/>
              <a:t>Holographic image</a:t>
            </a:r>
          </a:p>
          <a:p>
            <a:pPr lvl="1"/>
            <a:r>
              <a:rPr lang="en-US" dirty="0"/>
              <a:t>RFID tag/chip – radio frequency identification</a:t>
            </a:r>
          </a:p>
          <a:p>
            <a:r>
              <a:rPr lang="en-US" dirty="0"/>
              <a:t>RFID data can include:</a:t>
            </a:r>
          </a:p>
          <a:p>
            <a:pPr lvl="1"/>
            <a:r>
              <a:rPr lang="en-US" dirty="0"/>
              <a:t>Biometric data</a:t>
            </a:r>
          </a:p>
          <a:p>
            <a:pPr lvl="1"/>
            <a:r>
              <a:rPr lang="en-US" dirty="0"/>
              <a:t>Country of origin</a:t>
            </a:r>
          </a:p>
          <a:p>
            <a:pPr lvl="1"/>
            <a:r>
              <a:rPr lang="en-US" dirty="0"/>
              <a:t>Date of birth</a:t>
            </a:r>
          </a:p>
          <a:p>
            <a:pPr lvl="1"/>
            <a:r>
              <a:rPr lang="en-US" dirty="0"/>
              <a:t>Countries visited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pic>
        <p:nvPicPr>
          <p:cNvPr id="11266" name="Picture 2" descr="Image result for passport security">
            <a:extLst>
              <a:ext uri="{FF2B5EF4-FFF2-40B4-BE49-F238E27FC236}">
                <a16:creationId xmlns:a16="http://schemas.microsoft.com/office/drawing/2014/main" id="{F59354D4-87B5-4D79-8021-1B6B339D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72" y="1160161"/>
            <a:ext cx="3911146" cy="20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passport security">
            <a:extLst>
              <a:ext uri="{FF2B5EF4-FFF2-40B4-BE49-F238E27FC236}">
                <a16:creationId xmlns:a16="http://schemas.microsoft.com/office/drawing/2014/main" id="{C2CF1558-17FE-4822-BFE4-250DE308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50" y="3429001"/>
            <a:ext cx="3911146" cy="21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8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FDC76-8E12-4DA3-B194-8BD79D33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dirty="0"/>
              <a:t>Viruses: anti-virus software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EC76C2-C489-46CB-9DFA-BA707CF8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Run in background, check files automatically</a:t>
            </a:r>
          </a:p>
          <a:p>
            <a:r>
              <a:rPr lang="en-GB" dirty="0"/>
              <a:t>Checks against known viruses</a:t>
            </a:r>
          </a:p>
          <a:p>
            <a:r>
              <a:rPr lang="en-GB" dirty="0"/>
              <a:t>Also runs </a:t>
            </a:r>
            <a:r>
              <a:rPr lang="en-GB" u="sng" dirty="0"/>
              <a:t>heuristic checks</a:t>
            </a:r>
            <a:r>
              <a:rPr lang="en-GB" dirty="0"/>
              <a:t> – (checking of software for types of behaviour that could indicate a possible virus) </a:t>
            </a:r>
          </a:p>
          <a:p>
            <a:r>
              <a:rPr lang="en-GB" dirty="0"/>
              <a:t>Suspect files are put into </a:t>
            </a:r>
            <a:r>
              <a:rPr lang="en-GB" u="sng" dirty="0"/>
              <a:t>quarantine</a:t>
            </a:r>
          </a:p>
          <a:p>
            <a:pPr lvl="1"/>
            <a:r>
              <a:rPr lang="en-GB" dirty="0"/>
              <a:t>Users can choose to delete viruses / recover false positive files</a:t>
            </a:r>
          </a:p>
          <a:p>
            <a:r>
              <a:rPr lang="en-GB" dirty="0"/>
              <a:t>Must be kept up to date</a:t>
            </a:r>
          </a:p>
          <a:p>
            <a:r>
              <a:rPr lang="en-GB" dirty="0"/>
              <a:t>Carry out full system checks weekly</a:t>
            </a:r>
          </a:p>
        </p:txBody>
      </p:sp>
    </p:spTree>
    <p:extLst>
      <p:ext uri="{BB962C8B-B14F-4D97-AF65-F5344CB8AC3E}">
        <p14:creationId xmlns:p14="http://schemas.microsoft.com/office/powerpoint/2010/main" val="6438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5977-DC6C-354B-B007-F79F751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Question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8F1D-32A0-B045-BA81-FE12F0D8E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799" y="1162050"/>
            <a:ext cx="5814098" cy="432532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i="1" dirty="0">
                <a:latin typeface="+mn-lt"/>
              </a:rPr>
              <a:t>Disadvantages  </a:t>
            </a:r>
            <a:r>
              <a:rPr lang="en-US" sz="1600" dirty="0">
                <a:latin typeface="+mn-lt"/>
              </a:rPr>
              <a:t>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Personal liberty infringement…   …fingerprints/biometric must be stored. 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Method is slower to enter system than passwords. 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Equipment and setup is more expensive than producing cards. 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The time taken to set up a store of fingerprints/eye prints can be a long time… …quicker to set up a database of passwords. 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If the finger is damaged/dirty it cannot be read passwords can be more reliable. If dark glasses are worn retina cannot be read passwords are more reliable  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+mn-lt"/>
              </a:rPr>
              <a:t>If a voice is not understandable on a voice recognition system may not work.  Facial hair can stop facial recognition passwords are more reliable 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90250A-4BC6-984A-BEFF-B83AAE20333D}"/>
              </a:ext>
            </a:extLst>
          </p:cNvPr>
          <p:cNvSpPr/>
          <p:nvPr/>
        </p:nvSpPr>
        <p:spPr>
          <a:xfrm>
            <a:off x="571500" y="1162050"/>
            <a:ext cx="5270500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 </a:t>
            </a:r>
            <a:r>
              <a:rPr lang="en-US" i="1" dirty="0"/>
              <a:t>Advantages </a:t>
            </a:r>
            <a:r>
              <a:rPr lang="en-US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Biometrics are unique…   …so others cannot sign people in/whereas with password/card systems someone else can sign you in.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Fingerprints/eyes are always with you… …but a password/card can be lost.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Cannot be forgotten passwords can be forgotten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user has to be present therefore more secure. Typing in passwords can lead to errors on data entry… …biometrics tend to be more reliable.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More difficult to forge…   …passwords can be copied/cards can be stolen.  </a:t>
            </a:r>
          </a:p>
        </p:txBody>
      </p:sp>
    </p:spTree>
    <p:extLst>
      <p:ext uri="{BB962C8B-B14F-4D97-AF65-F5344CB8AC3E}">
        <p14:creationId xmlns:p14="http://schemas.microsoft.com/office/powerpoint/2010/main" val="304335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00B05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TEMPLATE_MYRAN_BLUE.potm" id="{0B5BEA01-8F68-459B-BD16-62CF9AB625B0}" vid="{53652554-0770-48B5-828E-742B793BA1A2}"/>
    </a:ext>
  </a:extLst>
</a:theme>
</file>

<file path=ppt/theme/theme2.xml><?xml version="1.0" encoding="utf-8"?>
<a:theme xmlns:a="http://schemas.openxmlformats.org/drawingml/2006/main" name="Main_Content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00B05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TEMPLATE_MYRAN_BLUE.potm" id="{0B5BEA01-8F68-459B-BD16-62CF9AB625B0}" vid="{53652554-0770-48B5-828E-742B793BA1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54C50E327D94891FA12F2EE905218" ma:contentTypeVersion="20" ma:contentTypeDescription="Create a new document." ma:contentTypeScope="" ma:versionID="19d6b4a5ee7e1e761efe10a65b7cf903">
  <xsd:schema xmlns:xsd="http://www.w3.org/2001/XMLSchema" xmlns:xs="http://www.w3.org/2001/XMLSchema" xmlns:p="http://schemas.microsoft.com/office/2006/metadata/properties" xmlns:ns1="http://schemas.microsoft.com/sharepoint/v3" xmlns:ns2="df668d58-cf24-47fc-8a4e-31b453aaa727" xmlns:ns3="e483de9a-2ba1-4959-88bb-f3451e19ec44" targetNamespace="http://schemas.microsoft.com/office/2006/metadata/properties" ma:root="true" ma:fieldsID="a9ec2758b36791324d38d520d4328ac8" ns1:_="" ns2:_="" ns3:_="">
    <xsd:import namespace="http://schemas.microsoft.com/sharepoint/v3"/>
    <xsd:import namespace="df668d58-cf24-47fc-8a4e-31b453aaa727"/>
    <xsd:import namespace="e483de9a-2ba1-4959-88bb-f3451e19e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68d58-cf24-47fc-8a4e-31b453aaa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83de9a-2ba1-4959-88bb-f3451e19e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3b8994-6283-48d3-80c3-4f6989f14e23}" ma:internalName="TaxCatchAll" ma:showField="CatchAllData" ma:web="e483de9a-2ba1-4959-88bb-f3451e19e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5E201-45F8-483F-8000-B264217BB101}"/>
</file>

<file path=customXml/itemProps2.xml><?xml version="1.0" encoding="utf-8"?>
<ds:datastoreItem xmlns:ds="http://schemas.openxmlformats.org/officeDocument/2006/customXml" ds:itemID="{C147D471-075B-49A2-AD97-35B1FF51E69D}"/>
</file>

<file path=docProps/app.xml><?xml version="1.0" encoding="utf-8"?>
<Properties xmlns="http://schemas.openxmlformats.org/officeDocument/2006/extended-properties" xmlns:vt="http://schemas.openxmlformats.org/officeDocument/2006/docPropsVTypes">
  <Template>NEW_TEMPLATE_MYRAN_BLUE.potm</Template>
  <TotalTime>0</TotalTime>
  <Words>732</Words>
  <Application>Microsoft Office PowerPoint</Application>
  <PresentationFormat>Widescreen</PresentationFormat>
  <Paragraphs>105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Museo 300</vt:lpstr>
      <vt:lpstr>Wingdings</vt:lpstr>
      <vt:lpstr>Office Theme</vt:lpstr>
      <vt:lpstr>Main_Content</vt:lpstr>
      <vt:lpstr>PowerPoint Presentation</vt:lpstr>
      <vt:lpstr>Starter: Unscramble me!</vt:lpstr>
      <vt:lpstr>Risk 1: Unauthorised Access</vt:lpstr>
      <vt:lpstr>Authentication</vt:lpstr>
      <vt:lpstr>Authentication methods</vt:lpstr>
      <vt:lpstr>Authentication methods</vt:lpstr>
      <vt:lpstr>Authentication - Passports</vt:lpstr>
      <vt:lpstr>Viruses: anti-virus software</vt:lpstr>
      <vt:lpstr>Exam Question Review</vt:lpstr>
      <vt:lpstr>Data protection acts</vt:lpstr>
      <vt:lpstr>Data protection acts - principles</vt:lpstr>
      <vt:lpstr>Data protection acts - principles</vt:lpstr>
      <vt:lpstr>Inappropriate sites and accuracy of information</vt:lpstr>
      <vt:lpstr>Reliability of information</vt:lpstr>
      <vt:lpstr>Undesirability of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Myran Teasdale</dc:creator>
  <cp:lastModifiedBy>Myran Teasdale</cp:lastModifiedBy>
  <cp:revision>603</cp:revision>
  <cp:lastPrinted>2018-11-28T02:28:34Z</cp:lastPrinted>
  <dcterms:created xsi:type="dcterms:W3CDTF">2018-01-12T02:52:43Z</dcterms:created>
  <dcterms:modified xsi:type="dcterms:W3CDTF">2020-01-05T10:06:02Z</dcterms:modified>
</cp:coreProperties>
</file>