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4" r:id="rId5"/>
    <p:sldId id="257" r:id="rId6"/>
    <p:sldId id="276" r:id="rId7"/>
    <p:sldId id="258" r:id="rId8"/>
    <p:sldId id="282" r:id="rId9"/>
    <p:sldId id="280" r:id="rId10"/>
    <p:sldId id="28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>
      <p:cViewPr varScale="1">
        <p:scale>
          <a:sx n="99" d="100"/>
          <a:sy n="99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tchell" userId="17dd9d3a-9f6b-4a21-b2ca-36059f4b673b" providerId="ADAL" clId="{3F6CFD72-7096-4FC3-A760-0BB670BD86AD}"/>
    <pc:docChg chg="undo custSel addSld delSld modSld">
      <pc:chgData name="Michael Mitchell" userId="17dd9d3a-9f6b-4a21-b2ca-36059f4b673b" providerId="ADAL" clId="{3F6CFD72-7096-4FC3-A760-0BB670BD86AD}" dt="2022-05-18T02:53:01.730" v="537" actId="1076"/>
      <pc:docMkLst>
        <pc:docMk/>
      </pc:docMkLst>
      <pc:sldChg chg="addSp delSp modSp mod">
        <pc:chgData name="Michael Mitchell" userId="17dd9d3a-9f6b-4a21-b2ca-36059f4b673b" providerId="ADAL" clId="{3F6CFD72-7096-4FC3-A760-0BB670BD86AD}" dt="2022-05-18T02:42:11.139" v="230" actId="20577"/>
        <pc:sldMkLst>
          <pc:docMk/>
          <pc:sldMk cId="0" sldId="257"/>
        </pc:sldMkLst>
        <pc:spChg chg="mod">
          <ac:chgData name="Michael Mitchell" userId="17dd9d3a-9f6b-4a21-b2ca-36059f4b673b" providerId="ADAL" clId="{3F6CFD72-7096-4FC3-A760-0BB670BD86AD}" dt="2022-05-18T02:42:11.139" v="230" actId="20577"/>
          <ac:spMkLst>
            <pc:docMk/>
            <pc:sldMk cId="0" sldId="257"/>
            <ac:spMk id="129" creationId="{00000000-0000-0000-0000-000000000000}"/>
          </ac:spMkLst>
        </pc:spChg>
        <pc:picChg chg="add del mod">
          <ac:chgData name="Michael Mitchell" userId="17dd9d3a-9f6b-4a21-b2ca-36059f4b673b" providerId="ADAL" clId="{3F6CFD72-7096-4FC3-A760-0BB670BD86AD}" dt="2022-05-18T02:42:05.564" v="217" actId="21"/>
          <ac:picMkLst>
            <pc:docMk/>
            <pc:sldMk cId="0" sldId="257"/>
            <ac:picMk id="1026" creationId="{19F9E55B-18D6-79A3-7B67-87D3A2561099}"/>
          </ac:picMkLst>
        </pc:picChg>
        <pc:picChg chg="add mod">
          <ac:chgData name="Michael Mitchell" userId="17dd9d3a-9f6b-4a21-b2ca-36059f4b673b" providerId="ADAL" clId="{3F6CFD72-7096-4FC3-A760-0BB670BD86AD}" dt="2022-05-18T02:42:03.140" v="215" actId="1076"/>
          <ac:picMkLst>
            <pc:docMk/>
            <pc:sldMk cId="0" sldId="257"/>
            <ac:picMk id="1028" creationId="{AEC09418-905F-C91C-8D92-5ADBFF566E42}"/>
          </ac:picMkLst>
        </pc:picChg>
        <pc:picChg chg="del">
          <ac:chgData name="Michael Mitchell" userId="17dd9d3a-9f6b-4a21-b2ca-36059f4b673b" providerId="ADAL" clId="{3F6CFD72-7096-4FC3-A760-0BB670BD86AD}" dt="2022-05-17T10:43:32.904" v="9" actId="478"/>
          <ac:picMkLst>
            <pc:docMk/>
            <pc:sldMk cId="0" sldId="257"/>
            <ac:picMk id="1032" creationId="{0D5C068E-58B8-7EBD-0F6A-18AC0DF07C00}"/>
          </ac:picMkLst>
        </pc:picChg>
        <pc:picChg chg="add del mod">
          <ac:chgData name="Michael Mitchell" userId="17dd9d3a-9f6b-4a21-b2ca-36059f4b673b" providerId="ADAL" clId="{3F6CFD72-7096-4FC3-A760-0BB670BD86AD}" dt="2022-05-18T02:40:41.983" v="206" actId="478"/>
          <ac:picMkLst>
            <pc:docMk/>
            <pc:sldMk cId="0" sldId="257"/>
            <ac:picMk id="1034" creationId="{D5214D41-A378-76C4-BABF-E124B8B13F9B}"/>
          </ac:picMkLst>
        </pc:picChg>
        <pc:picChg chg="add del mod">
          <ac:chgData name="Michael Mitchell" userId="17dd9d3a-9f6b-4a21-b2ca-36059f4b673b" providerId="ADAL" clId="{3F6CFD72-7096-4FC3-A760-0BB670BD86AD}" dt="2022-05-18T02:40:41.983" v="206" actId="478"/>
          <ac:picMkLst>
            <pc:docMk/>
            <pc:sldMk cId="0" sldId="257"/>
            <ac:picMk id="1036" creationId="{82D938E4-D160-EA9D-24A6-3604F78C56D5}"/>
          </ac:picMkLst>
        </pc:picChg>
      </pc:sldChg>
      <pc:sldChg chg="addSp delSp modSp mod delAnim modAnim">
        <pc:chgData name="Michael Mitchell" userId="17dd9d3a-9f6b-4a21-b2ca-36059f4b673b" providerId="ADAL" clId="{3F6CFD72-7096-4FC3-A760-0BB670BD86AD}" dt="2022-05-18T02:47:44.047" v="464" actId="1076"/>
        <pc:sldMkLst>
          <pc:docMk/>
          <pc:sldMk cId="0" sldId="258"/>
        </pc:sldMkLst>
        <pc:spChg chg="mod">
          <ac:chgData name="Michael Mitchell" userId="17dd9d3a-9f6b-4a21-b2ca-36059f4b673b" providerId="ADAL" clId="{3F6CFD72-7096-4FC3-A760-0BB670BD86AD}" dt="2022-05-18T02:44:40.992" v="337" actId="20577"/>
          <ac:spMkLst>
            <pc:docMk/>
            <pc:sldMk cId="0" sldId="258"/>
            <ac:spMk id="7" creationId="{153BAFB5-BA85-4503-95A2-022D0488CAC5}"/>
          </ac:spMkLst>
        </pc:spChg>
        <pc:spChg chg="mod">
          <ac:chgData name="Michael Mitchell" userId="17dd9d3a-9f6b-4a21-b2ca-36059f4b673b" providerId="ADAL" clId="{3F6CFD72-7096-4FC3-A760-0BB670BD86AD}" dt="2022-05-18T02:46:58.413" v="458" actId="20577"/>
          <ac:spMkLst>
            <pc:docMk/>
            <pc:sldMk cId="0" sldId="258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3F6CFD72-7096-4FC3-A760-0BB670BD86AD}" dt="2022-05-18T02:47:44.047" v="464" actId="1076"/>
          <ac:picMkLst>
            <pc:docMk/>
            <pc:sldMk cId="0" sldId="258"/>
            <ac:picMk id="2" creationId="{406B85E8-5C0E-050A-4A94-3A3D5B0414DD}"/>
          </ac:picMkLst>
        </pc:picChg>
        <pc:picChg chg="del">
          <ac:chgData name="Michael Mitchell" userId="17dd9d3a-9f6b-4a21-b2ca-36059f4b673b" providerId="ADAL" clId="{3F6CFD72-7096-4FC3-A760-0BB670BD86AD}" dt="2022-05-17T10:52:33.926" v="96" actId="478"/>
          <ac:picMkLst>
            <pc:docMk/>
            <pc:sldMk cId="0" sldId="258"/>
            <ac:picMk id="2" creationId="{E1F5DD84-3276-DCA4-5B40-9C2DF0F16BE5}"/>
          </ac:picMkLst>
        </pc:picChg>
        <pc:picChg chg="add del mod">
          <ac:chgData name="Michael Mitchell" userId="17dd9d3a-9f6b-4a21-b2ca-36059f4b673b" providerId="ADAL" clId="{3F6CFD72-7096-4FC3-A760-0BB670BD86AD}" dt="2022-05-18T02:47:09.112" v="459" actId="478"/>
          <ac:picMkLst>
            <pc:docMk/>
            <pc:sldMk cId="0" sldId="258"/>
            <ac:picMk id="4098" creationId="{3873C009-6AE3-C3D9-F197-1B2701D0EAB4}"/>
          </ac:picMkLst>
        </pc:picChg>
      </pc:sldChg>
      <pc:sldChg chg="modSp mod">
        <pc:chgData name="Michael Mitchell" userId="17dd9d3a-9f6b-4a21-b2ca-36059f4b673b" providerId="ADAL" clId="{3F6CFD72-7096-4FC3-A760-0BB670BD86AD}" dt="2022-05-18T02:53:01.730" v="537" actId="1076"/>
        <pc:sldMkLst>
          <pc:docMk/>
          <pc:sldMk cId="0" sldId="263"/>
        </pc:sldMkLst>
        <pc:picChg chg="mod">
          <ac:chgData name="Michael Mitchell" userId="17dd9d3a-9f6b-4a21-b2ca-36059f4b673b" providerId="ADAL" clId="{3F6CFD72-7096-4FC3-A760-0BB670BD86AD}" dt="2022-05-18T02:53:01.730" v="537" actId="1076"/>
          <ac:picMkLst>
            <pc:docMk/>
            <pc:sldMk cId="0" sldId="263"/>
            <ac:picMk id="3" creationId="{F8CA5C92-AA4E-B7D6-E771-43E6A63A1538}"/>
          </ac:picMkLst>
        </pc:picChg>
      </pc:sldChg>
      <pc:sldChg chg="modSp mod setBg">
        <pc:chgData name="Michael Mitchell" userId="17dd9d3a-9f6b-4a21-b2ca-36059f4b673b" providerId="ADAL" clId="{3F6CFD72-7096-4FC3-A760-0BB670BD86AD}" dt="2022-05-18T02:42:41.946" v="302" actId="29295"/>
        <pc:sldMkLst>
          <pc:docMk/>
          <pc:sldMk cId="814101911" sldId="264"/>
        </pc:sldMkLst>
        <pc:spChg chg="mod">
          <ac:chgData name="Michael Mitchell" userId="17dd9d3a-9f6b-4a21-b2ca-36059f4b673b" providerId="ADAL" clId="{3F6CFD72-7096-4FC3-A760-0BB670BD86AD}" dt="2022-05-18T02:39:27.066" v="203" actId="20577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3F6CFD72-7096-4FC3-A760-0BB670BD86AD}" dt="2022-05-18T02:42:41.946" v="302" actId="29295"/>
          <ac:picMkLst>
            <pc:docMk/>
            <pc:sldMk cId="814101911" sldId="264"/>
            <ac:picMk id="3" creationId="{340FEF38-1CE1-09E8-2869-39E42E6E468D}"/>
          </ac:picMkLst>
        </pc:picChg>
      </pc:sldChg>
      <pc:sldChg chg="modSp mod">
        <pc:chgData name="Michael Mitchell" userId="17dd9d3a-9f6b-4a21-b2ca-36059f4b673b" providerId="ADAL" clId="{3F6CFD72-7096-4FC3-A760-0BB670BD86AD}" dt="2022-05-18T02:42:59.377" v="321" actId="20577"/>
        <pc:sldMkLst>
          <pc:docMk/>
          <pc:sldMk cId="1921753946" sldId="276"/>
        </pc:sldMkLst>
        <pc:spChg chg="mod">
          <ac:chgData name="Michael Mitchell" userId="17dd9d3a-9f6b-4a21-b2ca-36059f4b673b" providerId="ADAL" clId="{3F6CFD72-7096-4FC3-A760-0BB670BD86AD}" dt="2022-05-18T02:42:59.377" v="321" actId="20577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3F6CFD72-7096-4FC3-A760-0BB670BD86AD}" dt="2022-05-18T02:42:17.723" v="231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addSp delSp modSp">
        <pc:chgData name="Michael Mitchell" userId="17dd9d3a-9f6b-4a21-b2ca-36059f4b673b" providerId="ADAL" clId="{3F6CFD72-7096-4FC3-A760-0BB670BD86AD}" dt="2022-05-18T02:51:48.118" v="533" actId="1076"/>
        <pc:sldMkLst>
          <pc:docMk/>
          <pc:sldMk cId="1388825396" sldId="280"/>
        </pc:sldMkLst>
        <pc:picChg chg="add mod">
          <ac:chgData name="Michael Mitchell" userId="17dd9d3a-9f6b-4a21-b2ca-36059f4b673b" providerId="ADAL" clId="{3F6CFD72-7096-4FC3-A760-0BB670BD86AD}" dt="2022-05-18T02:51:48.118" v="533" actId="1076"/>
          <ac:picMkLst>
            <pc:docMk/>
            <pc:sldMk cId="1388825396" sldId="280"/>
            <ac:picMk id="2" creationId="{8E2106E3-03DF-CF4D-3CA8-CF6A19D86F5A}"/>
          </ac:picMkLst>
        </pc:picChg>
        <pc:picChg chg="add mod">
          <ac:chgData name="Michael Mitchell" userId="17dd9d3a-9f6b-4a21-b2ca-36059f4b673b" providerId="ADAL" clId="{3F6CFD72-7096-4FC3-A760-0BB670BD86AD}" dt="2022-05-18T02:50:44.810" v="496" actId="1037"/>
          <ac:picMkLst>
            <pc:docMk/>
            <pc:sldMk cId="1388825396" sldId="280"/>
            <ac:picMk id="3" creationId="{7BA7AD22-F94E-9844-D71B-ED0AEAE9638C}"/>
          </ac:picMkLst>
        </pc:picChg>
        <pc:picChg chg="del mod">
          <ac:chgData name="Michael Mitchell" userId="17dd9d3a-9f6b-4a21-b2ca-36059f4b673b" providerId="ADAL" clId="{3F6CFD72-7096-4FC3-A760-0BB670BD86AD}" dt="2022-05-18T02:48:55.118" v="465" actId="478"/>
          <ac:picMkLst>
            <pc:docMk/>
            <pc:sldMk cId="1388825396" sldId="280"/>
            <ac:picMk id="2050" creationId="{20D64CA6-20F8-3AD1-3E6B-2EE3955DADA3}"/>
          </ac:picMkLst>
        </pc:picChg>
        <pc:picChg chg="add mod">
          <ac:chgData name="Michael Mitchell" userId="17dd9d3a-9f6b-4a21-b2ca-36059f4b673b" providerId="ADAL" clId="{3F6CFD72-7096-4FC3-A760-0BB670BD86AD}" dt="2022-05-18T02:50:44.810" v="496" actId="1037"/>
          <ac:picMkLst>
            <pc:docMk/>
            <pc:sldMk cId="1388825396" sldId="280"/>
            <ac:picMk id="2052" creationId="{CC9F1DF3-14CB-1CA3-598D-B17A72A3947F}"/>
          </ac:picMkLst>
        </pc:picChg>
        <pc:picChg chg="del mod">
          <ac:chgData name="Michael Mitchell" userId="17dd9d3a-9f6b-4a21-b2ca-36059f4b673b" providerId="ADAL" clId="{3F6CFD72-7096-4FC3-A760-0BB670BD86AD}" dt="2022-05-18T02:48:55.118" v="465" actId="478"/>
          <ac:picMkLst>
            <pc:docMk/>
            <pc:sldMk cId="1388825396" sldId="280"/>
            <ac:picMk id="2054" creationId="{5D5BB56A-3FEC-A4B1-B9AE-6472FDA947E6}"/>
          </ac:picMkLst>
        </pc:picChg>
      </pc:sldChg>
      <pc:sldChg chg="addSp delSp modSp">
        <pc:chgData name="Michael Mitchell" userId="17dd9d3a-9f6b-4a21-b2ca-36059f4b673b" providerId="ADAL" clId="{3F6CFD72-7096-4FC3-A760-0BB670BD86AD}" dt="2022-05-18T02:51:35.806" v="532" actId="1037"/>
        <pc:sldMkLst>
          <pc:docMk/>
          <pc:sldMk cId="1944504129" sldId="281"/>
        </pc:sldMkLst>
        <pc:picChg chg="add mod">
          <ac:chgData name="Michael Mitchell" userId="17dd9d3a-9f6b-4a21-b2ca-36059f4b673b" providerId="ADAL" clId="{3F6CFD72-7096-4FC3-A760-0BB670BD86AD}" dt="2022-05-18T02:51:35.806" v="532" actId="1037"/>
          <ac:picMkLst>
            <pc:docMk/>
            <pc:sldMk cId="1944504129" sldId="281"/>
            <ac:picMk id="2" creationId="{E06CA87E-B5F0-46AC-A790-2E1113AE0AAE}"/>
          </ac:picMkLst>
        </pc:picChg>
        <pc:picChg chg="add del mod">
          <ac:chgData name="Michael Mitchell" userId="17dd9d3a-9f6b-4a21-b2ca-36059f4b673b" providerId="ADAL" clId="{3F6CFD72-7096-4FC3-A760-0BB670BD86AD}" dt="2022-05-18T02:48:58.185" v="466" actId="478"/>
          <ac:picMkLst>
            <pc:docMk/>
            <pc:sldMk cId="1944504129" sldId="281"/>
            <ac:picMk id="5" creationId="{670C2AA4-E650-CBFE-2DF5-39A9479EADBA}"/>
          </ac:picMkLst>
        </pc:picChg>
        <pc:picChg chg="del mod">
          <ac:chgData name="Michael Mitchell" userId="17dd9d3a-9f6b-4a21-b2ca-36059f4b673b" providerId="ADAL" clId="{3F6CFD72-7096-4FC3-A760-0BB670BD86AD}" dt="2022-05-18T02:48:58.185" v="466" actId="478"/>
          <ac:picMkLst>
            <pc:docMk/>
            <pc:sldMk cId="1944504129" sldId="281"/>
            <ac:picMk id="3074" creationId="{751C373B-1C75-D40C-221A-EA101F2FFC71}"/>
          </ac:picMkLst>
        </pc:picChg>
        <pc:picChg chg="add mod">
          <ac:chgData name="Michael Mitchell" userId="17dd9d3a-9f6b-4a21-b2ca-36059f4b673b" providerId="ADAL" clId="{3F6CFD72-7096-4FC3-A760-0BB670BD86AD}" dt="2022-05-18T02:51:35.806" v="532" actId="1037"/>
          <ac:picMkLst>
            <pc:docMk/>
            <pc:sldMk cId="1944504129" sldId="281"/>
            <ac:picMk id="3076" creationId="{D07C8553-C267-B0C3-2D4C-5742100CC6BA}"/>
          </ac:picMkLst>
        </pc:picChg>
      </pc:sldChg>
      <pc:sldChg chg="addSp delSp modSp new mod">
        <pc:chgData name="Michael Mitchell" userId="17dd9d3a-9f6b-4a21-b2ca-36059f4b673b" providerId="ADAL" clId="{3F6CFD72-7096-4FC3-A760-0BB670BD86AD}" dt="2022-05-18T02:46:22.395" v="433"/>
        <pc:sldMkLst>
          <pc:docMk/>
          <pc:sldMk cId="745032352" sldId="282"/>
        </pc:sldMkLst>
        <pc:spChg chg="add del mod">
          <ac:chgData name="Michael Mitchell" userId="17dd9d3a-9f6b-4a21-b2ca-36059f4b673b" providerId="ADAL" clId="{3F6CFD72-7096-4FC3-A760-0BB670BD86AD}" dt="2022-05-18T02:46:22.029" v="432" actId="478"/>
          <ac:spMkLst>
            <pc:docMk/>
            <pc:sldMk cId="745032352" sldId="282"/>
            <ac:spMk id="2" creationId="{809852AD-A1D3-9603-F69E-87D34EF363C3}"/>
          </ac:spMkLst>
        </pc:spChg>
        <pc:spChg chg="add del mod">
          <ac:chgData name="Michael Mitchell" userId="17dd9d3a-9f6b-4a21-b2ca-36059f4b673b" providerId="ADAL" clId="{3F6CFD72-7096-4FC3-A760-0BB670BD86AD}" dt="2022-05-18T02:46:22.029" v="432" actId="478"/>
          <ac:spMkLst>
            <pc:docMk/>
            <pc:sldMk cId="745032352" sldId="282"/>
            <ac:spMk id="3" creationId="{2478F159-496D-EEF6-1820-1A4671986BF8}"/>
          </ac:spMkLst>
        </pc:spChg>
        <pc:picChg chg="add del">
          <ac:chgData name="Michael Mitchell" userId="17dd9d3a-9f6b-4a21-b2ca-36059f4b673b" providerId="ADAL" clId="{3F6CFD72-7096-4FC3-A760-0BB670BD86AD}" dt="2022-05-18T02:46:17.309" v="430"/>
          <ac:picMkLst>
            <pc:docMk/>
            <pc:sldMk cId="745032352" sldId="282"/>
            <ac:picMk id="1026" creationId="{EC893630-763F-56C6-45A8-DD399397F808}"/>
          </ac:picMkLst>
        </pc:picChg>
        <pc:picChg chg="add">
          <ac:chgData name="Michael Mitchell" userId="17dd9d3a-9f6b-4a21-b2ca-36059f4b673b" providerId="ADAL" clId="{3F6CFD72-7096-4FC3-A760-0BB670BD86AD}" dt="2022-05-18T02:46:22.395" v="433"/>
          <ac:picMkLst>
            <pc:docMk/>
            <pc:sldMk cId="745032352" sldId="282"/>
            <ac:picMk id="1028" creationId="{CF1A9D21-8B19-6F58-D2D4-BA8FFB2E37FB}"/>
          </ac:picMkLst>
        </pc:picChg>
      </pc:sldChg>
      <pc:sldChg chg="add del">
        <pc:chgData name="Michael Mitchell" userId="17dd9d3a-9f6b-4a21-b2ca-36059f4b673b" providerId="ADAL" clId="{3F6CFD72-7096-4FC3-A760-0BB670BD86AD}" dt="2022-05-18T02:46:05.839" v="425" actId="47"/>
        <pc:sldMkLst>
          <pc:docMk/>
          <pc:sldMk cId="1886735138" sldId="282"/>
        </pc:sldMkLst>
      </pc:sldChg>
      <pc:sldChg chg="del">
        <pc:chgData name="Michael Mitchell" userId="17dd9d3a-9f6b-4a21-b2ca-36059f4b673b" providerId="ADAL" clId="{3F6CFD72-7096-4FC3-A760-0BB670BD86AD}" dt="2022-05-17T10:49:09.088" v="30" actId="47"/>
        <pc:sldMkLst>
          <pc:docMk/>
          <pc:sldMk cId="2613395147" sldId="282"/>
        </pc:sldMkLst>
      </pc:sldChg>
    </pc:docChg>
  </pc:docChgLst>
  <pc:docChgLst>
    <pc:chgData name="Michael Mitchell" userId="17dd9d3a-9f6b-4a21-b2ca-36059f4b673b" providerId="ADAL" clId="{1662656C-777B-1645-8DFB-6AA14F56F77E}"/>
    <pc:docChg chg="modSld">
      <pc:chgData name="Michael Mitchell" userId="17dd9d3a-9f6b-4a21-b2ca-36059f4b673b" providerId="ADAL" clId="{1662656C-777B-1645-8DFB-6AA14F56F77E}" dt="2023-11-30T06:08:53.471" v="11" actId="20577"/>
      <pc:docMkLst>
        <pc:docMk/>
      </pc:docMkLst>
      <pc:sldChg chg="modSp mod">
        <pc:chgData name="Michael Mitchell" userId="17dd9d3a-9f6b-4a21-b2ca-36059f4b673b" providerId="ADAL" clId="{1662656C-777B-1645-8DFB-6AA14F56F77E}" dt="2023-11-30T06:08:53.471" v="11" actId="20577"/>
        <pc:sldMkLst>
          <pc:docMk/>
          <pc:sldMk cId="814101911" sldId="264"/>
        </pc:sldMkLst>
        <pc:spChg chg="mod">
          <ac:chgData name="Michael Mitchell" userId="17dd9d3a-9f6b-4a21-b2ca-36059f4b673b" providerId="ADAL" clId="{1662656C-777B-1645-8DFB-6AA14F56F77E}" dt="2023-11-30T06:08:53.471" v="11" actId="20577"/>
          <ac:spMkLst>
            <pc:docMk/>
            <pc:sldMk cId="814101911" sldId="264"/>
            <ac:spMk id="5" creationId="{7377C2D5-CA73-4136-B5B4-3F1034207F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59488-02CE-4F49-8F00-37292E3AB894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49C5C-72B0-4C5B-B9FE-26C90F753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2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4C5F-92E5-4F8C-A90D-74B4C0A6F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B17F6-267A-497B-A47F-39E7E086B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FE365-768A-4889-B635-0225767E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0167-05E2-470D-8160-C3DACF66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4C1E-0F13-4EA6-B14B-8E9C9570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9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4F92-7611-4A5D-8F69-D7E98879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33C96-0FC0-48C3-897F-33382CDAA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92418-0A2B-4828-B195-6777A21B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23D3-7E59-4DEA-B808-978BE0F8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321E-62C9-49E0-AEC8-79E16BB2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5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B99FD-A1EF-4419-B6E4-A7E0A7AE3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47F4F-7D44-4941-BE7F-7F86AD22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2DC7-9A89-4FAA-A095-B946A1D1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FF321-9235-426E-8918-36FC94B2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4294D-3A03-47D6-AEFA-F2870E88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7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4253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FD26-C47C-45F5-BC07-68514C77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FBD7-798B-4599-9474-7A683954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4030-81D8-447A-BD84-730BC574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BEB5-B8A8-4CB1-B57B-CE98629A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3ACB-51E1-432A-8FE4-DEFD1E08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9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BC3E-E5A0-4D11-A6F4-22BEE38B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0F743-FDEE-4993-901D-1B5CB578D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CD1E1-E5A2-43A7-9E8B-D326EA7F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FF2D1-F431-40FE-8FDC-446B626C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B25A9-FA13-43B3-8356-4ECA912B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1A22-EAD6-4DF7-B4BB-11BF0D71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B8E7-65C6-4BDE-AFBB-32C8C3122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6227-0910-4E35-B016-648794C72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A629D-0C9C-4145-A32D-78B697E5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55CF9-5D40-4AD0-BAAD-77B7FC61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FE2D3-A91F-429D-8FD5-090EDA7B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4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1218-00F7-4835-8F83-A7A532DF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72AD-99F7-4AD2-A5EA-951D0935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014D6-AA14-4ED4-866E-B8C1BF59B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EEB9E-BAD0-4D77-9195-E1CE1A5E0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92E45-A033-41F5-A226-A3971F44C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B78F0-7670-4D23-A19A-606BBB4E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134DD-1DE3-4471-8B41-1CB7BDE6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5FE7E-36EA-48E5-9DA4-CEC20E49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EB11-30C0-4658-99B1-765FF30F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646D3-0C67-4533-832E-2453EAA6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7BD79-6A10-4FE6-980F-0722AD57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64A00-0659-4584-871C-A17DADF0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CFB18-8260-45D7-B868-E2CBFB39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BA1DE-7E73-4D32-BD86-53DE34FE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BC552-02B2-48F7-A5AB-853F41BB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9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E376-5580-4800-8124-0DD90636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57BB-5090-4F1A-B4E4-44F98187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59309-E9C1-4BE9-8518-E3388089A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7521F-19C7-4930-96EE-76278015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281C9-20A7-4FF9-A6CE-0BF0660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ACBD2-D7F3-4886-BE06-85E9EF3B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3601-E3A7-48B9-9A47-8383B3D6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71151-39EB-4850-9B5A-2397602A5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6C90C-F3B7-4C5A-BEAE-C3690D984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0C800-F4F6-4E45-8D12-98573180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97B1F-3184-4488-A957-9AB0C9E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BEE51-568B-49BA-B8DF-83D9D8E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9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CACB3-8674-4E9F-88FB-D4310426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F4745-7B86-4155-845B-A828255F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85AD4-22C4-451C-9F09-117A92C89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3359-D727-466F-B66C-AED5E10A0001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CDE7-41F4-472C-B773-EE81A004E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8433-33F6-405C-9196-91623F04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2XEnQRc9KGU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FEF38-1CE1-09E8-2869-39E42E6E4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 b="10156"/>
          <a:stretch/>
        </p:blipFill>
        <p:spPr>
          <a:xfrm>
            <a:off x="0" y="-1"/>
            <a:ext cx="12207583" cy="6858001"/>
          </a:xfrm>
          <a:prstGeom prst="rect">
            <a:avLst/>
          </a:prstGeom>
          <a:pattFill prst="pct70">
            <a:fgClr>
              <a:schemeClr val="tx2"/>
            </a:fgClr>
            <a:bgClr>
              <a:schemeClr val="tx2">
                <a:lumMod val="60000"/>
                <a:lumOff val="40000"/>
              </a:schemeClr>
            </a:bgClr>
          </a:patt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20" y="2122750"/>
            <a:ext cx="11251756" cy="2319867"/>
          </a:xfrm>
        </p:spPr>
        <p:txBody>
          <a:bodyPr anchor="ctr"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An Introduction to Photo Editing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2" y="488952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Year 10: GCSE Photography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19" y="4869770"/>
            <a:ext cx="1103375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Winter Break: </a:t>
            </a:r>
            <a:r>
              <a:rPr lang="en-US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Editing in the style of Jelle Martens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5400" b="1" dirty="0">
              <a:solidFill>
                <a:schemeClr val="accent4">
                  <a:lumMod val="40000"/>
                  <a:lumOff val="60000"/>
                </a:schemeClr>
              </a:solidFill>
              <a:latin typeface="Ballooni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at can you tell me about this image?"/>
          <p:cNvSpPr txBox="1">
            <a:spLocks noGrp="1"/>
          </p:cNvSpPr>
          <p:nvPr>
            <p:ph type="subTitle" sz="quarter" idx="1"/>
          </p:nvPr>
        </p:nvSpPr>
        <p:spPr>
          <a:xfrm>
            <a:off x="1666035" y="6310526"/>
            <a:ext cx="8859930" cy="43187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What can you tell me about these images by Jelle Martens?</a:t>
            </a:r>
            <a:endParaRPr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EC09418-905F-C91C-8D92-5ADBFF566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83" y="310780"/>
            <a:ext cx="8307388" cy="58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AA31-FE4F-4EF5-A173-12343C24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55" y="272657"/>
            <a:ext cx="5846560" cy="242944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Learning Intentions</a:t>
            </a:r>
            <a:endParaRPr lang="en-GB" sz="6600" dirty="0">
              <a:solidFill>
                <a:schemeClr val="accent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5" y="2781916"/>
            <a:ext cx="5580131" cy="3444223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000" dirty="0">
                <a:solidFill>
                  <a:schemeClr val="tx2"/>
                </a:solidFill>
              </a:rPr>
              <a:t>AO2: Refine work by exploring ideas, selecting and experimenting with appropriate media, materials, techniques and processes.</a:t>
            </a:r>
          </a:p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sz="3000" dirty="0">
              <a:solidFill>
                <a:schemeClr val="tx2"/>
              </a:solidFill>
            </a:endParaRPr>
          </a:p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000" dirty="0">
                <a:solidFill>
                  <a:schemeClr val="tx2"/>
                </a:solidFill>
              </a:rPr>
              <a:t>To explore a range of photo editing skills using </a:t>
            </a:r>
            <a:r>
              <a:rPr lang="en-US" sz="3000" dirty="0" err="1">
                <a:solidFill>
                  <a:schemeClr val="tx2"/>
                </a:solidFill>
              </a:rPr>
              <a:t>Photopea</a:t>
            </a:r>
            <a:r>
              <a:rPr lang="en-US" sz="3000" dirty="0">
                <a:solidFill>
                  <a:schemeClr val="tx2"/>
                </a:solidFill>
              </a:rPr>
              <a:t> and Photoshop in the style </a:t>
            </a:r>
            <a:r>
              <a:rPr lang="en-US" sz="3000">
                <a:solidFill>
                  <a:schemeClr val="tx2"/>
                </a:solidFill>
              </a:rPr>
              <a:t>of Jelle Martens.</a:t>
            </a:r>
            <a:endParaRPr lang="en-US" sz="3000" dirty="0">
              <a:solidFill>
                <a:schemeClr val="tx2"/>
              </a:solidFill>
            </a:endParaRPr>
          </a:p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 r="1935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2" y="1711332"/>
            <a:ext cx="3889274" cy="46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58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Guidelines: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58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58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For this edit, save the pattern picture on the next slide and open it in Photoshop/</a:t>
            </a:r>
            <a:r>
              <a:rPr lang="en-US" sz="1758" dirty="0" err="1">
                <a:solidFill>
                  <a:schemeClr val="tx2"/>
                </a:solidFill>
                <a:latin typeface="Bahnschrift SemiLight SemiConde" panose="020B0502040204020203" pitchFamily="34" charset="0"/>
              </a:rPr>
              <a:t>Photopea</a:t>
            </a:r>
            <a:r>
              <a:rPr lang="en-US" sz="1758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58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58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Find and save 5 or 6 landscape photos (these should be photographs that you have taken), looking for variety in colour and contrast, then follow the tutorials to complete your own version of this photographer's work.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58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58" b="1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Create a research page in your sketchbook about Jelle Martens and present your outcome. 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58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60" y="385769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Jelle Martens</a:t>
            </a:r>
            <a:endParaRPr lang="en-GB" sz="7200" dirty="0">
              <a:solidFill>
                <a:schemeClr val="accent1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2" name="Online Media 1" title="Jelle Martens Photopea Tutorial">
            <a:hlinkClick r:id="" action="ppaction://media"/>
            <a:extLst>
              <a:ext uri="{FF2B5EF4-FFF2-40B4-BE49-F238E27FC236}">
                <a16:creationId xmlns:a16="http://schemas.microsoft.com/office/drawing/2014/main" id="{406B85E8-5C0E-050A-4A94-3A3D5B0414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8323" y="1839074"/>
            <a:ext cx="7568413" cy="42761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">
            <a:extLst>
              <a:ext uri="{FF2B5EF4-FFF2-40B4-BE49-F238E27FC236}">
                <a16:creationId xmlns:a16="http://schemas.microsoft.com/office/drawing/2014/main" id="{CF1A9D21-8B19-6F58-D2D4-BA8FFB2E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19088"/>
            <a:ext cx="8391525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323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9" y="-82192"/>
            <a:ext cx="10515600" cy="12333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Student Examples</a:t>
            </a:r>
            <a:endParaRPr lang="en-GB" sz="4800" dirty="0">
              <a:solidFill>
                <a:schemeClr val="accent1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E2106E3-03DF-CF4D-3CA8-CF6A19D8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1" y="1366394"/>
            <a:ext cx="7027099" cy="39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C9F1DF3-14CB-1CA3-598D-B17A72A3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47" y="67315"/>
            <a:ext cx="4624062" cy="31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7BA7AD22-F94E-9844-D71B-ED0AEAE96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47" y="3342766"/>
            <a:ext cx="4624062" cy="34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253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9" y="-82192"/>
            <a:ext cx="10515600" cy="12333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Student Examples</a:t>
            </a:r>
            <a:endParaRPr lang="en-GB" sz="4800" dirty="0">
              <a:solidFill>
                <a:schemeClr val="accent1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06CA87E-B5F0-46AC-A790-2E1113AE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6" y="1151185"/>
            <a:ext cx="7322532" cy="542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07C8553-C267-B0C3-2D4C-5742100CC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9708" y="1462483"/>
            <a:ext cx="5876610" cy="43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041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can you NOW tell me about this photographer?…"/>
          <p:cNvSpPr txBox="1"/>
          <p:nvPr/>
        </p:nvSpPr>
        <p:spPr>
          <a:xfrm>
            <a:off x="604417" y="3895247"/>
            <a:ext cx="4676499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What evidence do you now have in your sketchbook to meet AO2?</a:t>
            </a:r>
            <a:endParaRPr sz="28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ECA02-CE34-4C87-9355-E877664A7AC3}"/>
              </a:ext>
            </a:extLst>
          </p:cNvPr>
          <p:cNvSpPr txBox="1">
            <a:spLocks/>
          </p:cNvSpPr>
          <p:nvPr/>
        </p:nvSpPr>
        <p:spPr>
          <a:xfrm>
            <a:off x="435101" y="1355133"/>
            <a:ext cx="7503943" cy="2345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600" dirty="0">
                <a:solidFill>
                  <a:schemeClr val="tx2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EXIT</a:t>
            </a:r>
            <a:endParaRPr lang="en-GB" sz="3600" dirty="0">
              <a:solidFill>
                <a:schemeClr val="tx2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A5C92-AA4E-B7D6-E771-43E6A63A1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5021" y="628627"/>
            <a:ext cx="5342562" cy="53965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57B17E0BCE043A7436F4D4EC5955A" ma:contentTypeVersion="17" ma:contentTypeDescription="Create a new document." ma:contentTypeScope="" ma:versionID="2f27443e5d35323525bf28afd759a85e">
  <xsd:schema xmlns:xsd="http://www.w3.org/2001/XMLSchema" xmlns:xs="http://www.w3.org/2001/XMLSchema" xmlns:p="http://schemas.microsoft.com/office/2006/metadata/properties" xmlns:ns2="23760c25-18cb-48a6-b025-57389eb80028" xmlns:ns3="7e98cdcf-79cd-4b6a-8b12-36fc03f9898a" targetNamespace="http://schemas.microsoft.com/office/2006/metadata/properties" ma:root="true" ma:fieldsID="f60573e2ef0863b5cbd348a105670820" ns2:_="" ns3:_="">
    <xsd:import namespace="23760c25-18cb-48a6-b025-57389eb80028"/>
    <xsd:import namespace="7e98cdcf-79cd-4b6a-8b12-36fc03f98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0c25-18cb-48a6-b025-57389eb8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8cdcf-79cd-4b6a-8b12-36fc03f989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b9862af-ec69-4689-b71d-6dd7669a7e39}" ma:internalName="TaxCatchAll" ma:showField="CatchAllData" ma:web="7e98cdcf-79cd-4b6a-8b12-36fc03f98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98cdcf-79cd-4b6a-8b12-36fc03f9898a" xsi:nil="true"/>
    <lcf76f155ced4ddcb4097134ff3c332f xmlns="23760c25-18cb-48a6-b025-57389eb8002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606BE3-A56E-435C-9EC6-BF7A60F9A8E5}"/>
</file>

<file path=customXml/itemProps2.xml><?xml version="1.0" encoding="utf-8"?>
<ds:datastoreItem xmlns:ds="http://schemas.openxmlformats.org/officeDocument/2006/customXml" ds:itemID="{C005F218-F5EB-42F0-91F9-A8D5DB42B0DA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23760c25-18cb-48a6-b025-57389eb80028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FE236C-CFAA-4666-A74E-76DBA1C878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172</Words>
  <Application>Microsoft Macintosh PowerPoint</Application>
  <PresentationFormat>Widescreen</PresentationFormat>
  <Paragraphs>21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Bahnschrift</vt:lpstr>
      <vt:lpstr>Bahnschrift SemiLight SemiConde</vt:lpstr>
      <vt:lpstr>Balloonist</vt:lpstr>
      <vt:lpstr>Calibri</vt:lpstr>
      <vt:lpstr>Calibri Light</vt:lpstr>
      <vt:lpstr>Cavolini</vt:lpstr>
      <vt:lpstr>Gill Sans</vt:lpstr>
      <vt:lpstr>Kartika</vt:lpstr>
      <vt:lpstr>Office Theme</vt:lpstr>
      <vt:lpstr>An Introduction to Photo Editing</vt:lpstr>
      <vt:lpstr>PowerPoint Presentation</vt:lpstr>
      <vt:lpstr>Learning Intentions</vt:lpstr>
      <vt:lpstr>Jelle Martens</vt:lpstr>
      <vt:lpstr>PowerPoint Presentation</vt:lpstr>
      <vt:lpstr>Student Examples</vt:lpstr>
      <vt:lpstr>Student 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ALIVE</dc:title>
  <dc:creator>Michael Mitchell</dc:creator>
  <cp:lastModifiedBy>Michael Mitchell</cp:lastModifiedBy>
  <cp:revision>4</cp:revision>
  <dcterms:created xsi:type="dcterms:W3CDTF">2021-06-27T04:19:55Z</dcterms:created>
  <dcterms:modified xsi:type="dcterms:W3CDTF">2023-11-30T06:09:01Z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0x01010059A57B17E0BCE043A7436F4D4EC5955A</vt:lpwstr>
  </property>
</Properties>
</file>