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8" r:id="rId4"/>
    <p:sldId id="260" r:id="rId5"/>
    <p:sldId id="261" r:id="rId6"/>
    <p:sldId id="262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90671-7C38-4E3C-876A-A178651FE38B}" v="2" dt="2025-01-24T03:31:18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mma Barlow" userId="c30dbb08-a72b-4f64-9c26-843b26107620" providerId="ADAL" clId="{89C90671-7C38-4E3C-876A-A178651FE38B}"/>
    <pc:docChg chg="custSel addSld delSld modSld">
      <pc:chgData name="Gemma Barlow" userId="c30dbb08-a72b-4f64-9c26-843b26107620" providerId="ADAL" clId="{89C90671-7C38-4E3C-876A-A178651FE38B}" dt="2025-01-24T04:51:16.217" v="26" actId="47"/>
      <pc:docMkLst>
        <pc:docMk/>
      </pc:docMkLst>
      <pc:sldChg chg="modSp mod">
        <pc:chgData name="Gemma Barlow" userId="c30dbb08-a72b-4f64-9c26-843b26107620" providerId="ADAL" clId="{89C90671-7C38-4E3C-876A-A178651FE38B}" dt="2025-01-24T03:27:27.244" v="7" actId="1076"/>
        <pc:sldMkLst>
          <pc:docMk/>
          <pc:sldMk cId="1783535069" sldId="256"/>
        </pc:sldMkLst>
        <pc:spChg chg="mod">
          <ac:chgData name="Gemma Barlow" userId="c30dbb08-a72b-4f64-9c26-843b26107620" providerId="ADAL" clId="{89C90671-7C38-4E3C-876A-A178651FE38B}" dt="2025-01-24T03:27:22.643" v="4" actId="27636"/>
          <ac:spMkLst>
            <pc:docMk/>
            <pc:sldMk cId="1783535069" sldId="256"/>
            <ac:spMk id="3" creationId="{B1BC1ED3-6E52-C15F-A9A8-FFD6F4B02797}"/>
          </ac:spMkLst>
        </pc:spChg>
        <pc:picChg chg="mod">
          <ac:chgData name="Gemma Barlow" userId="c30dbb08-a72b-4f64-9c26-843b26107620" providerId="ADAL" clId="{89C90671-7C38-4E3C-876A-A178651FE38B}" dt="2025-01-24T03:27:27.244" v="7" actId="1076"/>
          <ac:picMkLst>
            <pc:docMk/>
            <pc:sldMk cId="1783535069" sldId="256"/>
            <ac:picMk id="4" creationId="{666BFC40-4E0E-3B83-F272-AAAE1479EE86}"/>
          </ac:picMkLst>
        </pc:picChg>
      </pc:sldChg>
      <pc:sldChg chg="addSp modSp new del mod">
        <pc:chgData name="Gemma Barlow" userId="c30dbb08-a72b-4f64-9c26-843b26107620" providerId="ADAL" clId="{89C90671-7C38-4E3C-876A-A178651FE38B}" dt="2025-01-24T04:51:16.217" v="26" actId="47"/>
        <pc:sldMkLst>
          <pc:docMk/>
          <pc:sldMk cId="3845500891" sldId="269"/>
        </pc:sldMkLst>
        <pc:spChg chg="add mod">
          <ac:chgData name="Gemma Barlow" userId="c30dbb08-a72b-4f64-9c26-843b26107620" providerId="ADAL" clId="{89C90671-7C38-4E3C-876A-A178651FE38B}" dt="2025-01-24T03:31:46.373" v="23" actId="14100"/>
          <ac:spMkLst>
            <pc:docMk/>
            <pc:sldMk cId="3845500891" sldId="269"/>
            <ac:spMk id="4" creationId="{2087B5A0-7349-BA66-23D5-CD202D01B473}"/>
          </ac:spMkLst>
        </pc:spChg>
        <pc:picChg chg="add mod">
          <ac:chgData name="Gemma Barlow" userId="c30dbb08-a72b-4f64-9c26-843b26107620" providerId="ADAL" clId="{89C90671-7C38-4E3C-876A-A178651FE38B}" dt="2025-01-24T03:30:49.466" v="12" actId="1076"/>
          <ac:picMkLst>
            <pc:docMk/>
            <pc:sldMk cId="3845500891" sldId="269"/>
            <ac:picMk id="5" creationId="{026ED85A-F591-71C4-A51A-BE37295E6BED}"/>
          </ac:picMkLst>
        </pc:picChg>
        <pc:picChg chg="add mod">
          <ac:chgData name="Gemma Barlow" userId="c30dbb08-a72b-4f64-9c26-843b26107620" providerId="ADAL" clId="{89C90671-7C38-4E3C-876A-A178651FE38B}" dt="2025-01-24T03:31:31.220" v="18" actId="1076"/>
          <ac:picMkLst>
            <pc:docMk/>
            <pc:sldMk cId="3845500891" sldId="269"/>
            <ac:picMk id="6" creationId="{DB08E6AB-0497-1ECC-D4AF-F9F1A5E2B66A}"/>
          </ac:picMkLst>
        </pc:picChg>
        <pc:picChg chg="add mod">
          <ac:chgData name="Gemma Barlow" userId="c30dbb08-a72b-4f64-9c26-843b26107620" providerId="ADAL" clId="{89C90671-7C38-4E3C-876A-A178651FE38B}" dt="2025-01-24T03:31:35.044" v="20" actId="1076"/>
          <ac:picMkLst>
            <pc:docMk/>
            <pc:sldMk cId="3845500891" sldId="269"/>
            <ac:picMk id="7" creationId="{B4C60437-BDFC-FA77-27D1-3E55DE3EDB1D}"/>
          </ac:picMkLst>
        </pc:picChg>
      </pc:sldChg>
      <pc:sldChg chg="new del">
        <pc:chgData name="Gemma Barlow" userId="c30dbb08-a72b-4f64-9c26-843b26107620" providerId="ADAL" clId="{89C90671-7C38-4E3C-876A-A178651FE38B}" dt="2025-01-24T04:51:12.651" v="24" actId="47"/>
        <pc:sldMkLst>
          <pc:docMk/>
          <pc:sldMk cId="1326235431" sldId="270"/>
        </pc:sldMkLst>
      </pc:sldChg>
      <pc:sldChg chg="new del">
        <pc:chgData name="Gemma Barlow" userId="c30dbb08-a72b-4f64-9c26-843b26107620" providerId="ADAL" clId="{89C90671-7C38-4E3C-876A-A178651FE38B}" dt="2025-01-24T04:51:13.646" v="25" actId="47"/>
        <pc:sldMkLst>
          <pc:docMk/>
          <pc:sldMk cId="4257787964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D5257-6517-4CC2-B2EF-ED1670019BD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A0101-70CB-4640-8756-2BB16A6BF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41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45081-BFAF-DA14-66FA-36358A01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A2624-BC13-AD46-73E5-5C91E0521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4F083-F135-4401-66CA-D0855ED5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259-2CCD-4947-94E0-24858168811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1A792-034B-1126-D9FD-797D74BA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FF625-665A-7BB4-AD4B-868007A5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FCCB-8079-444B-8757-7D2E13F5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46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5395-E73A-A7DF-1689-E923F703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5DF73-C3DF-DC7B-B8D5-92D6B7730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449E4-3E03-0B24-8909-8C00F5AA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259-2CCD-4947-94E0-24858168811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ECA7A-B2B3-314A-C283-297F7AC92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B41A8-1F84-5419-F5C9-23CFA02A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FCCB-8079-444B-8757-7D2E13F5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792FF-9D29-8857-264E-F8B09213B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17998-D2CE-FB77-DFC1-63B999F69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C3BDD-8BF2-B7DB-DBEE-FFB87F10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259-2CCD-4947-94E0-24858168811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963D3-66EB-32DD-960D-DE4DAB2B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E81B5-3FFF-C045-E658-6B164AC4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FCCB-8079-444B-8757-7D2E13F5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82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35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2124-0CAA-0A3A-7736-40ED85520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68B3F-F8A4-B404-403D-51964650F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8B124-FB68-180E-99AA-F6F13834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259-2CCD-4947-94E0-24858168811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1A60D-07DE-11A3-F2D0-EC85B012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0B32A-8682-900A-6594-84AAFA56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FCCB-8079-444B-8757-7D2E13F5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920B-A1F1-DDDF-B505-9E1F1F6E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701F-EE4D-E8BD-19B8-161B4859C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9538-0F6F-5FDF-0029-B5E86D79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259-2CCD-4947-94E0-24858168811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39F41-2895-08E4-8A2E-17FDA3C5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F4DB5-78A3-95EE-46EE-4627FBD4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FCCB-8079-444B-8757-7D2E13F5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BA32-ED60-15EF-B51B-A09B59DF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91E40-A9A6-E5FD-220B-BDD12C475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B151D-4DD6-364E-49C0-6C35A0DDC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33187-F24C-0BF5-2C03-707CA5EB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259-2CCD-4947-94E0-24858168811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32B38-4B19-9D09-96B5-A8BA5BCA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66A7F-4FD9-5ECB-F677-D0CDE697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FCCB-8079-444B-8757-7D2E13F5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0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57F6F-5281-269A-D5F8-336A14C0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2A325-3725-7EBD-D6D2-064050191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4249F-E95B-1BD7-C82C-DAABDE160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94B83-D277-1355-D000-FB94ADC52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90D67-97CE-6C1C-9C30-BB67C08BF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6CB91-3E58-2CA8-2936-87CD44F6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259-2CCD-4947-94E0-24858168811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FC22D-10FF-93FF-83BD-4AEC3F84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F9DC2-576D-C2F4-63CB-68C9E91E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FCCB-8079-444B-8757-7D2E13F5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87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B082-27B6-A29E-B3C9-B6E3769D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9A1B6-280E-F1CA-EC32-8E0CC2F4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259-2CCD-4947-94E0-24858168811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220F3-5114-1F50-B089-933EC871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1B812-6D8F-3E87-AA24-39AA5FFF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FCCB-8079-444B-8757-7D2E13F5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0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504DD-4300-4DD0-E202-36DC164E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259-2CCD-4947-94E0-24858168811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A3556-5CED-6250-D763-97E21FA1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0427B-312D-0EAE-6BBF-0F92FA84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FCCB-8079-444B-8757-7D2E13F5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6DCE4-4427-E135-4D84-2EDDD998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BC794-8EE1-6383-5469-A5AB6FF65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9D69B-1CAB-BAE7-FF70-65975EFBA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2C50B-991B-1B3C-050D-4F94F1902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259-2CCD-4947-94E0-24858168811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88F7E-D2FF-EBB9-EBD3-2D5BBBAF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83182-94EC-E7E5-AF5B-5BC42DFD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FCCB-8079-444B-8757-7D2E13F5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0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66E2-4507-6DFE-BA69-F7548275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8C4A8-54BD-B59D-EC1E-C79581A6D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73648-8B41-D612-E872-0187DE14F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AEDB1-9B8A-EB15-3254-903D7DAA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259-2CCD-4947-94E0-24858168811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42FD2-A2C6-1411-F67B-7D9597BA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5B39F-9AFF-33C4-4CC5-B76AF034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5FCCB-8079-444B-8757-7D2E13F5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8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778B5-F735-70E4-F126-21D59A06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A4746-9256-99C7-928E-987E34BD1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891F0-00A5-74E5-0B7E-C60C61282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D1A259-2CCD-4947-94E0-24858168811F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F2BCF-3138-9F7B-170D-CD91312A2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88746-F17A-5257-688D-99C5E3B58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05FCCB-8079-444B-8757-7D2E13F5F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5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B7F3-D10B-0D40-CD3E-2012401F9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" y="0"/>
            <a:ext cx="9144000" cy="1021230"/>
          </a:xfrm>
        </p:spPr>
        <p:txBody>
          <a:bodyPr/>
          <a:lstStyle/>
          <a:p>
            <a:pPr algn="l"/>
            <a:r>
              <a:rPr lang="en-US" dirty="0"/>
              <a:t>Artist Research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C1ED3-6E52-C15F-A9A8-FFD6F4B02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73" y="1021230"/>
            <a:ext cx="7380007" cy="561731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/>
              <a:t>For this unit you will need 2 x artist research double pages. These should be artists whose work links to your project ideas in some way.</a:t>
            </a:r>
          </a:p>
          <a:p>
            <a:pPr algn="l"/>
            <a:endParaRPr lang="en-US" dirty="0"/>
          </a:p>
          <a:p>
            <a:pPr algn="l"/>
            <a:r>
              <a:rPr lang="en-US" u="sng" dirty="0"/>
              <a:t>You should include:-</a:t>
            </a:r>
          </a:p>
          <a:p>
            <a:pPr algn="l"/>
            <a:r>
              <a:rPr lang="en-US" b="1" dirty="0"/>
              <a:t>A title </a:t>
            </a:r>
            <a:r>
              <a:rPr lang="en-US" dirty="0"/>
              <a:t>– the artist’s name</a:t>
            </a:r>
          </a:p>
          <a:p>
            <a:pPr algn="l"/>
            <a:r>
              <a:rPr lang="en-US" b="1" dirty="0"/>
              <a:t>At least two images </a:t>
            </a:r>
            <a:r>
              <a:rPr lang="en-US" dirty="0"/>
              <a:t>of the artist’s work.</a:t>
            </a:r>
          </a:p>
          <a:p>
            <a:pPr algn="l"/>
            <a:r>
              <a:rPr lang="en-US" dirty="0"/>
              <a:t>A </a:t>
            </a:r>
            <a:r>
              <a:rPr lang="en-US" b="1" dirty="0"/>
              <a:t>recreation</a:t>
            </a:r>
            <a:r>
              <a:rPr lang="en-US" dirty="0"/>
              <a:t> – this can be an enlarged section of the artwork.</a:t>
            </a:r>
          </a:p>
          <a:p>
            <a:pPr algn="l"/>
            <a:r>
              <a:rPr lang="en-US" b="1" dirty="0"/>
              <a:t>Describe, </a:t>
            </a:r>
            <a:r>
              <a:rPr lang="en-US" b="1" dirty="0" err="1"/>
              <a:t>Analyse</a:t>
            </a:r>
            <a:r>
              <a:rPr lang="en-US" b="1" dirty="0"/>
              <a:t>, Interpret, Judge </a:t>
            </a:r>
            <a:r>
              <a:rPr lang="en-US" dirty="0"/>
              <a:t>– use the </a:t>
            </a:r>
            <a:r>
              <a:rPr lang="en-US" dirty="0" err="1"/>
              <a:t>helpsheet</a:t>
            </a:r>
            <a:r>
              <a:rPr lang="en-US" dirty="0"/>
              <a:t> in your book</a:t>
            </a:r>
            <a:endParaRPr lang="en-US" b="1" dirty="0"/>
          </a:p>
          <a:p>
            <a:pPr algn="l"/>
            <a:r>
              <a:rPr lang="en-US" b="1" dirty="0" err="1"/>
              <a:t>Critcal</a:t>
            </a:r>
            <a:r>
              <a:rPr lang="en-US" b="1" dirty="0"/>
              <a:t> and contextual analysis </a:t>
            </a:r>
            <a:r>
              <a:rPr lang="en-US" dirty="0"/>
              <a:t>– why has the artist made the work, what is the message that the artist wants to convey. Is the work a reaction or reflection of events that were happening in the world at the time that the artist made it?</a:t>
            </a:r>
          </a:p>
          <a:p>
            <a:pPr algn="l"/>
            <a:r>
              <a:rPr lang="en-US" b="1" dirty="0"/>
              <a:t>Talk about how this artist/work will influence your project </a:t>
            </a:r>
            <a:r>
              <a:rPr lang="en-US" dirty="0"/>
              <a:t>– is it their ideas that link to your work? Do you want to explore the techniques/media and materials that they use?</a:t>
            </a:r>
            <a:endParaRPr lang="en-GB" dirty="0"/>
          </a:p>
          <a:p>
            <a:pPr algn="l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BFC40-4E0E-3B83-F272-AAAE1479E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7" b="4720"/>
          <a:stretch/>
        </p:blipFill>
        <p:spPr>
          <a:xfrm rot="10800000">
            <a:off x="7375283" y="1512820"/>
            <a:ext cx="4698644" cy="31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3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429768" y="557783"/>
            <a:ext cx="5147299" cy="61933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6211967" y="574385"/>
            <a:ext cx="5775816" cy="628361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8920870" y="960001"/>
            <a:ext cx="2395313" cy="28090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Artist Image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a piece by the artist to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Add image and give source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8925586" y="3116472"/>
            <a:ext cx="2469048" cy="68916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 title of work, date, artist, ,media and place of installation.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3773571" y="2735241"/>
            <a:ext cx="1609188" cy="18187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Description of work</a:t>
            </a: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(what is it? What does it look like?)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6307091" y="1305626"/>
            <a:ext cx="2207241" cy="260923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 of Formal Qualities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-scale,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colour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material, structure etc. positive and negative space - look at (worksheet in your sketchbook)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(Analysis means explaining why something looks the way it is?)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6316928" y="574385"/>
            <a:ext cx="2197404" cy="57303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Purpose and Meaning.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3580591" y="4589782"/>
            <a:ext cx="1742841" cy="186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Add another image here perhaps.  (different viewpoint)</a:t>
            </a:r>
            <a:endParaRPr sz="19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6383096" y="6068277"/>
            <a:ext cx="4489203" cy="54935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Sources</a:t>
            </a: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6296625" y="3915161"/>
            <a:ext cx="2207241" cy="194787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people said about the piece.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8906206" y="3950128"/>
            <a:ext cx="2031293" cy="194787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I think?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570602" y="1094872"/>
            <a:ext cx="4865629" cy="117334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to the artist and their work - Give a brief outline of the artist’s life, education, style of art, meaning of their work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669898" y="699983"/>
            <a:ext cx="4252350" cy="40394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Artist’s name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56;p3">
            <a:extLst>
              <a:ext uri="{FF2B5EF4-FFF2-40B4-BE49-F238E27FC236}">
                <a16:creationId xmlns:a16="http://schemas.microsoft.com/office/drawing/2014/main" id="{A7E95374-97EF-BA71-5258-C2925F29CABC}"/>
              </a:ext>
            </a:extLst>
          </p:cNvPr>
          <p:cNvSpPr txBox="1"/>
          <p:nvPr/>
        </p:nvSpPr>
        <p:spPr>
          <a:xfrm>
            <a:off x="523191" y="4522765"/>
            <a:ext cx="2395313" cy="220296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Artist Image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a piece by the artist to </a:t>
            </a:r>
            <a:r>
              <a:rPr lang="en-US" sz="19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Add image and give source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5;p3">
            <a:extLst>
              <a:ext uri="{FF2B5EF4-FFF2-40B4-BE49-F238E27FC236}">
                <a16:creationId xmlns:a16="http://schemas.microsoft.com/office/drawing/2014/main" id="{E92E7418-F6BD-C220-B5CF-7FDFA7C4D534}"/>
              </a:ext>
            </a:extLst>
          </p:cNvPr>
          <p:cNvSpPr txBox="1"/>
          <p:nvPr/>
        </p:nvSpPr>
        <p:spPr>
          <a:xfrm>
            <a:off x="510682" y="2369680"/>
            <a:ext cx="3025236" cy="209519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Recreation of one of the artworks that you have chosen</a:t>
            </a: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57;p3">
            <a:extLst>
              <a:ext uri="{FF2B5EF4-FFF2-40B4-BE49-F238E27FC236}">
                <a16:creationId xmlns:a16="http://schemas.microsoft.com/office/drawing/2014/main" id="{60845386-91DA-9CD0-FB4D-D79C3806681D}"/>
              </a:ext>
            </a:extLst>
          </p:cNvPr>
          <p:cNvSpPr txBox="1"/>
          <p:nvPr/>
        </p:nvSpPr>
        <p:spPr>
          <a:xfrm>
            <a:off x="3092213" y="6026169"/>
            <a:ext cx="2469048" cy="68916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 title of work, date, artist, ,media and place of installation.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1E408A-B67B-0C02-CC26-A8C9F975FDE5}"/>
              </a:ext>
            </a:extLst>
          </p:cNvPr>
          <p:cNvSpPr/>
          <p:nvPr/>
        </p:nvSpPr>
        <p:spPr>
          <a:xfrm>
            <a:off x="56619" y="0"/>
            <a:ext cx="6250472" cy="5164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99049-B74D-B89B-6287-BA9490E68A28}"/>
              </a:ext>
            </a:extLst>
          </p:cNvPr>
          <p:cNvSpPr txBox="1"/>
          <p:nvPr/>
        </p:nvSpPr>
        <p:spPr>
          <a:xfrm>
            <a:off x="147872" y="-109365"/>
            <a:ext cx="5541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Suggested Layout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4676-33AA-8773-A43F-88C19453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/>
              <a:t>Artist Research examples</a:t>
            </a:r>
            <a:endParaRPr lang="en-GB" sz="3400" dirty="0"/>
          </a:p>
        </p:txBody>
      </p:sp>
      <p:pic>
        <p:nvPicPr>
          <p:cNvPr id="5" name="Content Placeholder 4" descr="A book with a page open&#10;&#10;Description automatically generated with medium confidence">
            <a:extLst>
              <a:ext uri="{FF2B5EF4-FFF2-40B4-BE49-F238E27FC236}">
                <a16:creationId xmlns:a16="http://schemas.microsoft.com/office/drawing/2014/main" id="{E5169AF9-7467-75B7-DC56-7AB701503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57783" y="1253331"/>
            <a:ext cx="5801784" cy="4351338"/>
          </a:xfrm>
        </p:spPr>
      </p:pic>
      <p:pic>
        <p:nvPicPr>
          <p:cNvPr id="25" name="Picture 24" descr="A book with a page on it&#10;&#10;Description automatically generated with medium confidence">
            <a:extLst>
              <a:ext uri="{FF2B5EF4-FFF2-40B4-BE49-F238E27FC236}">
                <a16:creationId xmlns:a16="http://schemas.microsoft.com/office/drawing/2014/main" id="{B257A3A5-1E15-1BDD-3419-B6D1305DB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1348" y="1253331"/>
            <a:ext cx="5789721" cy="4351337"/>
          </a:xfrm>
          <a:prstGeom prst="rect">
            <a:avLst/>
          </a:prstGeom>
        </p:spPr>
      </p:pic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2B798F5A-7CE4-B6C0-FAA7-C2C6B23E8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924482"/>
              </p:ext>
            </p:extLst>
          </p:nvPr>
        </p:nvGraphicFramePr>
        <p:xfrm>
          <a:off x="8842375" y="4733925"/>
          <a:ext cx="1219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219006" imgH="514166" progId="Package">
                  <p:embed/>
                </p:oleObj>
              </mc:Choice>
              <mc:Fallback>
                <p:oleObj name="Packager Shell Object" showAsIcon="1" r:id="rId4" imgW="1219006" imgH="514166" progId="Package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2B798F5A-7CE4-B6C0-FAA7-C2C6B23E8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42375" y="4733925"/>
                        <a:ext cx="12192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52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0BF4-1DB0-2ACE-4578-56002787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" y="-2566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/>
              <a:t>Artist Research examples</a:t>
            </a:r>
            <a:endParaRPr lang="en-GB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47F9A-9F31-D9D7-3BE5-2E5A707C7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book with pictures of people&#10;&#10;Description automatically generated">
            <a:extLst>
              <a:ext uri="{FF2B5EF4-FFF2-40B4-BE49-F238E27FC236}">
                <a16:creationId xmlns:a16="http://schemas.microsoft.com/office/drawing/2014/main" id="{5CC6E1DB-EAC7-9B00-FF85-6FC576B75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4065" b="3333"/>
          <a:stretch/>
        </p:blipFill>
        <p:spPr>
          <a:xfrm rot="10800000">
            <a:off x="1216152" y="681037"/>
            <a:ext cx="8577072" cy="60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5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B327D-F416-69CD-EB74-B6D9A42D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sketchbook with a drawing of two people&#10;&#10;Description automatically generated">
            <a:extLst>
              <a:ext uri="{FF2B5EF4-FFF2-40B4-BE49-F238E27FC236}">
                <a16:creationId xmlns:a16="http://schemas.microsoft.com/office/drawing/2014/main" id="{F05D249E-E493-2851-2991-328885A7F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6233" r="4405" b="10979"/>
          <a:stretch/>
        </p:blipFill>
        <p:spPr>
          <a:xfrm>
            <a:off x="141973" y="1657985"/>
            <a:ext cx="5779142" cy="4139671"/>
          </a:xfrm>
          <a:prstGeom prst="rect">
            <a:avLst/>
          </a:prstGeom>
        </p:spPr>
      </p:pic>
      <p:pic>
        <p:nvPicPr>
          <p:cNvPr id="5" name="Picture 4" descr="A sketchbook with a drawing on it&#10;&#10;Description automatically generated">
            <a:extLst>
              <a:ext uri="{FF2B5EF4-FFF2-40B4-BE49-F238E27FC236}">
                <a16:creationId xmlns:a16="http://schemas.microsoft.com/office/drawing/2014/main" id="{50589AEE-9CFA-8031-1361-73DB40E2A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57985"/>
            <a:ext cx="6004282" cy="41396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2B880D-1715-2E8E-1849-EA3FB3FD0AD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/>
              <a:t>Artist Research examples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15724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F55E3-F91C-B0F7-988D-449C8EE03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sketchbook with a page and a note&#10;&#10;Description automatically generated with medium confidence">
            <a:extLst>
              <a:ext uri="{FF2B5EF4-FFF2-40B4-BE49-F238E27FC236}">
                <a16:creationId xmlns:a16="http://schemas.microsoft.com/office/drawing/2014/main" id="{C2BD5E4F-3535-0C9D-4A20-B1ADA55FC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10759" r="4405" b="7684"/>
          <a:stretch/>
        </p:blipFill>
        <p:spPr>
          <a:xfrm>
            <a:off x="0" y="1129623"/>
            <a:ext cx="6089423" cy="4121754"/>
          </a:xfrm>
          <a:prstGeom prst="rect">
            <a:avLst/>
          </a:prstGeom>
        </p:spPr>
      </p:pic>
      <p:pic>
        <p:nvPicPr>
          <p:cNvPr id="5" name="Picture 4" descr="A sketchbook with different images of people&#10;&#10;Description automatically generated">
            <a:extLst>
              <a:ext uri="{FF2B5EF4-FFF2-40B4-BE49-F238E27FC236}">
                <a16:creationId xmlns:a16="http://schemas.microsoft.com/office/drawing/2014/main" id="{FBF99A07-A64D-1269-44D2-23CD27594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10344"/>
            <a:ext cx="5521377" cy="41410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D53EBC-816F-EFF0-4054-653AA069EADB}"/>
              </a:ext>
            </a:extLst>
          </p:cNvPr>
          <p:cNvSpPr txBox="1">
            <a:spLocks/>
          </p:cNvSpPr>
          <p:nvPr/>
        </p:nvSpPr>
        <p:spPr>
          <a:xfrm>
            <a:off x="457201" y="1424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Artist Research examples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428928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95C78-E8A5-E7D6-7B22-3E980C0A6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sketchbook with a skeleton&#10;&#10;Description automatically generated">
            <a:extLst>
              <a:ext uri="{FF2B5EF4-FFF2-40B4-BE49-F238E27FC236}">
                <a16:creationId xmlns:a16="http://schemas.microsoft.com/office/drawing/2014/main" id="{D50AA186-821F-E45C-1171-FB2B96665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9" y="1027906"/>
            <a:ext cx="5902377" cy="4426783"/>
          </a:xfrm>
          <a:prstGeom prst="rect">
            <a:avLst/>
          </a:prstGeom>
        </p:spPr>
      </p:pic>
      <p:pic>
        <p:nvPicPr>
          <p:cNvPr id="5" name="Picture 4" descr="A sketchbook with a person's face&#10;&#10;Description automatically generated">
            <a:extLst>
              <a:ext uri="{FF2B5EF4-FFF2-40B4-BE49-F238E27FC236}">
                <a16:creationId xmlns:a16="http://schemas.microsoft.com/office/drawing/2014/main" id="{D6E7D658-0F8B-FFD7-821E-D4B4B49B5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906"/>
            <a:ext cx="5902377" cy="44267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042D17B-D4FE-DC76-AC94-5C6AE7827636}"/>
              </a:ext>
            </a:extLst>
          </p:cNvPr>
          <p:cNvSpPr txBox="1">
            <a:spLocks/>
          </p:cNvSpPr>
          <p:nvPr/>
        </p:nvSpPr>
        <p:spPr>
          <a:xfrm>
            <a:off x="39624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Artist Research examples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82371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B1682-30CC-1ED5-D4CD-CC8ED4D6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sketchbook with a drawing of a person&#10;&#10;Description automatically generated">
            <a:extLst>
              <a:ext uri="{FF2B5EF4-FFF2-40B4-BE49-F238E27FC236}">
                <a16:creationId xmlns:a16="http://schemas.microsoft.com/office/drawing/2014/main" id="{8ABED1F7-84D8-83FE-51A7-3EE307E5D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4185" r="5635" b="6163"/>
          <a:stretch/>
        </p:blipFill>
        <p:spPr>
          <a:xfrm>
            <a:off x="1548761" y="566928"/>
            <a:ext cx="8217031" cy="61121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DED06C5-819D-31DE-0735-B3122E89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661"/>
            <a:ext cx="10098024" cy="485267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Artist Research examples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71590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DBC8D-9FC0-D322-857F-804E3E5FA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sketchbook with drawings and text&#10;&#10;Description automatically generated">
            <a:extLst>
              <a:ext uri="{FF2B5EF4-FFF2-40B4-BE49-F238E27FC236}">
                <a16:creationId xmlns:a16="http://schemas.microsoft.com/office/drawing/2014/main" id="{B877BF6B-33F4-FB20-A442-4FEB37F8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6645" r="4406" b="1142"/>
          <a:stretch/>
        </p:blipFill>
        <p:spPr>
          <a:xfrm>
            <a:off x="1294398" y="681037"/>
            <a:ext cx="7858745" cy="6097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EF09990-F1E3-E974-F00C-F4971CFE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6" y="99949"/>
            <a:ext cx="11161776" cy="672259"/>
          </a:xfrm>
        </p:spPr>
        <p:txBody>
          <a:bodyPr>
            <a:normAutofit/>
          </a:bodyPr>
          <a:lstStyle/>
          <a:p>
            <a:r>
              <a:rPr lang="en-US" sz="3400" dirty="0"/>
              <a:t>Artist Research examples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102681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7010</TotalTime>
  <Words>368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Packager Shell Object</vt:lpstr>
      <vt:lpstr>Artist Research</vt:lpstr>
      <vt:lpstr>PowerPoint Presentation</vt:lpstr>
      <vt:lpstr>Artist Research examples</vt:lpstr>
      <vt:lpstr>Artist Research examples</vt:lpstr>
      <vt:lpstr>PowerPoint Presentation</vt:lpstr>
      <vt:lpstr>PowerPoint Presentation</vt:lpstr>
      <vt:lpstr>PowerPoint Presentation</vt:lpstr>
      <vt:lpstr>Artist Research examples</vt:lpstr>
      <vt:lpstr>Artist Research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Gemma Barlow</dc:creator>
  <cp:lastModifiedBy>Gemma Barlow</cp:lastModifiedBy>
  <cp:revision>2</cp:revision>
  <dcterms:created xsi:type="dcterms:W3CDTF">2024-10-21T05:51:20Z</dcterms:created>
  <dcterms:modified xsi:type="dcterms:W3CDTF">2025-01-24T04:51:21Z</dcterms:modified>
</cp:coreProperties>
</file>