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9" d="100"/>
          <a:sy n="59" d="100"/>
        </p:scale>
        <p:origin x="24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3F281-465D-49DA-B923-F70BDF7125E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47EA96F-071D-8A1C-232C-DEBD10C6A4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B6264E2-52AA-4992-8997-FA46430D688C}"/>
              </a:ext>
            </a:extLst>
          </p:cNvPr>
          <p:cNvSpPr>
            <a:spLocks noGrp="1"/>
          </p:cNvSpPr>
          <p:nvPr>
            <p:ph type="dt" sz="half" idx="10"/>
          </p:nvPr>
        </p:nvSpPr>
        <p:spPr/>
        <p:txBody>
          <a:bodyPr/>
          <a:lstStyle/>
          <a:p>
            <a:fld id="{E93B7881-7D8E-4D83-922E-5F2281719D48}" type="datetimeFigureOut">
              <a:rPr lang="en-GB" smtClean="0"/>
              <a:t>18/04/2024</a:t>
            </a:fld>
            <a:endParaRPr lang="en-GB"/>
          </a:p>
        </p:txBody>
      </p:sp>
      <p:sp>
        <p:nvSpPr>
          <p:cNvPr id="5" name="Footer Placeholder 4">
            <a:extLst>
              <a:ext uri="{FF2B5EF4-FFF2-40B4-BE49-F238E27FC236}">
                <a16:creationId xmlns:a16="http://schemas.microsoft.com/office/drawing/2014/main" id="{12BA0AB2-756D-9CEF-DAC7-E8DF2BE3A8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3919CA2-D02C-19F1-5960-7EE69834DFD5}"/>
              </a:ext>
            </a:extLst>
          </p:cNvPr>
          <p:cNvSpPr>
            <a:spLocks noGrp="1"/>
          </p:cNvSpPr>
          <p:nvPr>
            <p:ph type="sldNum" sz="quarter" idx="12"/>
          </p:nvPr>
        </p:nvSpPr>
        <p:spPr/>
        <p:txBody>
          <a:bodyPr/>
          <a:lstStyle/>
          <a:p>
            <a:fld id="{AC7B7B38-8350-404E-BDEA-657F538795C8}" type="slidenum">
              <a:rPr lang="en-GB" smtClean="0"/>
              <a:t>‹#›</a:t>
            </a:fld>
            <a:endParaRPr lang="en-GB"/>
          </a:p>
        </p:txBody>
      </p:sp>
    </p:spTree>
    <p:extLst>
      <p:ext uri="{BB962C8B-B14F-4D97-AF65-F5344CB8AC3E}">
        <p14:creationId xmlns:p14="http://schemas.microsoft.com/office/powerpoint/2010/main" val="76497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EAE31-65E6-6521-19F0-5732A47CB3C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8C129B8-4049-B5BC-66DF-67BA2D70C7F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B83864D-0893-6D6A-7812-3712AED9CD50}"/>
              </a:ext>
            </a:extLst>
          </p:cNvPr>
          <p:cNvSpPr>
            <a:spLocks noGrp="1"/>
          </p:cNvSpPr>
          <p:nvPr>
            <p:ph type="dt" sz="half" idx="10"/>
          </p:nvPr>
        </p:nvSpPr>
        <p:spPr/>
        <p:txBody>
          <a:bodyPr/>
          <a:lstStyle/>
          <a:p>
            <a:fld id="{E93B7881-7D8E-4D83-922E-5F2281719D48}" type="datetimeFigureOut">
              <a:rPr lang="en-GB" smtClean="0"/>
              <a:t>18/04/2024</a:t>
            </a:fld>
            <a:endParaRPr lang="en-GB"/>
          </a:p>
        </p:txBody>
      </p:sp>
      <p:sp>
        <p:nvSpPr>
          <p:cNvPr id="5" name="Footer Placeholder 4">
            <a:extLst>
              <a:ext uri="{FF2B5EF4-FFF2-40B4-BE49-F238E27FC236}">
                <a16:creationId xmlns:a16="http://schemas.microsoft.com/office/drawing/2014/main" id="{FE27CEF3-B8DA-F3CD-56E8-5195D8B52AC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CC254B-C0EC-AF3D-364A-D0F2C9FDBC9D}"/>
              </a:ext>
            </a:extLst>
          </p:cNvPr>
          <p:cNvSpPr>
            <a:spLocks noGrp="1"/>
          </p:cNvSpPr>
          <p:nvPr>
            <p:ph type="sldNum" sz="quarter" idx="12"/>
          </p:nvPr>
        </p:nvSpPr>
        <p:spPr/>
        <p:txBody>
          <a:bodyPr/>
          <a:lstStyle/>
          <a:p>
            <a:fld id="{AC7B7B38-8350-404E-BDEA-657F538795C8}" type="slidenum">
              <a:rPr lang="en-GB" smtClean="0"/>
              <a:t>‹#›</a:t>
            </a:fld>
            <a:endParaRPr lang="en-GB"/>
          </a:p>
        </p:txBody>
      </p:sp>
    </p:spTree>
    <p:extLst>
      <p:ext uri="{BB962C8B-B14F-4D97-AF65-F5344CB8AC3E}">
        <p14:creationId xmlns:p14="http://schemas.microsoft.com/office/powerpoint/2010/main" val="3405789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4660E8-5744-AE71-646F-C11A3F5E837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76D352C-23ED-70A7-A6F4-57D06B3458B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E67D18-AA99-1E99-A221-D9BC8A472FEB}"/>
              </a:ext>
            </a:extLst>
          </p:cNvPr>
          <p:cNvSpPr>
            <a:spLocks noGrp="1"/>
          </p:cNvSpPr>
          <p:nvPr>
            <p:ph type="dt" sz="half" idx="10"/>
          </p:nvPr>
        </p:nvSpPr>
        <p:spPr/>
        <p:txBody>
          <a:bodyPr/>
          <a:lstStyle/>
          <a:p>
            <a:fld id="{E93B7881-7D8E-4D83-922E-5F2281719D48}" type="datetimeFigureOut">
              <a:rPr lang="en-GB" smtClean="0"/>
              <a:t>18/04/2024</a:t>
            </a:fld>
            <a:endParaRPr lang="en-GB"/>
          </a:p>
        </p:txBody>
      </p:sp>
      <p:sp>
        <p:nvSpPr>
          <p:cNvPr id="5" name="Footer Placeholder 4">
            <a:extLst>
              <a:ext uri="{FF2B5EF4-FFF2-40B4-BE49-F238E27FC236}">
                <a16:creationId xmlns:a16="http://schemas.microsoft.com/office/drawing/2014/main" id="{3FD527B5-48D0-C7AA-A385-131BED45DB1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19AD5C-5BB3-204C-02F0-C1CA3450590E}"/>
              </a:ext>
            </a:extLst>
          </p:cNvPr>
          <p:cNvSpPr>
            <a:spLocks noGrp="1"/>
          </p:cNvSpPr>
          <p:nvPr>
            <p:ph type="sldNum" sz="quarter" idx="12"/>
          </p:nvPr>
        </p:nvSpPr>
        <p:spPr/>
        <p:txBody>
          <a:bodyPr/>
          <a:lstStyle/>
          <a:p>
            <a:fld id="{AC7B7B38-8350-404E-BDEA-657F538795C8}" type="slidenum">
              <a:rPr lang="en-GB" smtClean="0"/>
              <a:t>‹#›</a:t>
            </a:fld>
            <a:endParaRPr lang="en-GB"/>
          </a:p>
        </p:txBody>
      </p:sp>
    </p:spTree>
    <p:extLst>
      <p:ext uri="{BB962C8B-B14F-4D97-AF65-F5344CB8AC3E}">
        <p14:creationId xmlns:p14="http://schemas.microsoft.com/office/powerpoint/2010/main" val="555049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8C24D-CA5F-A253-33BA-17DB150AA14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A5AC543-F0EA-9CF7-925C-EDAD9B78989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C942D40-7A4B-56F3-A63A-095C9B65EF10}"/>
              </a:ext>
            </a:extLst>
          </p:cNvPr>
          <p:cNvSpPr>
            <a:spLocks noGrp="1"/>
          </p:cNvSpPr>
          <p:nvPr>
            <p:ph type="dt" sz="half" idx="10"/>
          </p:nvPr>
        </p:nvSpPr>
        <p:spPr/>
        <p:txBody>
          <a:bodyPr/>
          <a:lstStyle/>
          <a:p>
            <a:fld id="{E93B7881-7D8E-4D83-922E-5F2281719D48}" type="datetimeFigureOut">
              <a:rPr lang="en-GB" smtClean="0"/>
              <a:t>18/04/2024</a:t>
            </a:fld>
            <a:endParaRPr lang="en-GB"/>
          </a:p>
        </p:txBody>
      </p:sp>
      <p:sp>
        <p:nvSpPr>
          <p:cNvPr id="5" name="Footer Placeholder 4">
            <a:extLst>
              <a:ext uri="{FF2B5EF4-FFF2-40B4-BE49-F238E27FC236}">
                <a16:creationId xmlns:a16="http://schemas.microsoft.com/office/drawing/2014/main" id="{DC9022D9-2761-466D-8247-489B07D5DD2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79B63A1-B685-9340-DD69-F666600FBCBA}"/>
              </a:ext>
            </a:extLst>
          </p:cNvPr>
          <p:cNvSpPr>
            <a:spLocks noGrp="1"/>
          </p:cNvSpPr>
          <p:nvPr>
            <p:ph type="sldNum" sz="quarter" idx="12"/>
          </p:nvPr>
        </p:nvSpPr>
        <p:spPr/>
        <p:txBody>
          <a:bodyPr/>
          <a:lstStyle/>
          <a:p>
            <a:fld id="{AC7B7B38-8350-404E-BDEA-657F538795C8}" type="slidenum">
              <a:rPr lang="en-GB" smtClean="0"/>
              <a:t>‹#›</a:t>
            </a:fld>
            <a:endParaRPr lang="en-GB"/>
          </a:p>
        </p:txBody>
      </p:sp>
    </p:spTree>
    <p:extLst>
      <p:ext uri="{BB962C8B-B14F-4D97-AF65-F5344CB8AC3E}">
        <p14:creationId xmlns:p14="http://schemas.microsoft.com/office/powerpoint/2010/main" val="2632301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EABF9-71CB-152A-CD8E-40F8DECBE8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0149A95-ECBC-F8BF-7977-44703D3420D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ADD216C-822A-2F35-3B2E-307B39FA1ACA}"/>
              </a:ext>
            </a:extLst>
          </p:cNvPr>
          <p:cNvSpPr>
            <a:spLocks noGrp="1"/>
          </p:cNvSpPr>
          <p:nvPr>
            <p:ph type="dt" sz="half" idx="10"/>
          </p:nvPr>
        </p:nvSpPr>
        <p:spPr/>
        <p:txBody>
          <a:bodyPr/>
          <a:lstStyle/>
          <a:p>
            <a:fld id="{E93B7881-7D8E-4D83-922E-5F2281719D48}" type="datetimeFigureOut">
              <a:rPr lang="en-GB" smtClean="0"/>
              <a:t>18/04/2024</a:t>
            </a:fld>
            <a:endParaRPr lang="en-GB"/>
          </a:p>
        </p:txBody>
      </p:sp>
      <p:sp>
        <p:nvSpPr>
          <p:cNvPr id="5" name="Footer Placeholder 4">
            <a:extLst>
              <a:ext uri="{FF2B5EF4-FFF2-40B4-BE49-F238E27FC236}">
                <a16:creationId xmlns:a16="http://schemas.microsoft.com/office/drawing/2014/main" id="{CDADB0C5-D63A-5390-7177-498F19DA85C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8ADF19-9D37-DA0D-EC28-AB937186486B}"/>
              </a:ext>
            </a:extLst>
          </p:cNvPr>
          <p:cNvSpPr>
            <a:spLocks noGrp="1"/>
          </p:cNvSpPr>
          <p:nvPr>
            <p:ph type="sldNum" sz="quarter" idx="12"/>
          </p:nvPr>
        </p:nvSpPr>
        <p:spPr/>
        <p:txBody>
          <a:bodyPr/>
          <a:lstStyle/>
          <a:p>
            <a:fld id="{AC7B7B38-8350-404E-BDEA-657F538795C8}" type="slidenum">
              <a:rPr lang="en-GB" smtClean="0"/>
              <a:t>‹#›</a:t>
            </a:fld>
            <a:endParaRPr lang="en-GB"/>
          </a:p>
        </p:txBody>
      </p:sp>
    </p:spTree>
    <p:extLst>
      <p:ext uri="{BB962C8B-B14F-4D97-AF65-F5344CB8AC3E}">
        <p14:creationId xmlns:p14="http://schemas.microsoft.com/office/powerpoint/2010/main" val="2066758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FD351-53B8-837C-5A73-BC62B7064A5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0526F59-6E34-B250-EF0F-5E6F389647C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FED8345-3DDC-A051-CEB9-7A2A8048A39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73388D7-0CA6-4464-FD6F-AF8350CA9AB9}"/>
              </a:ext>
            </a:extLst>
          </p:cNvPr>
          <p:cNvSpPr>
            <a:spLocks noGrp="1"/>
          </p:cNvSpPr>
          <p:nvPr>
            <p:ph type="dt" sz="half" idx="10"/>
          </p:nvPr>
        </p:nvSpPr>
        <p:spPr/>
        <p:txBody>
          <a:bodyPr/>
          <a:lstStyle/>
          <a:p>
            <a:fld id="{E93B7881-7D8E-4D83-922E-5F2281719D48}" type="datetimeFigureOut">
              <a:rPr lang="en-GB" smtClean="0"/>
              <a:t>18/04/2024</a:t>
            </a:fld>
            <a:endParaRPr lang="en-GB"/>
          </a:p>
        </p:txBody>
      </p:sp>
      <p:sp>
        <p:nvSpPr>
          <p:cNvPr id="6" name="Footer Placeholder 5">
            <a:extLst>
              <a:ext uri="{FF2B5EF4-FFF2-40B4-BE49-F238E27FC236}">
                <a16:creationId xmlns:a16="http://schemas.microsoft.com/office/drawing/2014/main" id="{6AB40B03-6BF4-438B-AEBE-910FF691A17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43D4EF6-5C7E-D818-958F-8D4F3F74F4DD}"/>
              </a:ext>
            </a:extLst>
          </p:cNvPr>
          <p:cNvSpPr>
            <a:spLocks noGrp="1"/>
          </p:cNvSpPr>
          <p:nvPr>
            <p:ph type="sldNum" sz="quarter" idx="12"/>
          </p:nvPr>
        </p:nvSpPr>
        <p:spPr/>
        <p:txBody>
          <a:bodyPr/>
          <a:lstStyle/>
          <a:p>
            <a:fld id="{AC7B7B38-8350-404E-BDEA-657F538795C8}" type="slidenum">
              <a:rPr lang="en-GB" smtClean="0"/>
              <a:t>‹#›</a:t>
            </a:fld>
            <a:endParaRPr lang="en-GB"/>
          </a:p>
        </p:txBody>
      </p:sp>
    </p:spTree>
    <p:extLst>
      <p:ext uri="{BB962C8B-B14F-4D97-AF65-F5344CB8AC3E}">
        <p14:creationId xmlns:p14="http://schemas.microsoft.com/office/powerpoint/2010/main" val="2159739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567DF-E76C-0C3A-98C8-796F8B4E9E4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70CC95B-904C-128B-1727-32DCFC89D6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8A70004-CEE7-C5EF-4F42-0CDE8C1A9D0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E40468E-4783-EFAB-E61F-A4702227E0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CA11DD1-29AD-C971-A374-1F841D0BB51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4A74BE9-15C2-C997-4610-BDA59424356D}"/>
              </a:ext>
            </a:extLst>
          </p:cNvPr>
          <p:cNvSpPr>
            <a:spLocks noGrp="1"/>
          </p:cNvSpPr>
          <p:nvPr>
            <p:ph type="dt" sz="half" idx="10"/>
          </p:nvPr>
        </p:nvSpPr>
        <p:spPr/>
        <p:txBody>
          <a:bodyPr/>
          <a:lstStyle/>
          <a:p>
            <a:fld id="{E93B7881-7D8E-4D83-922E-5F2281719D48}" type="datetimeFigureOut">
              <a:rPr lang="en-GB" smtClean="0"/>
              <a:t>18/04/2024</a:t>
            </a:fld>
            <a:endParaRPr lang="en-GB"/>
          </a:p>
        </p:txBody>
      </p:sp>
      <p:sp>
        <p:nvSpPr>
          <p:cNvPr id="8" name="Footer Placeholder 7">
            <a:extLst>
              <a:ext uri="{FF2B5EF4-FFF2-40B4-BE49-F238E27FC236}">
                <a16:creationId xmlns:a16="http://schemas.microsoft.com/office/drawing/2014/main" id="{DA701904-9482-08E1-713E-D756B40D74D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04F630A-25E0-81FC-18E1-0859548ECE2C}"/>
              </a:ext>
            </a:extLst>
          </p:cNvPr>
          <p:cNvSpPr>
            <a:spLocks noGrp="1"/>
          </p:cNvSpPr>
          <p:nvPr>
            <p:ph type="sldNum" sz="quarter" idx="12"/>
          </p:nvPr>
        </p:nvSpPr>
        <p:spPr/>
        <p:txBody>
          <a:bodyPr/>
          <a:lstStyle/>
          <a:p>
            <a:fld id="{AC7B7B38-8350-404E-BDEA-657F538795C8}" type="slidenum">
              <a:rPr lang="en-GB" smtClean="0"/>
              <a:t>‹#›</a:t>
            </a:fld>
            <a:endParaRPr lang="en-GB"/>
          </a:p>
        </p:txBody>
      </p:sp>
    </p:spTree>
    <p:extLst>
      <p:ext uri="{BB962C8B-B14F-4D97-AF65-F5344CB8AC3E}">
        <p14:creationId xmlns:p14="http://schemas.microsoft.com/office/powerpoint/2010/main" val="3880736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E8830-58B0-D455-425D-2A9F1F707AE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50E7A3C-98D1-8B96-E0DD-3E2F477CE614}"/>
              </a:ext>
            </a:extLst>
          </p:cNvPr>
          <p:cNvSpPr>
            <a:spLocks noGrp="1"/>
          </p:cNvSpPr>
          <p:nvPr>
            <p:ph type="dt" sz="half" idx="10"/>
          </p:nvPr>
        </p:nvSpPr>
        <p:spPr/>
        <p:txBody>
          <a:bodyPr/>
          <a:lstStyle/>
          <a:p>
            <a:fld id="{E93B7881-7D8E-4D83-922E-5F2281719D48}" type="datetimeFigureOut">
              <a:rPr lang="en-GB" smtClean="0"/>
              <a:t>18/04/2024</a:t>
            </a:fld>
            <a:endParaRPr lang="en-GB"/>
          </a:p>
        </p:txBody>
      </p:sp>
      <p:sp>
        <p:nvSpPr>
          <p:cNvPr id="4" name="Footer Placeholder 3">
            <a:extLst>
              <a:ext uri="{FF2B5EF4-FFF2-40B4-BE49-F238E27FC236}">
                <a16:creationId xmlns:a16="http://schemas.microsoft.com/office/drawing/2014/main" id="{6295774F-B310-BAC1-4718-BE8CFDC9A02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3B0D0AB-01D4-27DD-4FA0-016FF7B11D2A}"/>
              </a:ext>
            </a:extLst>
          </p:cNvPr>
          <p:cNvSpPr>
            <a:spLocks noGrp="1"/>
          </p:cNvSpPr>
          <p:nvPr>
            <p:ph type="sldNum" sz="quarter" idx="12"/>
          </p:nvPr>
        </p:nvSpPr>
        <p:spPr/>
        <p:txBody>
          <a:bodyPr/>
          <a:lstStyle/>
          <a:p>
            <a:fld id="{AC7B7B38-8350-404E-BDEA-657F538795C8}" type="slidenum">
              <a:rPr lang="en-GB" smtClean="0"/>
              <a:t>‹#›</a:t>
            </a:fld>
            <a:endParaRPr lang="en-GB"/>
          </a:p>
        </p:txBody>
      </p:sp>
    </p:spTree>
    <p:extLst>
      <p:ext uri="{BB962C8B-B14F-4D97-AF65-F5344CB8AC3E}">
        <p14:creationId xmlns:p14="http://schemas.microsoft.com/office/powerpoint/2010/main" val="1981093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9FA430-D7EC-B22F-D644-216FEB36E176}"/>
              </a:ext>
            </a:extLst>
          </p:cNvPr>
          <p:cNvSpPr>
            <a:spLocks noGrp="1"/>
          </p:cNvSpPr>
          <p:nvPr>
            <p:ph type="dt" sz="half" idx="10"/>
          </p:nvPr>
        </p:nvSpPr>
        <p:spPr/>
        <p:txBody>
          <a:bodyPr/>
          <a:lstStyle/>
          <a:p>
            <a:fld id="{E93B7881-7D8E-4D83-922E-5F2281719D48}" type="datetimeFigureOut">
              <a:rPr lang="en-GB" smtClean="0"/>
              <a:t>18/04/2024</a:t>
            </a:fld>
            <a:endParaRPr lang="en-GB"/>
          </a:p>
        </p:txBody>
      </p:sp>
      <p:sp>
        <p:nvSpPr>
          <p:cNvPr id="3" name="Footer Placeholder 2">
            <a:extLst>
              <a:ext uri="{FF2B5EF4-FFF2-40B4-BE49-F238E27FC236}">
                <a16:creationId xmlns:a16="http://schemas.microsoft.com/office/drawing/2014/main" id="{3251B1F1-C988-9017-7E9D-CA6FB148A10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A923E9C-8E08-A8FB-0EE9-90A974EF3E70}"/>
              </a:ext>
            </a:extLst>
          </p:cNvPr>
          <p:cNvSpPr>
            <a:spLocks noGrp="1"/>
          </p:cNvSpPr>
          <p:nvPr>
            <p:ph type="sldNum" sz="quarter" idx="12"/>
          </p:nvPr>
        </p:nvSpPr>
        <p:spPr/>
        <p:txBody>
          <a:bodyPr/>
          <a:lstStyle/>
          <a:p>
            <a:fld id="{AC7B7B38-8350-404E-BDEA-657F538795C8}" type="slidenum">
              <a:rPr lang="en-GB" smtClean="0"/>
              <a:t>‹#›</a:t>
            </a:fld>
            <a:endParaRPr lang="en-GB"/>
          </a:p>
        </p:txBody>
      </p:sp>
    </p:spTree>
    <p:extLst>
      <p:ext uri="{BB962C8B-B14F-4D97-AF65-F5344CB8AC3E}">
        <p14:creationId xmlns:p14="http://schemas.microsoft.com/office/powerpoint/2010/main" val="371642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88D4B-9970-6B21-F321-BDAA19AB77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E6AFAD5-76C0-0993-F97B-75F0307509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A978B1F-7317-7BDD-BB93-0383E529D3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66E186-2B71-CB52-AE29-E1E03F39CFE9}"/>
              </a:ext>
            </a:extLst>
          </p:cNvPr>
          <p:cNvSpPr>
            <a:spLocks noGrp="1"/>
          </p:cNvSpPr>
          <p:nvPr>
            <p:ph type="dt" sz="half" idx="10"/>
          </p:nvPr>
        </p:nvSpPr>
        <p:spPr/>
        <p:txBody>
          <a:bodyPr/>
          <a:lstStyle/>
          <a:p>
            <a:fld id="{E93B7881-7D8E-4D83-922E-5F2281719D48}" type="datetimeFigureOut">
              <a:rPr lang="en-GB" smtClean="0"/>
              <a:t>18/04/2024</a:t>
            </a:fld>
            <a:endParaRPr lang="en-GB"/>
          </a:p>
        </p:txBody>
      </p:sp>
      <p:sp>
        <p:nvSpPr>
          <p:cNvPr id="6" name="Footer Placeholder 5">
            <a:extLst>
              <a:ext uri="{FF2B5EF4-FFF2-40B4-BE49-F238E27FC236}">
                <a16:creationId xmlns:a16="http://schemas.microsoft.com/office/drawing/2014/main" id="{0F1BD4B8-A698-183D-62CD-1F7ED08A40A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BBF01F5-8086-3B62-1A65-927FBE564A8F}"/>
              </a:ext>
            </a:extLst>
          </p:cNvPr>
          <p:cNvSpPr>
            <a:spLocks noGrp="1"/>
          </p:cNvSpPr>
          <p:nvPr>
            <p:ph type="sldNum" sz="quarter" idx="12"/>
          </p:nvPr>
        </p:nvSpPr>
        <p:spPr/>
        <p:txBody>
          <a:bodyPr/>
          <a:lstStyle/>
          <a:p>
            <a:fld id="{AC7B7B38-8350-404E-BDEA-657F538795C8}" type="slidenum">
              <a:rPr lang="en-GB" smtClean="0"/>
              <a:t>‹#›</a:t>
            </a:fld>
            <a:endParaRPr lang="en-GB"/>
          </a:p>
        </p:txBody>
      </p:sp>
    </p:spTree>
    <p:extLst>
      <p:ext uri="{BB962C8B-B14F-4D97-AF65-F5344CB8AC3E}">
        <p14:creationId xmlns:p14="http://schemas.microsoft.com/office/powerpoint/2010/main" val="2471260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62E51-D7F9-E3C8-4218-60D6DCB7CC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BB32B79-C8F4-0B71-CFD6-C997ADD591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6E3462F-554C-B3C5-E0AC-228D8F620D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028901-058E-98FC-6503-6EBC4D1DF215}"/>
              </a:ext>
            </a:extLst>
          </p:cNvPr>
          <p:cNvSpPr>
            <a:spLocks noGrp="1"/>
          </p:cNvSpPr>
          <p:nvPr>
            <p:ph type="dt" sz="half" idx="10"/>
          </p:nvPr>
        </p:nvSpPr>
        <p:spPr/>
        <p:txBody>
          <a:bodyPr/>
          <a:lstStyle/>
          <a:p>
            <a:fld id="{E93B7881-7D8E-4D83-922E-5F2281719D48}" type="datetimeFigureOut">
              <a:rPr lang="en-GB" smtClean="0"/>
              <a:t>18/04/2024</a:t>
            </a:fld>
            <a:endParaRPr lang="en-GB"/>
          </a:p>
        </p:txBody>
      </p:sp>
      <p:sp>
        <p:nvSpPr>
          <p:cNvPr id="6" name="Footer Placeholder 5">
            <a:extLst>
              <a:ext uri="{FF2B5EF4-FFF2-40B4-BE49-F238E27FC236}">
                <a16:creationId xmlns:a16="http://schemas.microsoft.com/office/drawing/2014/main" id="{E4FD804A-BB43-E719-C578-011D81143B0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6538650-66F5-F921-EF7A-3C8CC155850C}"/>
              </a:ext>
            </a:extLst>
          </p:cNvPr>
          <p:cNvSpPr>
            <a:spLocks noGrp="1"/>
          </p:cNvSpPr>
          <p:nvPr>
            <p:ph type="sldNum" sz="quarter" idx="12"/>
          </p:nvPr>
        </p:nvSpPr>
        <p:spPr/>
        <p:txBody>
          <a:bodyPr/>
          <a:lstStyle/>
          <a:p>
            <a:fld id="{AC7B7B38-8350-404E-BDEA-657F538795C8}" type="slidenum">
              <a:rPr lang="en-GB" smtClean="0"/>
              <a:t>‹#›</a:t>
            </a:fld>
            <a:endParaRPr lang="en-GB"/>
          </a:p>
        </p:txBody>
      </p:sp>
    </p:spTree>
    <p:extLst>
      <p:ext uri="{BB962C8B-B14F-4D97-AF65-F5344CB8AC3E}">
        <p14:creationId xmlns:p14="http://schemas.microsoft.com/office/powerpoint/2010/main" val="3749644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DFBE261-00A3-1A1D-18A0-CD310410D9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BA82542-0554-CCC4-1093-D981597248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277085F-86D0-4507-63E7-0DEF55B9D8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3B7881-7D8E-4D83-922E-5F2281719D48}" type="datetimeFigureOut">
              <a:rPr lang="en-GB" smtClean="0"/>
              <a:t>18/04/2024</a:t>
            </a:fld>
            <a:endParaRPr lang="en-GB"/>
          </a:p>
        </p:txBody>
      </p:sp>
      <p:sp>
        <p:nvSpPr>
          <p:cNvPr id="5" name="Footer Placeholder 4">
            <a:extLst>
              <a:ext uri="{FF2B5EF4-FFF2-40B4-BE49-F238E27FC236}">
                <a16:creationId xmlns:a16="http://schemas.microsoft.com/office/drawing/2014/main" id="{335F6EA7-EB73-F511-83D8-3C47CF13A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6A4AB5E-5A7A-45E1-B5B2-6D780912E0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7B7B38-8350-404E-BDEA-657F538795C8}" type="slidenum">
              <a:rPr lang="en-GB" smtClean="0"/>
              <a:t>‹#›</a:t>
            </a:fld>
            <a:endParaRPr lang="en-GB"/>
          </a:p>
        </p:txBody>
      </p:sp>
    </p:spTree>
    <p:extLst>
      <p:ext uri="{BB962C8B-B14F-4D97-AF65-F5344CB8AC3E}">
        <p14:creationId xmlns:p14="http://schemas.microsoft.com/office/powerpoint/2010/main" val="529351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Image result for Breacht">
            <a:extLst>
              <a:ext uri="{FF2B5EF4-FFF2-40B4-BE49-F238E27FC236}">
                <a16:creationId xmlns:a16="http://schemas.microsoft.com/office/drawing/2014/main" id="{C0C3B183-33D8-9F2B-0A17-78511D62EE8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0685" b="1"/>
          <a:stretch/>
        </p:blipFill>
        <p:spPr bwMode="auto">
          <a:xfrm>
            <a:off x="3523488" y="10"/>
            <a:ext cx="8668512" cy="6857990"/>
          </a:xfrm>
          <a:prstGeom prst="rect">
            <a:avLst/>
          </a:prstGeom>
          <a:noFill/>
          <a:extLst>
            <a:ext uri="{909E8E84-426E-40DD-AFC4-6F175D3DCCD1}">
              <a14:hiddenFill xmlns:a14="http://schemas.microsoft.com/office/drawing/2010/main">
                <a:solidFill>
                  <a:srgbClr val="FFFFFF"/>
                </a:solidFill>
              </a14:hiddenFill>
            </a:ext>
          </a:extLst>
        </p:spPr>
      </p:pic>
      <p:sp>
        <p:nvSpPr>
          <p:cNvPr id="1033" name="Rectangle 1032">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EEE395B-8942-4A0D-261D-457588851B11}"/>
              </a:ext>
            </a:extLst>
          </p:cNvPr>
          <p:cNvSpPr>
            <a:spLocks noGrp="1"/>
          </p:cNvSpPr>
          <p:nvPr>
            <p:ph type="ctrTitle"/>
          </p:nvPr>
        </p:nvSpPr>
        <p:spPr>
          <a:xfrm>
            <a:off x="477981" y="1122363"/>
            <a:ext cx="4023360" cy="3204134"/>
          </a:xfrm>
        </p:spPr>
        <p:txBody>
          <a:bodyPr anchor="b">
            <a:normAutofit/>
          </a:bodyPr>
          <a:lstStyle/>
          <a:p>
            <a:pPr algn="l"/>
            <a:r>
              <a:rPr lang="en-GB" sz="4800"/>
              <a:t>Year 8 Home Learning Project</a:t>
            </a:r>
            <a:br>
              <a:rPr lang="en-GB" sz="4800"/>
            </a:br>
            <a:endParaRPr lang="en-GB" sz="4800"/>
          </a:p>
        </p:txBody>
      </p:sp>
      <p:sp>
        <p:nvSpPr>
          <p:cNvPr id="3" name="Subtitle 2">
            <a:extLst>
              <a:ext uri="{FF2B5EF4-FFF2-40B4-BE49-F238E27FC236}">
                <a16:creationId xmlns:a16="http://schemas.microsoft.com/office/drawing/2014/main" id="{37D36A8C-BA5C-8EC4-A60B-8134ABA2337F}"/>
              </a:ext>
            </a:extLst>
          </p:cNvPr>
          <p:cNvSpPr>
            <a:spLocks noGrp="1"/>
          </p:cNvSpPr>
          <p:nvPr>
            <p:ph type="subTitle" idx="1"/>
          </p:nvPr>
        </p:nvSpPr>
        <p:spPr>
          <a:xfrm>
            <a:off x="477980" y="4872922"/>
            <a:ext cx="4023359" cy="1208141"/>
          </a:xfrm>
        </p:spPr>
        <p:txBody>
          <a:bodyPr>
            <a:normAutofit/>
          </a:bodyPr>
          <a:lstStyle/>
          <a:p>
            <a:pPr algn="l"/>
            <a:r>
              <a:rPr lang="en-GB" sz="2000"/>
              <a:t>Drama - Brecht</a:t>
            </a:r>
          </a:p>
        </p:txBody>
      </p:sp>
      <p:sp>
        <p:nvSpPr>
          <p:cNvPr id="1035" name="Rectangle 1034">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037" name="Rectangle 1036">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47533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D009D6D5-DAC2-4A8B-A17A-E206B9012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6F8AFD2-CAAF-872A-CBD3-1C8E4AC015C3}"/>
              </a:ext>
            </a:extLst>
          </p:cNvPr>
          <p:cNvSpPr>
            <a:spLocks noGrp="1"/>
          </p:cNvSpPr>
          <p:nvPr>
            <p:ph type="title"/>
          </p:nvPr>
        </p:nvSpPr>
        <p:spPr>
          <a:xfrm>
            <a:off x="838201" y="365125"/>
            <a:ext cx="5251316" cy="1807305"/>
          </a:xfrm>
        </p:spPr>
        <p:txBody>
          <a:bodyPr>
            <a:normAutofit/>
          </a:bodyPr>
          <a:lstStyle/>
          <a:p>
            <a:r>
              <a:rPr lang="en-US" sz="4100" b="0" i="0">
                <a:effectLst/>
                <a:latin typeface="Söhne"/>
              </a:rPr>
              <a:t>Title: Exploring Brecht: A Research Task for KS3</a:t>
            </a:r>
            <a:endParaRPr lang="en-GB" sz="4100"/>
          </a:p>
        </p:txBody>
      </p:sp>
      <p:sp>
        <p:nvSpPr>
          <p:cNvPr id="3" name="Content Placeholder 2">
            <a:extLst>
              <a:ext uri="{FF2B5EF4-FFF2-40B4-BE49-F238E27FC236}">
                <a16:creationId xmlns:a16="http://schemas.microsoft.com/office/drawing/2014/main" id="{D22C6FD2-5021-52D2-88AF-7F4915D5BE57}"/>
              </a:ext>
            </a:extLst>
          </p:cNvPr>
          <p:cNvSpPr>
            <a:spLocks noGrp="1"/>
          </p:cNvSpPr>
          <p:nvPr>
            <p:ph idx="1"/>
          </p:nvPr>
        </p:nvSpPr>
        <p:spPr>
          <a:xfrm>
            <a:off x="838200" y="2333297"/>
            <a:ext cx="4619621" cy="3843666"/>
          </a:xfrm>
        </p:spPr>
        <p:txBody>
          <a:bodyPr>
            <a:normAutofit/>
          </a:bodyPr>
          <a:lstStyle/>
          <a:p>
            <a:pPr marL="0" indent="0">
              <a:buNone/>
            </a:pPr>
            <a:r>
              <a:rPr lang="en-US" sz="1700" b="0" i="0">
                <a:effectLst/>
                <a:latin typeface="Söhne"/>
              </a:rPr>
              <a:t>Objective: </a:t>
            </a:r>
          </a:p>
          <a:p>
            <a:pPr marL="0" indent="0">
              <a:buNone/>
            </a:pPr>
            <a:r>
              <a:rPr lang="en-US" sz="1700">
                <a:latin typeface="Söhne"/>
              </a:rPr>
              <a:t>T</a:t>
            </a:r>
            <a:r>
              <a:rPr lang="en-US" sz="1700" b="0" i="0">
                <a:effectLst/>
                <a:latin typeface="Söhne"/>
              </a:rPr>
              <a:t>o introduce students to the life and works of Bertolt Brecht, a prominent figure in 20th-century theatre, and to encourage critical thinking about his contributions to drama.</a:t>
            </a:r>
          </a:p>
          <a:p>
            <a:pPr marL="0" indent="0">
              <a:buNone/>
            </a:pPr>
            <a:endParaRPr lang="en-US" sz="1700">
              <a:latin typeface="Söhne"/>
            </a:endParaRPr>
          </a:p>
          <a:p>
            <a:pPr marL="0" indent="0">
              <a:buNone/>
            </a:pPr>
            <a:r>
              <a:rPr lang="en-US" sz="1700" b="0" i="0">
                <a:effectLst/>
                <a:latin typeface="Söhne"/>
              </a:rPr>
              <a:t>Task:</a:t>
            </a:r>
          </a:p>
          <a:p>
            <a:pPr marL="0" indent="0">
              <a:buNone/>
            </a:pPr>
            <a:r>
              <a:rPr lang="en-US" sz="1700" b="0" i="0">
                <a:effectLst/>
                <a:latin typeface="Söhne"/>
              </a:rPr>
              <a:t>Your task is to conduct research on Bertolt Brecht, a significant playwright, and theatrical theorist of the 20th century. Follow the steps below to guide your research and compile your findings into a presentation or written report</a:t>
            </a:r>
            <a:endParaRPr lang="en-GB" sz="1700"/>
          </a:p>
        </p:txBody>
      </p:sp>
      <p:pic>
        <p:nvPicPr>
          <p:cNvPr id="2050" name="Picture 2" descr="Image result for Brecht Drama">
            <a:extLst>
              <a:ext uri="{FF2B5EF4-FFF2-40B4-BE49-F238E27FC236}">
                <a16:creationId xmlns:a16="http://schemas.microsoft.com/office/drawing/2014/main" id="{BAFDE4B2-0B14-6BDB-A144-3F85AC4C4D0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0524" r="17904"/>
          <a:stretch/>
        </p:blipFill>
        <p:spPr bwMode="auto">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1579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79" name="Rectangle 3078">
            <a:extLst>
              <a:ext uri="{FF2B5EF4-FFF2-40B4-BE49-F238E27FC236}">
                <a16:creationId xmlns:a16="http://schemas.microsoft.com/office/drawing/2014/main" id="{7FF47CB7-972F-479F-A36D-9E72D26EC8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1" name="Freeform: Shape 3080">
            <a:extLst>
              <a:ext uri="{FF2B5EF4-FFF2-40B4-BE49-F238E27FC236}">
                <a16:creationId xmlns:a16="http://schemas.microsoft.com/office/drawing/2014/main" id="{0D153B68-5844-490D-8E67-F616D6D72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766176" cy="2061837"/>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84330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07720" y="510631"/>
                  <a:pt x="9287964" y="513052"/>
                </a:cubicBezTo>
                <a:cubicBezTo>
                  <a:pt x="9269905" y="526173"/>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67549" y="584727"/>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394729" y="948347"/>
                </a:lnTo>
                <a:lnTo>
                  <a:pt x="8380548" y="987916"/>
                </a:lnTo>
                <a:lnTo>
                  <a:pt x="8375330" y="965444"/>
                </a:lnTo>
                <a:cubicBezTo>
                  <a:pt x="8372375" y="964202"/>
                  <a:pt x="8344433" y="977378"/>
                  <a:pt x="8340796" y="980522"/>
                </a:cubicBezTo>
                <a:cubicBezTo>
                  <a:pt x="8328292" y="982128"/>
                  <a:pt x="8319237" y="991089"/>
                  <a:pt x="8304438" y="996739"/>
                </a:cubicBezTo>
                <a:cubicBezTo>
                  <a:pt x="8297193" y="1005683"/>
                  <a:pt x="8289328" y="1014568"/>
                  <a:pt x="8280929" y="1023089"/>
                </a:cubicBezTo>
                <a:lnTo>
                  <a:pt x="8275760" y="1027772"/>
                </a:lnTo>
                <a:lnTo>
                  <a:pt x="8275478" y="1027605"/>
                </a:lnTo>
                <a:cubicBezTo>
                  <a:pt x="8273970" y="1028076"/>
                  <a:pt x="8251461" y="1029408"/>
                  <a:pt x="8249003"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39392" y="1192062"/>
                </a:lnTo>
                <a:lnTo>
                  <a:pt x="7677677" y="1216394"/>
                </a:lnTo>
                <a:lnTo>
                  <a:pt x="7586920" y="1261888"/>
                </a:lnTo>
                <a:cubicBezTo>
                  <a:pt x="7556723" y="1298911"/>
                  <a:pt x="7489187" y="1284518"/>
                  <a:pt x="7486100" y="1292563"/>
                </a:cubicBezTo>
                <a:cubicBezTo>
                  <a:pt x="7454875" y="1308356"/>
                  <a:pt x="7453335" y="1326361"/>
                  <a:pt x="7411323" y="1340732"/>
                </a:cubicBezTo>
                <a:cubicBezTo>
                  <a:pt x="7372519" y="1390006"/>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15134" y="1706361"/>
                  <a:pt x="5521171" y="1671626"/>
                </a:cubicBezTo>
                <a:cubicBezTo>
                  <a:pt x="5491803" y="1671296"/>
                  <a:pt x="5498089" y="1662666"/>
                  <a:pt x="5457384" y="1683952"/>
                </a:cubicBezTo>
                <a:cubicBezTo>
                  <a:pt x="5356959" y="1699287"/>
                  <a:pt x="5078905" y="1774579"/>
                  <a:pt x="4950070" y="1748401"/>
                </a:cubicBezTo>
                <a:cubicBezTo>
                  <a:pt x="4918276" y="1752255"/>
                  <a:pt x="4891043" y="1756936"/>
                  <a:pt x="4872172" y="1757222"/>
                </a:cubicBezTo>
                <a:lnTo>
                  <a:pt x="4809524" y="1761033"/>
                </a:lnTo>
                <a:cubicBezTo>
                  <a:pt x="4791324" y="1772975"/>
                  <a:pt x="4777258" y="1754591"/>
                  <a:pt x="4759058" y="1766533"/>
                </a:cubicBezTo>
                <a:cubicBezTo>
                  <a:pt x="4747481" y="1770744"/>
                  <a:pt x="4734604" y="1772921"/>
                  <a:pt x="4719749" y="1771811"/>
                </a:cubicBezTo>
                <a:cubicBezTo>
                  <a:pt x="4671168" y="1780243"/>
                  <a:pt x="4634134" y="1775931"/>
                  <a:pt x="4568686" y="1786141"/>
                </a:cubicBezTo>
                <a:cubicBezTo>
                  <a:pt x="4544667" y="1777910"/>
                  <a:pt x="4432547" y="1778168"/>
                  <a:pt x="4418751" y="1796932"/>
                </a:cubicBezTo>
                <a:cubicBezTo>
                  <a:pt x="4403360" y="1801488"/>
                  <a:pt x="4385278" y="1795746"/>
                  <a:pt x="4378377" y="1815528"/>
                </a:cubicBezTo>
                <a:cubicBezTo>
                  <a:pt x="4366870" y="1839461"/>
                  <a:pt x="4337372" y="1814003"/>
                  <a:pt x="4320575" y="1832722"/>
                </a:cubicBezTo>
                <a:cubicBezTo>
                  <a:pt x="4277898" y="1857053"/>
                  <a:pt x="4243945" y="1846759"/>
                  <a:pt x="4211935" y="1860177"/>
                </a:cubicBezTo>
                <a:cubicBezTo>
                  <a:pt x="4181519" y="1859584"/>
                  <a:pt x="4171342" y="1859762"/>
                  <a:pt x="4101228" y="1868717"/>
                </a:cubicBezTo>
                <a:cubicBezTo>
                  <a:pt x="4080159" y="1876188"/>
                  <a:pt x="4039427" y="1877381"/>
                  <a:pt x="3973223" y="1881015"/>
                </a:cubicBezTo>
                <a:cubicBezTo>
                  <a:pt x="3971330" y="1884974"/>
                  <a:pt x="3952843" y="1879225"/>
                  <a:pt x="3900992" y="1880603"/>
                </a:cubicBezTo>
                <a:cubicBezTo>
                  <a:pt x="3849141" y="1881981"/>
                  <a:pt x="3740060" y="1895686"/>
                  <a:pt x="3662119" y="1889285"/>
                </a:cubicBezTo>
                <a:cubicBezTo>
                  <a:pt x="3565155" y="1881322"/>
                  <a:pt x="3613412" y="1915150"/>
                  <a:pt x="3496919" y="1873180"/>
                </a:cubicBezTo>
                <a:cubicBezTo>
                  <a:pt x="3488062" y="1895719"/>
                  <a:pt x="3474293" y="1876288"/>
                  <a:pt x="3449433" y="1889681"/>
                </a:cubicBezTo>
                <a:cubicBezTo>
                  <a:pt x="3406553" y="1891629"/>
                  <a:pt x="3413217" y="1897797"/>
                  <a:pt x="3369766" y="1916653"/>
                </a:cubicBezTo>
                <a:cubicBezTo>
                  <a:pt x="3338805" y="1929531"/>
                  <a:pt x="3289487" y="1928617"/>
                  <a:pt x="3269672" y="1938036"/>
                </a:cubicBezTo>
                <a:lnTo>
                  <a:pt x="3224897" y="1943733"/>
                </a:lnTo>
                <a:cubicBezTo>
                  <a:pt x="3188693" y="1949271"/>
                  <a:pt x="3178540" y="1909145"/>
                  <a:pt x="3161463" y="1946591"/>
                </a:cubicBezTo>
                <a:lnTo>
                  <a:pt x="3112044" y="1935614"/>
                </a:lnTo>
                <a:lnTo>
                  <a:pt x="3069716" y="1930463"/>
                </a:lnTo>
                <a:cubicBezTo>
                  <a:pt x="3049937" y="1924285"/>
                  <a:pt x="3047816" y="1925644"/>
                  <a:pt x="3005773" y="1915878"/>
                </a:cubicBezTo>
                <a:cubicBezTo>
                  <a:pt x="2978838" y="1921092"/>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3064" y="1962036"/>
                  <a:pt x="2051584" y="1971011"/>
                  <a:pt x="2033299" y="1969042"/>
                </a:cubicBezTo>
                <a:cubicBezTo>
                  <a:pt x="2015014" y="1967073"/>
                  <a:pt x="1998956" y="1958903"/>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416370" y="1829853"/>
                  <a:pt x="1357365" y="1832140"/>
                </a:cubicBezTo>
                <a:cubicBezTo>
                  <a:pt x="1285880" y="1811785"/>
                  <a:pt x="1273193" y="1786872"/>
                  <a:pt x="1232341" y="1785942"/>
                </a:cubicBezTo>
                <a:cubicBezTo>
                  <a:pt x="1223903" y="1792798"/>
                  <a:pt x="1160576" y="1793911"/>
                  <a:pt x="1162595" y="1784330"/>
                </a:cubicBezTo>
                <a:cubicBezTo>
                  <a:pt x="1153167" y="1787110"/>
                  <a:pt x="1122206" y="1805077"/>
                  <a:pt x="1120257" y="1789615"/>
                </a:cubicBezTo>
                <a:cubicBezTo>
                  <a:pt x="1073149" y="1786750"/>
                  <a:pt x="1034361" y="1768718"/>
                  <a:pt x="991903" y="1786741"/>
                </a:cubicBezTo>
                <a:cubicBezTo>
                  <a:pt x="966383" y="1781126"/>
                  <a:pt x="949501" y="1800915"/>
                  <a:pt x="883960" y="1809389"/>
                </a:cubicBezTo>
                <a:cubicBezTo>
                  <a:pt x="836064" y="1808194"/>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A928C22-22A0-26FC-FA58-3481BE8C66B3}"/>
              </a:ext>
            </a:extLst>
          </p:cNvPr>
          <p:cNvSpPr>
            <a:spLocks noGrp="1"/>
          </p:cNvSpPr>
          <p:nvPr>
            <p:ph type="title"/>
          </p:nvPr>
        </p:nvSpPr>
        <p:spPr>
          <a:xfrm>
            <a:off x="1137034" y="609597"/>
            <a:ext cx="9392421" cy="1330841"/>
          </a:xfrm>
        </p:spPr>
        <p:txBody>
          <a:bodyPr>
            <a:normAutofit/>
          </a:bodyPr>
          <a:lstStyle/>
          <a:p>
            <a:r>
              <a:rPr lang="en-GB" dirty="0"/>
              <a:t>What do I need to do?</a:t>
            </a:r>
            <a:br>
              <a:rPr lang="en-GB" dirty="0"/>
            </a:br>
            <a:r>
              <a:rPr lang="en-GB" dirty="0"/>
              <a:t>Slides 1 and 2</a:t>
            </a:r>
            <a:endParaRPr lang="en-GB"/>
          </a:p>
        </p:txBody>
      </p:sp>
      <p:sp>
        <p:nvSpPr>
          <p:cNvPr id="3" name="Content Placeholder 2">
            <a:extLst>
              <a:ext uri="{FF2B5EF4-FFF2-40B4-BE49-F238E27FC236}">
                <a16:creationId xmlns:a16="http://schemas.microsoft.com/office/drawing/2014/main" id="{8E195A35-0B27-3F3B-8282-DEE1FEBA67DF}"/>
              </a:ext>
            </a:extLst>
          </p:cNvPr>
          <p:cNvSpPr>
            <a:spLocks noGrp="1"/>
          </p:cNvSpPr>
          <p:nvPr>
            <p:ph idx="1"/>
          </p:nvPr>
        </p:nvSpPr>
        <p:spPr>
          <a:xfrm>
            <a:off x="1137034" y="2198362"/>
            <a:ext cx="4958966" cy="3917773"/>
          </a:xfrm>
        </p:spPr>
        <p:txBody>
          <a:bodyPr>
            <a:normAutofit/>
          </a:bodyPr>
          <a:lstStyle/>
          <a:p>
            <a:pPr>
              <a:buFont typeface="+mj-lt"/>
              <a:buAutoNum type="arabicPeriod"/>
            </a:pPr>
            <a:r>
              <a:rPr lang="en-US" sz="2000" b="0" i="0">
                <a:effectLst/>
                <a:latin typeface="Söhne"/>
              </a:rPr>
              <a:t>Biography: Research and summarize the key biographical details of Bertolt Brecht's life. Include information such as his early life, education, major life events, and significant accomplishments.</a:t>
            </a:r>
          </a:p>
          <a:p>
            <a:pPr>
              <a:buFont typeface="+mj-lt"/>
              <a:buAutoNum type="arabicPeriod"/>
            </a:pPr>
            <a:endParaRPr lang="en-US" sz="2000" b="0" i="0">
              <a:effectLst/>
              <a:latin typeface="Söhne"/>
            </a:endParaRPr>
          </a:p>
          <a:p>
            <a:pPr>
              <a:buFont typeface="+mj-lt"/>
              <a:buAutoNum type="arabicPeriod"/>
            </a:pPr>
            <a:r>
              <a:rPr lang="en-US" sz="2000" b="0" i="0">
                <a:effectLst/>
                <a:latin typeface="Söhne"/>
              </a:rPr>
              <a:t>Theatrical Techniques: Investigate Brecht's innovative theatrical techniques, such as "Verfremdungseffekt" (alienation effect) and "Epic Theatre." Explain what these techniques entail and how they were utilized in his plays to engage audiences and provoke critical thinking.</a:t>
            </a:r>
          </a:p>
          <a:p>
            <a:endParaRPr lang="en-GB" sz="2000"/>
          </a:p>
        </p:txBody>
      </p:sp>
      <p:pic>
        <p:nvPicPr>
          <p:cNvPr id="3074" name="Picture 2" descr="Image result for Brecht Drama">
            <a:extLst>
              <a:ext uri="{FF2B5EF4-FFF2-40B4-BE49-F238E27FC236}">
                <a16:creationId xmlns:a16="http://schemas.microsoft.com/office/drawing/2014/main" id="{7C44955A-7C89-1877-CCA0-A5E4ACB8CA8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719367" y="2632306"/>
            <a:ext cx="4788505" cy="2861131"/>
          </a:xfrm>
          <a:prstGeom prst="rect">
            <a:avLst/>
          </a:prstGeom>
          <a:noFill/>
          <a:extLst>
            <a:ext uri="{909E8E84-426E-40DD-AFC4-6F175D3DCCD1}">
              <a14:hiddenFill xmlns:a14="http://schemas.microsoft.com/office/drawing/2010/main">
                <a:solidFill>
                  <a:srgbClr val="FFFFFF"/>
                </a:solidFill>
              </a14:hiddenFill>
            </a:ext>
          </a:extLst>
        </p:spPr>
      </p:pic>
      <p:sp>
        <p:nvSpPr>
          <p:cNvPr id="3083" name="Freeform: Shape 3082">
            <a:extLst>
              <a:ext uri="{FF2B5EF4-FFF2-40B4-BE49-F238E27FC236}">
                <a16:creationId xmlns:a16="http://schemas.microsoft.com/office/drawing/2014/main" id="{9A0D773F-7A7D-4DBB-9DEA-86BB8B8F4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381624" y="6209414"/>
            <a:ext cx="6810375" cy="648586"/>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569144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12" name="Rectangle 4111">
            <a:extLst>
              <a:ext uri="{FF2B5EF4-FFF2-40B4-BE49-F238E27FC236}">
                <a16:creationId xmlns:a16="http://schemas.microsoft.com/office/drawing/2014/main" id="{560AFAAC-EA6C-45A9-9E03-C9C9F0193B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Drama Poster - Great Practitioner- Brecht - Scripts to Stage">
            <a:extLst>
              <a:ext uri="{FF2B5EF4-FFF2-40B4-BE49-F238E27FC236}">
                <a16:creationId xmlns:a16="http://schemas.microsoft.com/office/drawing/2014/main" id="{46B6CABB-2845-A2B4-1E82-2B8BD3FE5B7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 b="6168"/>
          <a:stretch/>
        </p:blipFill>
        <p:spPr bwMode="auto">
          <a:xfrm>
            <a:off x="4883022" y="10"/>
            <a:ext cx="7308978" cy="6857990"/>
          </a:xfrm>
          <a:custGeom>
            <a:avLst/>
            <a:gdLst/>
            <a:ahLst/>
            <a:cxnLst/>
            <a:rect l="l" t="t" r="r" b="b"/>
            <a:pathLst>
              <a:path w="7308978" h="6858000">
                <a:moveTo>
                  <a:pt x="0" y="0"/>
                </a:moveTo>
                <a:lnTo>
                  <a:pt x="7308978" y="0"/>
                </a:lnTo>
                <a:lnTo>
                  <a:pt x="7308978" y="6858000"/>
                </a:lnTo>
                <a:lnTo>
                  <a:pt x="0" y="6858000"/>
                </a:lnTo>
                <a:lnTo>
                  <a:pt x="62983" y="6788730"/>
                </a:lnTo>
                <a:cubicBezTo>
                  <a:pt x="773509" y="5928900"/>
                  <a:pt x="1212978" y="4741056"/>
                  <a:pt x="1212978" y="3429000"/>
                </a:cubicBezTo>
                <a:cubicBezTo>
                  <a:pt x="1212978" y="2116944"/>
                  <a:pt x="773509" y="929100"/>
                  <a:pt x="62983" y="69271"/>
                </a:cubicBezTo>
                <a:close/>
              </a:path>
            </a:pathLst>
          </a:custGeom>
          <a:noFill/>
          <a:extLst>
            <a:ext uri="{909E8E84-426E-40DD-AFC4-6F175D3DCCD1}">
              <a14:hiddenFill xmlns:a14="http://schemas.microsoft.com/office/drawing/2010/main">
                <a:solidFill>
                  <a:srgbClr val="FFFFFF"/>
                </a:solidFill>
              </a14:hiddenFill>
            </a:ext>
          </a:extLst>
        </p:spPr>
      </p:pic>
      <p:sp useBgFill="1">
        <p:nvSpPr>
          <p:cNvPr id="4113" name="Freeform: Shape 4112">
            <a:extLst>
              <a:ext uri="{FF2B5EF4-FFF2-40B4-BE49-F238E27FC236}">
                <a16:creationId xmlns:a16="http://schemas.microsoft.com/office/drawing/2014/main" id="{83549E37-C86B-4401-90BD-D8BF83859F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001" cy="6858000"/>
          </a:xfrm>
          <a:custGeom>
            <a:avLst/>
            <a:gdLst>
              <a:gd name="connsiteX0" fmla="*/ 0 w 6096001"/>
              <a:gd name="connsiteY0" fmla="*/ 0 h 6858000"/>
              <a:gd name="connsiteX1" fmla="*/ 4883023 w 6096001"/>
              <a:gd name="connsiteY1" fmla="*/ 0 h 6858000"/>
              <a:gd name="connsiteX2" fmla="*/ 4946006 w 6096001"/>
              <a:gd name="connsiteY2" fmla="*/ 69271 h 6858000"/>
              <a:gd name="connsiteX3" fmla="*/ 6096001 w 6096001"/>
              <a:gd name="connsiteY3" fmla="*/ 3429000 h 6858000"/>
              <a:gd name="connsiteX4" fmla="*/ 4946006 w 6096001"/>
              <a:gd name="connsiteY4" fmla="*/ 6788730 h 6858000"/>
              <a:gd name="connsiteX5" fmla="*/ 4883023 w 6096001"/>
              <a:gd name="connsiteY5" fmla="*/ 6858000 h 6858000"/>
              <a:gd name="connsiteX6" fmla="*/ 0 w 609600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1" h="6858000">
                <a:moveTo>
                  <a:pt x="0" y="0"/>
                </a:moveTo>
                <a:lnTo>
                  <a:pt x="4883023" y="0"/>
                </a:lnTo>
                <a:lnTo>
                  <a:pt x="4946006" y="69271"/>
                </a:lnTo>
                <a:cubicBezTo>
                  <a:pt x="5656532" y="929100"/>
                  <a:pt x="6096001" y="2116944"/>
                  <a:pt x="6096001" y="3429000"/>
                </a:cubicBezTo>
                <a:cubicBezTo>
                  <a:pt x="6096001" y="4741056"/>
                  <a:pt x="5656532" y="5928900"/>
                  <a:pt x="4946006" y="6788730"/>
                </a:cubicBezTo>
                <a:lnTo>
                  <a:pt x="4883023" y="6858000"/>
                </a:lnTo>
                <a:lnTo>
                  <a:pt x="0" y="6858000"/>
                </a:lnTo>
                <a:close/>
              </a:path>
            </a:pathLst>
          </a:custGeom>
          <a:ln w="9525">
            <a:solidFill>
              <a:srgbClr val="EFEFEF"/>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4114" name="Freeform: Shape 4113">
            <a:extLst>
              <a:ext uri="{FF2B5EF4-FFF2-40B4-BE49-F238E27FC236}">
                <a16:creationId xmlns:a16="http://schemas.microsoft.com/office/drawing/2014/main" id="{8A17784E-76D8-4521-A77D-0D2EBB9230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86857" cy="6858000"/>
          </a:xfrm>
          <a:custGeom>
            <a:avLst/>
            <a:gdLst>
              <a:gd name="connsiteX0" fmla="*/ 0 w 6086857"/>
              <a:gd name="connsiteY0" fmla="*/ 0 h 6858000"/>
              <a:gd name="connsiteX1" fmla="*/ 4873879 w 6086857"/>
              <a:gd name="connsiteY1" fmla="*/ 0 h 6858000"/>
              <a:gd name="connsiteX2" fmla="*/ 4936862 w 6086857"/>
              <a:gd name="connsiteY2" fmla="*/ 69271 h 6858000"/>
              <a:gd name="connsiteX3" fmla="*/ 6086857 w 6086857"/>
              <a:gd name="connsiteY3" fmla="*/ 3429000 h 6858000"/>
              <a:gd name="connsiteX4" fmla="*/ 4936862 w 6086857"/>
              <a:gd name="connsiteY4" fmla="*/ 6788730 h 6858000"/>
              <a:gd name="connsiteX5" fmla="*/ 4873879 w 6086857"/>
              <a:gd name="connsiteY5" fmla="*/ 6858000 h 6858000"/>
              <a:gd name="connsiteX6" fmla="*/ 0 w 608685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86857" h="6858000">
                <a:moveTo>
                  <a:pt x="0" y="0"/>
                </a:moveTo>
                <a:lnTo>
                  <a:pt x="4873879" y="0"/>
                </a:lnTo>
                <a:lnTo>
                  <a:pt x="4936862" y="69271"/>
                </a:lnTo>
                <a:cubicBezTo>
                  <a:pt x="5647388" y="929100"/>
                  <a:pt x="6086857" y="2116944"/>
                  <a:pt x="6086857" y="3429000"/>
                </a:cubicBezTo>
                <a:cubicBezTo>
                  <a:pt x="6086857" y="4741056"/>
                  <a:pt x="5647388" y="5928900"/>
                  <a:pt x="4936862" y="6788730"/>
                </a:cubicBezTo>
                <a:lnTo>
                  <a:pt x="487387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0DD6D3B-1DBB-D9D3-D687-E84B921A8996}"/>
              </a:ext>
            </a:extLst>
          </p:cNvPr>
          <p:cNvSpPr>
            <a:spLocks noGrp="1"/>
          </p:cNvSpPr>
          <p:nvPr>
            <p:ph type="title"/>
          </p:nvPr>
        </p:nvSpPr>
        <p:spPr>
          <a:xfrm>
            <a:off x="374904" y="856488"/>
            <a:ext cx="4992624" cy="1243584"/>
          </a:xfrm>
        </p:spPr>
        <p:txBody>
          <a:bodyPr anchor="ctr">
            <a:normAutofit/>
          </a:bodyPr>
          <a:lstStyle/>
          <a:p>
            <a:r>
              <a:rPr lang="en-GB" sz="3400"/>
              <a:t>Slides 3 and 4</a:t>
            </a:r>
          </a:p>
        </p:txBody>
      </p:sp>
      <p:sp>
        <p:nvSpPr>
          <p:cNvPr id="4115" name="Rectangle 4114">
            <a:extLst>
              <a:ext uri="{FF2B5EF4-FFF2-40B4-BE49-F238E27FC236}">
                <a16:creationId xmlns:a16="http://schemas.microsoft.com/office/drawing/2014/main" id="{C0036C6B-F09C-4EAB-AE02-8D056EE748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24325"/>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111" name="Rectangle 4110">
            <a:extLst>
              <a:ext uri="{FF2B5EF4-FFF2-40B4-BE49-F238E27FC236}">
                <a16:creationId xmlns:a16="http://schemas.microsoft.com/office/drawing/2014/main" id="{FC8D5885-2804-4D3C-BE31-902E4D3279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7769" y="2195336"/>
            <a:ext cx="498348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62EACC6A-3821-03CA-4543-CBBC3FCA336C}"/>
              </a:ext>
            </a:extLst>
          </p:cNvPr>
          <p:cNvSpPr>
            <a:spLocks noGrp="1"/>
          </p:cNvSpPr>
          <p:nvPr>
            <p:ph idx="1"/>
          </p:nvPr>
        </p:nvSpPr>
        <p:spPr>
          <a:xfrm>
            <a:off x="374904" y="2522949"/>
            <a:ext cx="5065776" cy="3402363"/>
          </a:xfrm>
        </p:spPr>
        <p:txBody>
          <a:bodyPr anchor="t">
            <a:normAutofit/>
          </a:bodyPr>
          <a:lstStyle/>
          <a:p>
            <a:pPr>
              <a:buFont typeface="+mj-lt"/>
              <a:buAutoNum type="arabicPeriod"/>
            </a:pPr>
            <a:r>
              <a:rPr lang="en-US" sz="1700" b="0" i="0">
                <a:effectLst/>
                <a:latin typeface="Söhne"/>
              </a:rPr>
              <a:t>Major Works: Identify and analyze at least three of Brecht's major works. Choose plays such as "The Threepenny Opera," "Mother Courage and Her Children," and "The Caucasian Chalk Circle." Discuss the themes, characters, and stylistic elements present in these works.</a:t>
            </a:r>
          </a:p>
          <a:p>
            <a:pPr>
              <a:buFont typeface="+mj-lt"/>
              <a:buAutoNum type="arabicPeriod"/>
            </a:pPr>
            <a:endParaRPr lang="en-US" sz="1700" b="0" i="0">
              <a:effectLst/>
              <a:latin typeface="Söhne"/>
            </a:endParaRPr>
          </a:p>
          <a:p>
            <a:pPr>
              <a:buFont typeface="+mj-lt"/>
              <a:buAutoNum type="arabicPeriod"/>
            </a:pPr>
            <a:r>
              <a:rPr lang="en-US" sz="1700" b="0" i="0">
                <a:effectLst/>
                <a:latin typeface="Söhne"/>
              </a:rPr>
              <a:t>Influence and Legacy: Explore Brecht's influence on the development of modern theatre and his impact on other playwrights and theatrical movements. Consider how his ideas continue to shape contemporary theatre practices.</a:t>
            </a:r>
          </a:p>
          <a:p>
            <a:endParaRPr lang="en-GB" sz="1700"/>
          </a:p>
        </p:txBody>
      </p:sp>
    </p:spTree>
    <p:extLst>
      <p:ext uri="{BB962C8B-B14F-4D97-AF65-F5344CB8AC3E}">
        <p14:creationId xmlns:p14="http://schemas.microsoft.com/office/powerpoint/2010/main" val="4263120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1A154-88D8-6451-1532-3B461C9500F3}"/>
              </a:ext>
            </a:extLst>
          </p:cNvPr>
          <p:cNvSpPr>
            <a:spLocks noGrp="1"/>
          </p:cNvSpPr>
          <p:nvPr>
            <p:ph type="title"/>
          </p:nvPr>
        </p:nvSpPr>
        <p:spPr>
          <a:xfrm>
            <a:off x="876692" y="741391"/>
            <a:ext cx="5479719" cy="1616203"/>
          </a:xfrm>
        </p:spPr>
        <p:txBody>
          <a:bodyPr anchor="b">
            <a:normAutofit/>
          </a:bodyPr>
          <a:lstStyle/>
          <a:p>
            <a:r>
              <a:rPr lang="en-GB" sz="3200"/>
              <a:t>Research help</a:t>
            </a:r>
          </a:p>
        </p:txBody>
      </p:sp>
      <p:sp>
        <p:nvSpPr>
          <p:cNvPr id="3" name="Content Placeholder 2">
            <a:extLst>
              <a:ext uri="{FF2B5EF4-FFF2-40B4-BE49-F238E27FC236}">
                <a16:creationId xmlns:a16="http://schemas.microsoft.com/office/drawing/2014/main" id="{2F2C829C-93D8-80C0-7060-E331B4988EA2}"/>
              </a:ext>
            </a:extLst>
          </p:cNvPr>
          <p:cNvSpPr>
            <a:spLocks noGrp="1"/>
          </p:cNvSpPr>
          <p:nvPr>
            <p:ph idx="1"/>
          </p:nvPr>
        </p:nvSpPr>
        <p:spPr>
          <a:xfrm>
            <a:off x="876692" y="2533476"/>
            <a:ext cx="5479719" cy="3447832"/>
          </a:xfrm>
        </p:spPr>
        <p:txBody>
          <a:bodyPr anchor="t">
            <a:normAutofit/>
          </a:bodyPr>
          <a:lstStyle/>
          <a:p>
            <a:r>
              <a:rPr lang="en-US" sz="1400" b="0" i="0" dirty="0">
                <a:effectLst/>
                <a:latin typeface="Söhne"/>
              </a:rPr>
              <a:t>Resources: You may use the following resources to aid your research:</a:t>
            </a:r>
          </a:p>
          <a:p>
            <a:pPr>
              <a:buFont typeface="Arial" panose="020B0604020202020204" pitchFamily="34" charset="0"/>
              <a:buChar char="•"/>
            </a:pPr>
            <a:r>
              <a:rPr lang="en-US" sz="1400" b="0" i="0" dirty="0">
                <a:effectLst/>
                <a:latin typeface="Söhne"/>
              </a:rPr>
              <a:t>Library books</a:t>
            </a:r>
          </a:p>
          <a:p>
            <a:pPr>
              <a:buFont typeface="Arial" panose="020B0604020202020204" pitchFamily="34" charset="0"/>
              <a:buChar char="•"/>
            </a:pPr>
            <a:r>
              <a:rPr lang="en-US" sz="1400" b="0" i="0" dirty="0">
                <a:effectLst/>
                <a:latin typeface="Söhne"/>
              </a:rPr>
              <a:t>Academic journals and articles</a:t>
            </a:r>
          </a:p>
          <a:p>
            <a:pPr>
              <a:buFont typeface="Arial" panose="020B0604020202020204" pitchFamily="34" charset="0"/>
              <a:buChar char="•"/>
            </a:pPr>
            <a:r>
              <a:rPr lang="en-US" sz="1400" b="0" i="0" dirty="0">
                <a:effectLst/>
                <a:latin typeface="Söhne"/>
              </a:rPr>
              <a:t>Reliable websites (e.g., academic institutions, theatre archives, </a:t>
            </a:r>
            <a:r>
              <a:rPr lang="en-US" sz="1400" b="0" i="0" dirty="0" err="1">
                <a:effectLst/>
                <a:latin typeface="Söhne"/>
              </a:rPr>
              <a:t>bbc</a:t>
            </a:r>
            <a:r>
              <a:rPr lang="en-US" sz="1400" b="0" i="0" dirty="0">
                <a:effectLst/>
                <a:latin typeface="Söhne"/>
              </a:rPr>
              <a:t> </a:t>
            </a:r>
            <a:r>
              <a:rPr lang="en-US" sz="1400" dirty="0">
                <a:latin typeface="Söhne"/>
              </a:rPr>
              <a:t>bitesize)</a:t>
            </a:r>
            <a:endParaRPr lang="en-US" sz="1400" b="0" i="0" dirty="0">
              <a:effectLst/>
              <a:latin typeface="Söhne"/>
            </a:endParaRPr>
          </a:p>
          <a:p>
            <a:pPr>
              <a:buFont typeface="Arial" panose="020B0604020202020204" pitchFamily="34" charset="0"/>
              <a:buChar char="•"/>
            </a:pPr>
            <a:r>
              <a:rPr lang="en-US" sz="1400" b="0" i="0" dirty="0">
                <a:effectLst/>
                <a:latin typeface="Söhne"/>
              </a:rPr>
              <a:t>Documentaries or interviews about Bertolt Brecht</a:t>
            </a:r>
          </a:p>
          <a:p>
            <a:pPr>
              <a:buFont typeface="Arial" panose="020B0604020202020204" pitchFamily="34" charset="0"/>
              <a:buChar char="•"/>
            </a:pPr>
            <a:r>
              <a:rPr lang="en-US" sz="1400" b="0" i="0" dirty="0" err="1">
                <a:effectLst/>
                <a:latin typeface="Söhne"/>
              </a:rPr>
              <a:t>Youtube</a:t>
            </a:r>
            <a:r>
              <a:rPr lang="en-US" sz="1400" b="0" i="0" dirty="0">
                <a:effectLst/>
                <a:latin typeface="Söhne"/>
              </a:rPr>
              <a:t> has some BRILLIANT Brecht videos that are short and sweet BUT informative</a:t>
            </a:r>
          </a:p>
          <a:p>
            <a:r>
              <a:rPr lang="en-US" sz="1400" b="0" i="0" dirty="0">
                <a:effectLst/>
                <a:latin typeface="Söhne"/>
              </a:rPr>
              <a:t>Remember to cite your sources appropriately and approach your research with a critical mindset. Have fun exploring the world of Bertolt Brecht and his groundbreaking contributions to theatre!</a:t>
            </a:r>
          </a:p>
          <a:p>
            <a:endParaRPr lang="en-GB" sz="1400" dirty="0"/>
          </a:p>
        </p:txBody>
      </p:sp>
      <p:pic>
        <p:nvPicPr>
          <p:cNvPr id="5" name="Picture 4" descr="Abstract blurred public library with bookshelves">
            <a:extLst>
              <a:ext uri="{FF2B5EF4-FFF2-40B4-BE49-F238E27FC236}">
                <a16:creationId xmlns:a16="http://schemas.microsoft.com/office/drawing/2014/main" id="{B780948E-8EAD-8200-595F-BD9FDAA13B18}"/>
              </a:ext>
            </a:extLst>
          </p:cNvPr>
          <p:cNvPicPr>
            <a:picLocks noChangeAspect="1"/>
          </p:cNvPicPr>
          <p:nvPr/>
        </p:nvPicPr>
        <p:blipFill rotWithShape="1">
          <a:blip r:embed="rId2"/>
          <a:srcRect l="14881" r="37220" b="-1"/>
          <a:stretch/>
        </p:blipFill>
        <p:spPr>
          <a:xfrm>
            <a:off x="7270812" y="10"/>
            <a:ext cx="4921187" cy="6857990"/>
          </a:xfrm>
          <a:prstGeom prst="rect">
            <a:avLst/>
          </a:prstGeom>
        </p:spPr>
      </p:pic>
      <p:grpSp>
        <p:nvGrpSpPr>
          <p:cNvPr id="9" name="Group 8">
            <a:extLst>
              <a:ext uri="{FF2B5EF4-FFF2-40B4-BE49-F238E27FC236}">
                <a16:creationId xmlns:a16="http://schemas.microsoft.com/office/drawing/2014/main" id="{8CE57D37-C2D0-066B-1AE3-6F4244344F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2068638" y="0"/>
            <a:ext cx="123362" cy="6858000"/>
            <a:chOff x="12068638" y="0"/>
            <a:chExt cx="123362" cy="6858000"/>
          </a:xfrm>
        </p:grpSpPr>
        <p:sp>
          <p:nvSpPr>
            <p:cNvPr id="10" name="Rectangle 9">
              <a:extLst>
                <a:ext uri="{FF2B5EF4-FFF2-40B4-BE49-F238E27FC236}">
                  <a16:creationId xmlns:a16="http://schemas.microsoft.com/office/drawing/2014/main" id="{A24DCA44-89CF-872A-903F-96C50780EA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0"/>
              <a:ext cx="123362" cy="6858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B0CC4F5-AC85-FFFA-7EB5-33C4FCE90A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3527553"/>
              <a:ext cx="123362" cy="3330447"/>
            </a:xfrm>
            <a:prstGeom prst="rect">
              <a:avLst/>
            </a:prstGeom>
            <a:gradFill>
              <a:gsLst>
                <a:gs pos="19000">
                  <a:schemeClr val="accent5">
                    <a:lumMod val="60000"/>
                    <a:lumOff val="40000"/>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801148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356</Words>
  <Application>Microsoft Office PowerPoint</Application>
  <PresentationFormat>Widescreen</PresentationFormat>
  <Paragraphs>24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Söhne</vt:lpstr>
      <vt:lpstr>Office Theme</vt:lpstr>
      <vt:lpstr>Year 8 Home Learning Project </vt:lpstr>
      <vt:lpstr>Title: Exploring Brecht: A Research Task for KS3</vt:lpstr>
      <vt:lpstr>What do I need to do? Slides 1 and 2</vt:lpstr>
      <vt:lpstr>Slides 3 and 4</vt:lpstr>
      <vt:lpstr>Research help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8 Home Learning Project </dc:title>
  <dc:creator>Adriane O'Connor</dc:creator>
  <cp:lastModifiedBy>Adriane O'Connor</cp:lastModifiedBy>
  <cp:revision>1</cp:revision>
  <dcterms:created xsi:type="dcterms:W3CDTF">2024-04-18T10:47:38Z</dcterms:created>
  <dcterms:modified xsi:type="dcterms:W3CDTF">2024-04-18T10:55:40Z</dcterms:modified>
</cp:coreProperties>
</file>