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4" r:id="rId5"/>
    <p:sldId id="312" r:id="rId6"/>
    <p:sldId id="257" r:id="rId7"/>
    <p:sldId id="281" r:id="rId8"/>
    <p:sldId id="357" r:id="rId9"/>
    <p:sldId id="367" r:id="rId10"/>
    <p:sldId id="315" r:id="rId11"/>
    <p:sldId id="342" r:id="rId12"/>
    <p:sldId id="358" r:id="rId13"/>
    <p:sldId id="3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34EE0-B17A-4A69-9723-B4FF394C6938}" v="4" dt="2023-04-18T08:51:58.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58" d="100"/>
          <a:sy n="58" d="100"/>
        </p:scale>
        <p:origin x="9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tchell" userId="17dd9d3a-9f6b-4a21-b2ca-36059f4b673b" providerId="ADAL" clId="{6AE27164-150A-4DFE-84C9-513E13D9F35E}"/>
    <pc:docChg chg="undo custSel addSld delSld modSld sldOrd">
      <pc:chgData name="Michael Mitchell" userId="17dd9d3a-9f6b-4a21-b2ca-36059f4b673b" providerId="ADAL" clId="{6AE27164-150A-4DFE-84C9-513E13D9F35E}" dt="2022-05-31T05:42:09.287" v="3098" actId="20577"/>
      <pc:docMkLst>
        <pc:docMk/>
      </pc:docMkLst>
      <pc:sldChg chg="addSp delSp modSp mod">
        <pc:chgData name="Michael Mitchell" userId="17dd9d3a-9f6b-4a21-b2ca-36059f4b673b" providerId="ADAL" clId="{6AE27164-150A-4DFE-84C9-513E13D9F35E}" dt="2022-05-26T06:58:44.165" v="36" actId="1076"/>
        <pc:sldMkLst>
          <pc:docMk/>
          <pc:sldMk cId="0" sldId="257"/>
        </pc:sldMkLst>
        <pc:spChg chg="mod">
          <ac:chgData name="Michael Mitchell" userId="17dd9d3a-9f6b-4a21-b2ca-36059f4b673b" providerId="ADAL" clId="{6AE27164-150A-4DFE-84C9-513E13D9F35E}" dt="2022-05-26T06:58:31.270" v="32" actId="20577"/>
          <ac:spMkLst>
            <pc:docMk/>
            <pc:sldMk cId="0" sldId="257"/>
            <ac:spMk id="129" creationId="{00000000-0000-0000-0000-000000000000}"/>
          </ac:spMkLst>
        </pc:spChg>
        <pc:picChg chg="add mod">
          <ac:chgData name="Michael Mitchell" userId="17dd9d3a-9f6b-4a21-b2ca-36059f4b673b" providerId="ADAL" clId="{6AE27164-150A-4DFE-84C9-513E13D9F35E}" dt="2022-05-26T06:58:44.165" v="36" actId="1076"/>
          <ac:picMkLst>
            <pc:docMk/>
            <pc:sldMk cId="0" sldId="257"/>
            <ac:picMk id="3" creationId="{2CE15E65-FBB0-5B19-AC02-32D22CC7716B}"/>
          </ac:picMkLst>
        </pc:picChg>
        <pc:picChg chg="del">
          <ac:chgData name="Michael Mitchell" userId="17dd9d3a-9f6b-4a21-b2ca-36059f4b673b" providerId="ADAL" clId="{6AE27164-150A-4DFE-84C9-513E13D9F35E}" dt="2022-05-26T06:58:24.935" v="7" actId="478"/>
          <ac:picMkLst>
            <pc:docMk/>
            <pc:sldMk cId="0" sldId="257"/>
            <ac:picMk id="1026" creationId="{2B730399-F52B-B489-605D-C9C08B6BAC95}"/>
          </ac:picMkLst>
        </pc:picChg>
        <pc:picChg chg="del mod">
          <ac:chgData name="Michael Mitchell" userId="17dd9d3a-9f6b-4a21-b2ca-36059f4b673b" providerId="ADAL" clId="{6AE27164-150A-4DFE-84C9-513E13D9F35E}" dt="2022-05-26T06:58:24.935" v="7" actId="478"/>
          <ac:picMkLst>
            <pc:docMk/>
            <pc:sldMk cId="0" sldId="257"/>
            <ac:picMk id="1028" creationId="{8866A5FA-A3B9-C503-62B5-D6534694FC42}"/>
          </ac:picMkLst>
        </pc:picChg>
        <pc:picChg chg="del">
          <ac:chgData name="Michael Mitchell" userId="17dd9d3a-9f6b-4a21-b2ca-36059f4b673b" providerId="ADAL" clId="{6AE27164-150A-4DFE-84C9-513E13D9F35E}" dt="2022-05-26T06:58:24.935" v="7" actId="478"/>
          <ac:picMkLst>
            <pc:docMk/>
            <pc:sldMk cId="0" sldId="257"/>
            <ac:picMk id="1030" creationId="{10945744-EEB4-3E7F-D145-0594950B1DE5}"/>
          </ac:picMkLst>
        </pc:picChg>
      </pc:sldChg>
      <pc:sldChg chg="modSp mod">
        <pc:chgData name="Michael Mitchell" userId="17dd9d3a-9f6b-4a21-b2ca-36059f4b673b" providerId="ADAL" clId="{6AE27164-150A-4DFE-84C9-513E13D9F35E}" dt="2022-05-26T07:38:54.225" v="3097" actId="20577"/>
        <pc:sldMkLst>
          <pc:docMk/>
          <pc:sldMk cId="814101911" sldId="264"/>
        </pc:sldMkLst>
        <pc:spChg chg="mod">
          <ac:chgData name="Michael Mitchell" userId="17dd9d3a-9f6b-4a21-b2ca-36059f4b673b" providerId="ADAL" clId="{6AE27164-150A-4DFE-84C9-513E13D9F35E}" dt="2022-05-26T07:38:54.225" v="3097" actId="20577"/>
          <ac:spMkLst>
            <pc:docMk/>
            <pc:sldMk cId="814101911" sldId="264"/>
            <ac:spMk id="5" creationId="{7377C2D5-CA73-4136-B5B4-3F1034207F38}"/>
          </ac:spMkLst>
        </pc:spChg>
      </pc:sldChg>
      <pc:sldChg chg="modSp mod">
        <pc:chgData name="Michael Mitchell" userId="17dd9d3a-9f6b-4a21-b2ca-36059f4b673b" providerId="ADAL" clId="{6AE27164-150A-4DFE-84C9-513E13D9F35E}" dt="2022-05-26T07:11:59.903" v="1511" actId="33524"/>
        <pc:sldMkLst>
          <pc:docMk/>
          <pc:sldMk cId="1128162180" sldId="281"/>
        </pc:sldMkLst>
        <pc:spChg chg="mod">
          <ac:chgData name="Michael Mitchell" userId="17dd9d3a-9f6b-4a21-b2ca-36059f4b673b" providerId="ADAL" clId="{6AE27164-150A-4DFE-84C9-513E13D9F35E}" dt="2022-05-26T07:11:59.903" v="1511" actId="33524"/>
          <ac:spMkLst>
            <pc:docMk/>
            <pc:sldMk cId="1128162180" sldId="281"/>
            <ac:spMk id="3" creationId="{AD8CD7A6-B824-4FB2-9E74-1817D34FA483}"/>
          </ac:spMkLst>
        </pc:spChg>
        <pc:picChg chg="mod">
          <ac:chgData name="Michael Mitchell" userId="17dd9d3a-9f6b-4a21-b2ca-36059f4b673b" providerId="ADAL" clId="{6AE27164-150A-4DFE-84C9-513E13D9F35E}" dt="2022-05-26T06:58:52.140" v="37" actId="14826"/>
          <ac:picMkLst>
            <pc:docMk/>
            <pc:sldMk cId="1128162180" sldId="281"/>
            <ac:picMk id="7170" creationId="{EB3EB1F6-6EB4-4513-9432-1294A683D8D7}"/>
          </ac:picMkLst>
        </pc:picChg>
      </pc:sldChg>
      <pc:sldChg chg="addSp delSp modSp mod">
        <pc:chgData name="Michael Mitchell" userId="17dd9d3a-9f6b-4a21-b2ca-36059f4b673b" providerId="ADAL" clId="{6AE27164-150A-4DFE-84C9-513E13D9F35E}" dt="2022-05-26T07:31:25.703" v="2363" actId="20577"/>
        <pc:sldMkLst>
          <pc:docMk/>
          <pc:sldMk cId="954996582" sldId="315"/>
        </pc:sldMkLst>
        <pc:spChg chg="mod">
          <ac:chgData name="Michael Mitchell" userId="17dd9d3a-9f6b-4a21-b2ca-36059f4b673b" providerId="ADAL" clId="{6AE27164-150A-4DFE-84C9-513E13D9F35E}" dt="2022-05-26T07:10:00.030" v="1400" actId="1076"/>
          <ac:spMkLst>
            <pc:docMk/>
            <pc:sldMk cId="954996582" sldId="315"/>
            <ac:spMk id="6" creationId="{00AA0DCF-0369-C17B-4A1C-845DD4D467FD}"/>
          </ac:spMkLst>
        </pc:spChg>
        <pc:spChg chg="mod">
          <ac:chgData name="Michael Mitchell" userId="17dd9d3a-9f6b-4a21-b2ca-36059f4b673b" providerId="ADAL" clId="{6AE27164-150A-4DFE-84C9-513E13D9F35E}" dt="2022-05-26T07:10:08.815" v="1412" actId="255"/>
          <ac:spMkLst>
            <pc:docMk/>
            <pc:sldMk cId="954996582" sldId="315"/>
            <ac:spMk id="7" creationId="{153BAFB5-BA85-4503-95A2-022D0488CAC5}"/>
          </ac:spMkLst>
        </pc:spChg>
        <pc:graphicFrameChg chg="add mod modGraphic">
          <ac:chgData name="Michael Mitchell" userId="17dd9d3a-9f6b-4a21-b2ca-36059f4b673b" providerId="ADAL" clId="{6AE27164-150A-4DFE-84C9-513E13D9F35E}" dt="2022-05-26T07:31:25.703" v="2363" actId="20577"/>
          <ac:graphicFrameMkLst>
            <pc:docMk/>
            <pc:sldMk cId="954996582" sldId="315"/>
            <ac:graphicFrameMk id="9" creationId="{E80DEA2B-F0A4-BB98-3BCC-7642A8DA7DD5}"/>
          </ac:graphicFrameMkLst>
        </pc:graphicFrameChg>
        <pc:picChg chg="del mod">
          <ac:chgData name="Michael Mitchell" userId="17dd9d3a-9f6b-4a21-b2ca-36059f4b673b" providerId="ADAL" clId="{6AE27164-150A-4DFE-84C9-513E13D9F35E}" dt="2022-05-26T06:59:59.255" v="163" actId="478"/>
          <ac:picMkLst>
            <pc:docMk/>
            <pc:sldMk cId="954996582" sldId="315"/>
            <ac:picMk id="2" creationId="{8E2CBFA2-EBB0-252C-1D46-96901FB8EBE6}"/>
          </ac:picMkLst>
        </pc:picChg>
        <pc:picChg chg="del">
          <ac:chgData name="Michael Mitchell" userId="17dd9d3a-9f6b-4a21-b2ca-36059f4b673b" providerId="ADAL" clId="{6AE27164-150A-4DFE-84C9-513E13D9F35E}" dt="2022-05-26T07:00:02.255" v="164" actId="478"/>
          <ac:picMkLst>
            <pc:docMk/>
            <pc:sldMk cId="954996582" sldId="315"/>
            <ac:picMk id="4" creationId="{7BB4CEB8-9868-0E43-874A-D70594400205}"/>
          </ac:picMkLst>
        </pc:picChg>
        <pc:picChg chg="add del mod ord">
          <ac:chgData name="Michael Mitchell" userId="17dd9d3a-9f6b-4a21-b2ca-36059f4b673b" providerId="ADAL" clId="{6AE27164-150A-4DFE-84C9-513E13D9F35E}" dt="2022-05-26T07:08:34.715" v="1385" actId="478"/>
          <ac:picMkLst>
            <pc:docMk/>
            <pc:sldMk cId="954996582" sldId="315"/>
            <ac:picMk id="8" creationId="{2B07C552-4DF2-256D-E958-2B303A378EF4}"/>
          </ac:picMkLst>
        </pc:picChg>
      </pc:sldChg>
      <pc:sldChg chg="modSp mod ord">
        <pc:chgData name="Michael Mitchell" userId="17dd9d3a-9f6b-4a21-b2ca-36059f4b673b" providerId="ADAL" clId="{6AE27164-150A-4DFE-84C9-513E13D9F35E}" dt="2022-05-26T07:35:44.479" v="2957" actId="1076"/>
        <pc:sldMkLst>
          <pc:docMk/>
          <pc:sldMk cId="2354202596" sldId="342"/>
        </pc:sldMkLst>
        <pc:spChg chg="mod">
          <ac:chgData name="Michael Mitchell" userId="17dd9d3a-9f6b-4a21-b2ca-36059f4b673b" providerId="ADAL" clId="{6AE27164-150A-4DFE-84C9-513E13D9F35E}" dt="2022-05-26T07:35:44.479" v="2957" actId="1076"/>
          <ac:spMkLst>
            <pc:docMk/>
            <pc:sldMk cId="2354202596" sldId="342"/>
            <ac:spMk id="5" creationId="{9D530139-D7F7-07F4-C1EE-4628042A75D6}"/>
          </ac:spMkLst>
        </pc:spChg>
      </pc:sldChg>
      <pc:sldChg chg="modSp mod">
        <pc:chgData name="Michael Mitchell" userId="17dd9d3a-9f6b-4a21-b2ca-36059f4b673b" providerId="ADAL" clId="{6AE27164-150A-4DFE-84C9-513E13D9F35E}" dt="2022-05-31T05:42:09.287" v="3098" actId="20577"/>
        <pc:sldMkLst>
          <pc:docMk/>
          <pc:sldMk cId="0" sldId="359"/>
        </pc:sldMkLst>
        <pc:spChg chg="mod">
          <ac:chgData name="Michael Mitchell" userId="17dd9d3a-9f6b-4a21-b2ca-36059f4b673b" providerId="ADAL" clId="{6AE27164-150A-4DFE-84C9-513E13D9F35E}" dt="2022-05-31T05:42:09.287" v="3098" actId="20577"/>
          <ac:spMkLst>
            <pc:docMk/>
            <pc:sldMk cId="0" sldId="359"/>
            <ac:spMk id="155" creationId="{00000000-0000-0000-0000-000000000000}"/>
          </ac:spMkLst>
        </pc:spChg>
      </pc:sldChg>
      <pc:sldChg chg="del">
        <pc:chgData name="Michael Mitchell" userId="17dd9d3a-9f6b-4a21-b2ca-36059f4b673b" providerId="ADAL" clId="{6AE27164-150A-4DFE-84C9-513E13D9F35E}" dt="2022-05-26T07:16:39.681" v="2222" actId="47"/>
        <pc:sldMkLst>
          <pc:docMk/>
          <pc:sldMk cId="929996111" sldId="362"/>
        </pc:sldMkLst>
      </pc:sldChg>
      <pc:sldChg chg="del">
        <pc:chgData name="Michael Mitchell" userId="17dd9d3a-9f6b-4a21-b2ca-36059f4b673b" providerId="ADAL" clId="{6AE27164-150A-4DFE-84C9-513E13D9F35E}" dt="2022-05-26T07:16:33.108" v="2219" actId="47"/>
        <pc:sldMkLst>
          <pc:docMk/>
          <pc:sldMk cId="1789756792" sldId="363"/>
        </pc:sldMkLst>
      </pc:sldChg>
      <pc:sldChg chg="modSp del mod">
        <pc:chgData name="Michael Mitchell" userId="17dd9d3a-9f6b-4a21-b2ca-36059f4b673b" providerId="ADAL" clId="{6AE27164-150A-4DFE-84C9-513E13D9F35E}" dt="2022-05-26T07:34:30.391" v="2753" actId="2696"/>
        <pc:sldMkLst>
          <pc:docMk/>
          <pc:sldMk cId="823260973" sldId="364"/>
        </pc:sldMkLst>
        <pc:spChg chg="mod">
          <ac:chgData name="Michael Mitchell" userId="17dd9d3a-9f6b-4a21-b2ca-36059f4b673b" providerId="ADAL" clId="{6AE27164-150A-4DFE-84C9-513E13D9F35E}" dt="2022-05-26T07:33:51.485" v="2752" actId="1076"/>
          <ac:spMkLst>
            <pc:docMk/>
            <pc:sldMk cId="823260973" sldId="364"/>
            <ac:spMk id="6" creationId="{00AA0DCF-0369-C17B-4A1C-845DD4D467FD}"/>
          </ac:spMkLst>
        </pc:spChg>
        <pc:spChg chg="mod">
          <ac:chgData name="Michael Mitchell" userId="17dd9d3a-9f6b-4a21-b2ca-36059f4b673b" providerId="ADAL" clId="{6AE27164-150A-4DFE-84C9-513E13D9F35E}" dt="2022-05-26T07:30:15.638" v="2238" actId="1076"/>
          <ac:spMkLst>
            <pc:docMk/>
            <pc:sldMk cId="823260973" sldId="364"/>
            <ac:spMk id="7" creationId="{153BAFB5-BA85-4503-95A2-022D0488CAC5}"/>
          </ac:spMkLst>
        </pc:spChg>
      </pc:sldChg>
      <pc:sldChg chg="del">
        <pc:chgData name="Michael Mitchell" userId="17dd9d3a-9f6b-4a21-b2ca-36059f4b673b" providerId="ADAL" clId="{6AE27164-150A-4DFE-84C9-513E13D9F35E}" dt="2022-05-26T07:16:36.061" v="2220" actId="47"/>
        <pc:sldMkLst>
          <pc:docMk/>
          <pc:sldMk cId="504045227" sldId="365"/>
        </pc:sldMkLst>
      </pc:sldChg>
      <pc:sldChg chg="del">
        <pc:chgData name="Michael Mitchell" userId="17dd9d3a-9f6b-4a21-b2ca-36059f4b673b" providerId="ADAL" clId="{6AE27164-150A-4DFE-84C9-513E13D9F35E}" dt="2022-05-26T07:16:37.866" v="2221" actId="47"/>
        <pc:sldMkLst>
          <pc:docMk/>
          <pc:sldMk cId="3996968978" sldId="366"/>
        </pc:sldMkLst>
      </pc:sldChg>
      <pc:sldChg chg="addSp delSp modSp add mod ord">
        <pc:chgData name="Michael Mitchell" userId="17dd9d3a-9f6b-4a21-b2ca-36059f4b673b" providerId="ADAL" clId="{6AE27164-150A-4DFE-84C9-513E13D9F35E}" dt="2022-05-26T07:16:21.822" v="2218" actId="1076"/>
        <pc:sldMkLst>
          <pc:docMk/>
          <pc:sldMk cId="946601531" sldId="367"/>
        </pc:sldMkLst>
        <pc:spChg chg="mod">
          <ac:chgData name="Michael Mitchell" userId="17dd9d3a-9f6b-4a21-b2ca-36059f4b673b" providerId="ADAL" clId="{6AE27164-150A-4DFE-84C9-513E13D9F35E}" dt="2022-05-26T07:16:21.822" v="2218" actId="1076"/>
          <ac:spMkLst>
            <pc:docMk/>
            <pc:sldMk cId="946601531" sldId="367"/>
            <ac:spMk id="6" creationId="{00AA0DCF-0369-C17B-4A1C-845DD4D467FD}"/>
          </ac:spMkLst>
        </pc:spChg>
        <pc:spChg chg="mod">
          <ac:chgData name="Michael Mitchell" userId="17dd9d3a-9f6b-4a21-b2ca-36059f4b673b" providerId="ADAL" clId="{6AE27164-150A-4DFE-84C9-513E13D9F35E}" dt="2022-05-26T07:11:44.646" v="1506" actId="20577"/>
          <ac:spMkLst>
            <pc:docMk/>
            <pc:sldMk cId="946601531" sldId="367"/>
            <ac:spMk id="7" creationId="{153BAFB5-BA85-4503-95A2-022D0488CAC5}"/>
          </ac:spMkLst>
        </pc:spChg>
        <pc:spChg chg="add del">
          <ac:chgData name="Michael Mitchell" userId="17dd9d3a-9f6b-4a21-b2ca-36059f4b673b" providerId="ADAL" clId="{6AE27164-150A-4DFE-84C9-513E13D9F35E}" dt="2022-05-26T07:11:50.695" v="1508" actId="22"/>
          <ac:spMkLst>
            <pc:docMk/>
            <pc:sldMk cId="946601531" sldId="367"/>
            <ac:spMk id="8" creationId="{AA113A21-E036-7B33-2058-5B389FB85E66}"/>
          </ac:spMkLst>
        </pc:spChg>
        <pc:graphicFrameChg chg="del">
          <ac:chgData name="Michael Mitchell" userId="17dd9d3a-9f6b-4a21-b2ca-36059f4b673b" providerId="ADAL" clId="{6AE27164-150A-4DFE-84C9-513E13D9F35E}" dt="2022-05-26T07:11:08.696" v="1503" actId="478"/>
          <ac:graphicFrameMkLst>
            <pc:docMk/>
            <pc:sldMk cId="946601531" sldId="367"/>
            <ac:graphicFrameMk id="9" creationId="{E80DEA2B-F0A4-BB98-3BCC-7642A8DA7DD5}"/>
          </ac:graphicFrameMkLst>
        </pc:graphicFrameChg>
        <pc:picChg chg="add del mod">
          <ac:chgData name="Michael Mitchell" userId="17dd9d3a-9f6b-4a21-b2ca-36059f4b673b" providerId="ADAL" clId="{6AE27164-150A-4DFE-84C9-513E13D9F35E}" dt="2022-05-26T07:15:09.576" v="2173" actId="478"/>
          <ac:picMkLst>
            <pc:docMk/>
            <pc:sldMk cId="946601531" sldId="367"/>
            <ac:picMk id="3" creationId="{005EC789-868D-2A5B-8D5D-77293CED12A8}"/>
          </ac:picMkLst>
        </pc:picChg>
      </pc:sldChg>
    </pc:docChg>
  </pc:docChgLst>
  <pc:docChgLst>
    <pc:chgData name="Michael Mitchell" userId="17dd9d3a-9f6b-4a21-b2ca-36059f4b673b" providerId="ADAL" clId="{B0634EE0-B17A-4A69-9723-B4FF394C6938}"/>
    <pc:docChg chg="modSld">
      <pc:chgData name="Michael Mitchell" userId="17dd9d3a-9f6b-4a21-b2ca-36059f4b673b" providerId="ADAL" clId="{B0634EE0-B17A-4A69-9723-B4FF394C6938}" dt="2023-04-18T08:52:12.261" v="4" actId="20577"/>
      <pc:docMkLst>
        <pc:docMk/>
      </pc:docMkLst>
      <pc:sldChg chg="modSp mod">
        <pc:chgData name="Michael Mitchell" userId="17dd9d3a-9f6b-4a21-b2ca-36059f4b673b" providerId="ADAL" clId="{B0634EE0-B17A-4A69-9723-B4FF394C6938}" dt="2023-04-18T08:52:12.261" v="4" actId="20577"/>
        <pc:sldMkLst>
          <pc:docMk/>
          <pc:sldMk cId="954996582" sldId="315"/>
        </pc:sldMkLst>
        <pc:spChg chg="mod">
          <ac:chgData name="Michael Mitchell" userId="17dd9d3a-9f6b-4a21-b2ca-36059f4b673b" providerId="ADAL" clId="{B0634EE0-B17A-4A69-9723-B4FF394C6938}" dt="2023-04-18T08:52:12.261" v="4" actId="20577"/>
          <ac:spMkLst>
            <pc:docMk/>
            <pc:sldMk cId="954996582" sldId="315"/>
            <ac:spMk id="6" creationId="{00AA0DCF-0369-C17B-4A1C-845DD4D467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59488-02CE-4F49-8F00-37292E3AB894}" type="datetimeFigureOut">
              <a:rPr lang="en-GB" smtClean="0"/>
              <a:t>18/04/2023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49C5C-72B0-4C5B-B9FE-26C90F753BC9}" type="slidenum">
              <a:rPr lang="en-GB" smtClean="0"/>
              <a:t>‹#›</a:t>
            </a:fld>
            <a:endParaRPr lang="en-GB"/>
          </a:p>
        </p:txBody>
      </p:sp>
    </p:spTree>
    <p:extLst>
      <p:ext uri="{BB962C8B-B14F-4D97-AF65-F5344CB8AC3E}">
        <p14:creationId xmlns:p14="http://schemas.microsoft.com/office/powerpoint/2010/main" val="379802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idewalls.ch/magazine/andre-kertesz-photography-jeu-de-pau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70 Years of André </a:t>
            </a:r>
            <a:r>
              <a:rPr lang="en-US" dirty="0" err="1">
                <a:hlinkClick r:id="rId3"/>
              </a:rPr>
              <a:t>Kertész's</a:t>
            </a:r>
            <a:r>
              <a:rPr lang="en-US" dirty="0">
                <a:hlinkClick r:id="rId3"/>
              </a:rPr>
              <a:t> Photography Surveyed | </a:t>
            </a:r>
            <a:r>
              <a:rPr lang="en-US" dirty="0" err="1">
                <a:hlinkClick r:id="rId3"/>
              </a:rPr>
              <a:t>Widewalls</a:t>
            </a:r>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5</a:t>
            </a:fld>
            <a:endParaRPr lang="en-GB"/>
          </a:p>
        </p:txBody>
      </p:sp>
    </p:spTree>
    <p:extLst>
      <p:ext uri="{BB962C8B-B14F-4D97-AF65-F5344CB8AC3E}">
        <p14:creationId xmlns:p14="http://schemas.microsoft.com/office/powerpoint/2010/main" val="75914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https://funny.pho.to/kaleidoscope-photo-effect/</a:t>
            </a:r>
          </a:p>
        </p:txBody>
      </p:sp>
      <p:sp>
        <p:nvSpPr>
          <p:cNvPr id="4" name="Slide Number Placeholder 3"/>
          <p:cNvSpPr>
            <a:spLocks noGrp="1"/>
          </p:cNvSpPr>
          <p:nvPr>
            <p:ph type="sldNum" sz="quarter" idx="5"/>
          </p:nvPr>
        </p:nvSpPr>
        <p:spPr/>
        <p:txBody>
          <a:bodyPr/>
          <a:lstStyle/>
          <a:p>
            <a:fld id="{10249C5C-72B0-4C5B-B9FE-26C90F753BC9}" type="slidenum">
              <a:rPr lang="en-GB" smtClean="0"/>
              <a:t>6</a:t>
            </a:fld>
            <a:endParaRPr lang="en-GB"/>
          </a:p>
        </p:txBody>
      </p:sp>
    </p:spTree>
    <p:extLst>
      <p:ext uri="{BB962C8B-B14F-4D97-AF65-F5344CB8AC3E}">
        <p14:creationId xmlns:p14="http://schemas.microsoft.com/office/powerpoint/2010/main" val="211900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https://funny.pho.to/kaleidoscope-photo-effect/</a:t>
            </a:r>
          </a:p>
        </p:txBody>
      </p:sp>
      <p:sp>
        <p:nvSpPr>
          <p:cNvPr id="4" name="Slide Number Placeholder 3"/>
          <p:cNvSpPr>
            <a:spLocks noGrp="1"/>
          </p:cNvSpPr>
          <p:nvPr>
            <p:ph type="sldNum" sz="quarter" idx="5"/>
          </p:nvPr>
        </p:nvSpPr>
        <p:spPr/>
        <p:txBody>
          <a:bodyPr/>
          <a:lstStyle/>
          <a:p>
            <a:fld id="{10249C5C-72B0-4C5B-B9FE-26C90F753BC9}" type="slidenum">
              <a:rPr lang="en-GB" smtClean="0"/>
              <a:t>7</a:t>
            </a:fld>
            <a:endParaRPr lang="en-GB"/>
          </a:p>
        </p:txBody>
      </p:sp>
    </p:spTree>
    <p:extLst>
      <p:ext uri="{BB962C8B-B14F-4D97-AF65-F5344CB8AC3E}">
        <p14:creationId xmlns:p14="http://schemas.microsoft.com/office/powerpoint/2010/main" val="84806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8</a:t>
            </a:fld>
            <a:endParaRPr lang="en-GB"/>
          </a:p>
        </p:txBody>
      </p:sp>
    </p:spTree>
    <p:extLst>
      <p:ext uri="{BB962C8B-B14F-4D97-AF65-F5344CB8AC3E}">
        <p14:creationId xmlns:p14="http://schemas.microsoft.com/office/powerpoint/2010/main" val="12878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4C5F-92E5-4F8C-A90D-74B4C0A6F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2B17F6-267A-497B-A47F-39E7E086B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BFE365-768A-4889-B635-0225767E6C33}"/>
              </a:ext>
            </a:extLst>
          </p:cNvPr>
          <p:cNvSpPr>
            <a:spLocks noGrp="1"/>
          </p:cNvSpPr>
          <p:nvPr>
            <p:ph type="dt" sz="half" idx="10"/>
          </p:nvPr>
        </p:nvSpPr>
        <p:spPr/>
        <p:txBody>
          <a:bodyPr/>
          <a:lstStyle/>
          <a:p>
            <a:fld id="{F8813359-D727-466F-B66C-AED5E10A0001}" type="datetimeFigureOut">
              <a:rPr lang="en-GB" smtClean="0"/>
              <a:t>18/04/2023</a:t>
            </a:fld>
            <a:endParaRPr lang="en-GB"/>
          </a:p>
        </p:txBody>
      </p:sp>
      <p:sp>
        <p:nvSpPr>
          <p:cNvPr id="5" name="Footer Placeholder 4">
            <a:extLst>
              <a:ext uri="{FF2B5EF4-FFF2-40B4-BE49-F238E27FC236}">
                <a16:creationId xmlns:a16="http://schemas.microsoft.com/office/drawing/2014/main" id="{840D0167-05E2-470D-8160-C3DACF66A1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74C1E-0F13-4EA6-B14B-8E9C95709C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79699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4F92-7611-4A5D-8F69-D7E9887984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33C96-0FC0-48C3-897F-33382CDAA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92418-0A2B-4828-B195-6777A21B6A3F}"/>
              </a:ext>
            </a:extLst>
          </p:cNvPr>
          <p:cNvSpPr>
            <a:spLocks noGrp="1"/>
          </p:cNvSpPr>
          <p:nvPr>
            <p:ph type="dt" sz="half" idx="10"/>
          </p:nvPr>
        </p:nvSpPr>
        <p:spPr/>
        <p:txBody>
          <a:bodyPr/>
          <a:lstStyle/>
          <a:p>
            <a:fld id="{F8813359-D727-466F-B66C-AED5E10A0001}" type="datetimeFigureOut">
              <a:rPr lang="en-GB" smtClean="0"/>
              <a:t>18/04/2023</a:t>
            </a:fld>
            <a:endParaRPr lang="en-GB"/>
          </a:p>
        </p:txBody>
      </p:sp>
      <p:sp>
        <p:nvSpPr>
          <p:cNvPr id="5" name="Footer Placeholder 4">
            <a:extLst>
              <a:ext uri="{FF2B5EF4-FFF2-40B4-BE49-F238E27FC236}">
                <a16:creationId xmlns:a16="http://schemas.microsoft.com/office/drawing/2014/main" id="{1D6423D3-7E59-4DEA-B808-978BE0F8F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3321E-62C9-49E0-AEC8-79E16BB2410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03975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B99FD-A1EF-4419-B6E4-A7E0A7AE35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B47F4F-7D44-4941-BE7F-7F86AD222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B2DC7-9A89-4FAA-A095-B946A1D18E3C}"/>
              </a:ext>
            </a:extLst>
          </p:cNvPr>
          <p:cNvSpPr>
            <a:spLocks noGrp="1"/>
          </p:cNvSpPr>
          <p:nvPr>
            <p:ph type="dt" sz="half" idx="10"/>
          </p:nvPr>
        </p:nvSpPr>
        <p:spPr/>
        <p:txBody>
          <a:bodyPr/>
          <a:lstStyle/>
          <a:p>
            <a:fld id="{F8813359-D727-466F-B66C-AED5E10A0001}" type="datetimeFigureOut">
              <a:rPr lang="en-GB" smtClean="0"/>
              <a:t>18/04/2023</a:t>
            </a:fld>
            <a:endParaRPr lang="en-GB"/>
          </a:p>
        </p:txBody>
      </p:sp>
      <p:sp>
        <p:nvSpPr>
          <p:cNvPr id="5" name="Footer Placeholder 4">
            <a:extLst>
              <a:ext uri="{FF2B5EF4-FFF2-40B4-BE49-F238E27FC236}">
                <a16:creationId xmlns:a16="http://schemas.microsoft.com/office/drawing/2014/main" id="{141FF321-9235-426E-8918-36FC94B28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4294D-3A03-47D6-AEFA-F2870E889F1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07907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84253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FD26-C47C-45F5-BC07-68514C770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84FBD7-798B-4599-9474-7A6839548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A24030-81D8-447A-BD84-730BC574AFF8}"/>
              </a:ext>
            </a:extLst>
          </p:cNvPr>
          <p:cNvSpPr>
            <a:spLocks noGrp="1"/>
          </p:cNvSpPr>
          <p:nvPr>
            <p:ph type="dt" sz="half" idx="10"/>
          </p:nvPr>
        </p:nvSpPr>
        <p:spPr/>
        <p:txBody>
          <a:bodyPr/>
          <a:lstStyle/>
          <a:p>
            <a:fld id="{F8813359-D727-466F-B66C-AED5E10A0001}" type="datetimeFigureOut">
              <a:rPr lang="en-GB" smtClean="0"/>
              <a:t>18/04/2023</a:t>
            </a:fld>
            <a:endParaRPr lang="en-GB"/>
          </a:p>
        </p:txBody>
      </p:sp>
      <p:sp>
        <p:nvSpPr>
          <p:cNvPr id="5" name="Footer Placeholder 4">
            <a:extLst>
              <a:ext uri="{FF2B5EF4-FFF2-40B4-BE49-F238E27FC236}">
                <a16:creationId xmlns:a16="http://schemas.microsoft.com/office/drawing/2014/main" id="{C898BEB5-B8A8-4CB1-B57B-CE98629A8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9C3ACB-51E1-432A-8FE4-DEFD1E0860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74139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BC3E-E5A0-4D11-A6F4-22BEE38BC2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70F743-FDEE-4993-901D-1B5CB578D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CD1E1-E5A2-43A7-9E8B-D326EA7FEDB9}"/>
              </a:ext>
            </a:extLst>
          </p:cNvPr>
          <p:cNvSpPr>
            <a:spLocks noGrp="1"/>
          </p:cNvSpPr>
          <p:nvPr>
            <p:ph type="dt" sz="half" idx="10"/>
          </p:nvPr>
        </p:nvSpPr>
        <p:spPr/>
        <p:txBody>
          <a:bodyPr/>
          <a:lstStyle/>
          <a:p>
            <a:fld id="{F8813359-D727-466F-B66C-AED5E10A0001}" type="datetimeFigureOut">
              <a:rPr lang="en-GB" smtClean="0"/>
              <a:t>18/04/2023</a:t>
            </a:fld>
            <a:endParaRPr lang="en-GB"/>
          </a:p>
        </p:txBody>
      </p:sp>
      <p:sp>
        <p:nvSpPr>
          <p:cNvPr id="5" name="Footer Placeholder 4">
            <a:extLst>
              <a:ext uri="{FF2B5EF4-FFF2-40B4-BE49-F238E27FC236}">
                <a16:creationId xmlns:a16="http://schemas.microsoft.com/office/drawing/2014/main" id="{0B7FF2D1-F431-40FE-8FDC-446B626C3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B25A9-FA13-43B3-8356-4ECA912B777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1346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1A22-EAD6-4DF7-B4BB-11BF0D718B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B0B8E7-65C6-4BDE-AFBB-32C8C3122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2A6227-0910-4E35-B016-648794C727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FA629D-0C9C-4145-A32D-78B697E5C7C4}"/>
              </a:ext>
            </a:extLst>
          </p:cNvPr>
          <p:cNvSpPr>
            <a:spLocks noGrp="1"/>
          </p:cNvSpPr>
          <p:nvPr>
            <p:ph type="dt" sz="half" idx="10"/>
          </p:nvPr>
        </p:nvSpPr>
        <p:spPr/>
        <p:txBody>
          <a:bodyPr/>
          <a:lstStyle/>
          <a:p>
            <a:fld id="{F8813359-D727-466F-B66C-AED5E10A0001}" type="datetimeFigureOut">
              <a:rPr lang="en-GB" smtClean="0"/>
              <a:t>18/04/2023</a:t>
            </a:fld>
            <a:endParaRPr lang="en-GB"/>
          </a:p>
        </p:txBody>
      </p:sp>
      <p:sp>
        <p:nvSpPr>
          <p:cNvPr id="6" name="Footer Placeholder 5">
            <a:extLst>
              <a:ext uri="{FF2B5EF4-FFF2-40B4-BE49-F238E27FC236}">
                <a16:creationId xmlns:a16="http://schemas.microsoft.com/office/drawing/2014/main" id="{8AE55CF9-5D40-4AD0-BAAD-77B7FC616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AFE2D3-A91F-429D-8FD5-090EDA7B999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192444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1218-00F7-4835-8F83-A7A532DFF0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872AD-99F7-4AD2-A5EA-951D09359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014D6-AA14-4ED4-866E-B8C1BF59B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6EEB9E-BAD0-4D77-9195-E1CE1A5E0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192E45-A033-41F5-A226-A3971F44C9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B78F0-7670-4D23-A19A-606BBB4E10EE}"/>
              </a:ext>
            </a:extLst>
          </p:cNvPr>
          <p:cNvSpPr>
            <a:spLocks noGrp="1"/>
          </p:cNvSpPr>
          <p:nvPr>
            <p:ph type="dt" sz="half" idx="10"/>
          </p:nvPr>
        </p:nvSpPr>
        <p:spPr/>
        <p:txBody>
          <a:bodyPr/>
          <a:lstStyle/>
          <a:p>
            <a:fld id="{F8813359-D727-466F-B66C-AED5E10A0001}" type="datetimeFigureOut">
              <a:rPr lang="en-GB" smtClean="0"/>
              <a:t>18/04/2023</a:t>
            </a:fld>
            <a:endParaRPr lang="en-GB"/>
          </a:p>
        </p:txBody>
      </p:sp>
      <p:sp>
        <p:nvSpPr>
          <p:cNvPr id="8" name="Footer Placeholder 7">
            <a:extLst>
              <a:ext uri="{FF2B5EF4-FFF2-40B4-BE49-F238E27FC236}">
                <a16:creationId xmlns:a16="http://schemas.microsoft.com/office/drawing/2014/main" id="{33A134DD-1DE3-4471-8B41-1CB7BDE692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5FE7E-36EA-48E5-9DA4-CEC20E497AC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8911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EB11-30C0-4658-99B1-765FF30FE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F646D3-0C67-4533-832E-2453EAA6017F}"/>
              </a:ext>
            </a:extLst>
          </p:cNvPr>
          <p:cNvSpPr>
            <a:spLocks noGrp="1"/>
          </p:cNvSpPr>
          <p:nvPr>
            <p:ph type="dt" sz="half" idx="10"/>
          </p:nvPr>
        </p:nvSpPr>
        <p:spPr/>
        <p:txBody>
          <a:bodyPr/>
          <a:lstStyle/>
          <a:p>
            <a:fld id="{F8813359-D727-466F-B66C-AED5E10A0001}" type="datetimeFigureOut">
              <a:rPr lang="en-GB" smtClean="0"/>
              <a:t>18/04/2023</a:t>
            </a:fld>
            <a:endParaRPr lang="en-GB"/>
          </a:p>
        </p:txBody>
      </p:sp>
      <p:sp>
        <p:nvSpPr>
          <p:cNvPr id="4" name="Footer Placeholder 3">
            <a:extLst>
              <a:ext uri="{FF2B5EF4-FFF2-40B4-BE49-F238E27FC236}">
                <a16:creationId xmlns:a16="http://schemas.microsoft.com/office/drawing/2014/main" id="{0BC7BD79-6A10-4FE6-980F-0722AD572B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F64A00-0659-4584-871C-A17DADF01504}"/>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52734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CFB18-8260-45D7-B868-E2CBFB397DF2}"/>
              </a:ext>
            </a:extLst>
          </p:cNvPr>
          <p:cNvSpPr>
            <a:spLocks noGrp="1"/>
          </p:cNvSpPr>
          <p:nvPr>
            <p:ph type="dt" sz="half" idx="10"/>
          </p:nvPr>
        </p:nvSpPr>
        <p:spPr/>
        <p:txBody>
          <a:bodyPr/>
          <a:lstStyle/>
          <a:p>
            <a:fld id="{F8813359-D727-466F-B66C-AED5E10A0001}" type="datetimeFigureOut">
              <a:rPr lang="en-GB" smtClean="0"/>
              <a:t>18/04/2023</a:t>
            </a:fld>
            <a:endParaRPr lang="en-GB"/>
          </a:p>
        </p:txBody>
      </p:sp>
      <p:sp>
        <p:nvSpPr>
          <p:cNvPr id="3" name="Footer Placeholder 2">
            <a:extLst>
              <a:ext uri="{FF2B5EF4-FFF2-40B4-BE49-F238E27FC236}">
                <a16:creationId xmlns:a16="http://schemas.microsoft.com/office/drawing/2014/main" id="{115BA1DE-7E73-4D32-BD86-53DE34FEB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DBC552-02B2-48F7-A5AB-853F41BB58B2}"/>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60599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E376-5580-4800-8124-0DD906361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C757BB-5090-4F1A-B4E4-44F981875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759309-E9C1-4BE9-8518-E3388089A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7521F-19C7-4930-96EE-76278015081C}"/>
              </a:ext>
            </a:extLst>
          </p:cNvPr>
          <p:cNvSpPr>
            <a:spLocks noGrp="1"/>
          </p:cNvSpPr>
          <p:nvPr>
            <p:ph type="dt" sz="half" idx="10"/>
          </p:nvPr>
        </p:nvSpPr>
        <p:spPr/>
        <p:txBody>
          <a:bodyPr/>
          <a:lstStyle/>
          <a:p>
            <a:fld id="{F8813359-D727-466F-B66C-AED5E10A0001}" type="datetimeFigureOut">
              <a:rPr lang="en-GB" smtClean="0"/>
              <a:t>18/04/2023</a:t>
            </a:fld>
            <a:endParaRPr lang="en-GB"/>
          </a:p>
        </p:txBody>
      </p:sp>
      <p:sp>
        <p:nvSpPr>
          <p:cNvPr id="6" name="Footer Placeholder 5">
            <a:extLst>
              <a:ext uri="{FF2B5EF4-FFF2-40B4-BE49-F238E27FC236}">
                <a16:creationId xmlns:a16="http://schemas.microsoft.com/office/drawing/2014/main" id="{8B3281C9-20A7-4FF9-A6CE-0BF0660ED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7ACBD2-D7F3-4886-BE06-85E9EF3B518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28477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3601-E3A7-48B9-9A47-8383B3D66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F71151-39EB-4850-9B5A-2397602A5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36C90C-F3B7-4C5A-BEAE-C3690D984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0C800-F4F6-4E45-8D12-9857318022AE}"/>
              </a:ext>
            </a:extLst>
          </p:cNvPr>
          <p:cNvSpPr>
            <a:spLocks noGrp="1"/>
          </p:cNvSpPr>
          <p:nvPr>
            <p:ph type="dt" sz="half" idx="10"/>
          </p:nvPr>
        </p:nvSpPr>
        <p:spPr/>
        <p:txBody>
          <a:bodyPr/>
          <a:lstStyle/>
          <a:p>
            <a:fld id="{F8813359-D727-466F-B66C-AED5E10A0001}" type="datetimeFigureOut">
              <a:rPr lang="en-GB" smtClean="0"/>
              <a:t>18/04/2023</a:t>
            </a:fld>
            <a:endParaRPr lang="en-GB"/>
          </a:p>
        </p:txBody>
      </p:sp>
      <p:sp>
        <p:nvSpPr>
          <p:cNvPr id="6" name="Footer Placeholder 5">
            <a:extLst>
              <a:ext uri="{FF2B5EF4-FFF2-40B4-BE49-F238E27FC236}">
                <a16:creationId xmlns:a16="http://schemas.microsoft.com/office/drawing/2014/main" id="{58797B1F-3184-4488-A957-9AB0C9EB3E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BEE51-568B-49BA-B8DF-83D9D8EBBA7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50629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ECACB3-8674-4E9F-88FB-D43104263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FF4745-7B86-4155-845B-A828255FA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85AD4-22C4-451C-9F09-117A92C89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13359-D727-466F-B66C-AED5E10A0001}" type="datetimeFigureOut">
              <a:rPr lang="en-GB" smtClean="0"/>
              <a:t>18/04/2023</a:t>
            </a:fld>
            <a:endParaRPr lang="en-GB"/>
          </a:p>
        </p:txBody>
      </p:sp>
      <p:sp>
        <p:nvSpPr>
          <p:cNvPr id="5" name="Footer Placeholder 4">
            <a:extLst>
              <a:ext uri="{FF2B5EF4-FFF2-40B4-BE49-F238E27FC236}">
                <a16:creationId xmlns:a16="http://schemas.microsoft.com/office/drawing/2014/main" id="{C4C6CDE7-41F4-472C-B773-EE81A004E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FD8433-33F6-405C-9196-91623F04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F0191-AE0D-4798-916D-21C71657EE42}" type="slidenum">
              <a:rPr lang="en-GB" smtClean="0"/>
              <a:t>‹#›</a:t>
            </a:fld>
            <a:endParaRPr lang="en-GB"/>
          </a:p>
        </p:txBody>
      </p:sp>
    </p:spTree>
    <p:extLst>
      <p:ext uri="{BB962C8B-B14F-4D97-AF65-F5344CB8AC3E}">
        <p14:creationId xmlns:p14="http://schemas.microsoft.com/office/powerpoint/2010/main" val="129682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www.youtube.com/embed/SUSRl3PwGE4?feature=oembed"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0FEF38-1CE1-09E8-2869-39E42E6E468D}"/>
              </a:ext>
            </a:extLst>
          </p:cNvPr>
          <p:cNvPicPr>
            <a:picLocks noChangeAspect="1"/>
          </p:cNvPicPr>
          <p:nvPr/>
        </p:nvPicPr>
        <p:blipFill rotWithShape="1">
          <a:blip r:embed="rId3">
            <a:alphaModFix amt="54000"/>
            <a:extLst>
              <a:ext uri="{28A0092B-C50C-407E-A947-70E740481C1C}">
                <a14:useLocalDpi xmlns:a14="http://schemas.microsoft.com/office/drawing/2010/main" val="0"/>
              </a:ext>
            </a:extLst>
          </a:blip>
          <a:srcRect t="7896" b="7896"/>
          <a:stretch/>
        </p:blipFill>
        <p:spPr>
          <a:xfrm>
            <a:off x="0" y="-1"/>
            <a:ext cx="12207583" cy="6858001"/>
          </a:xfrm>
          <a:prstGeom prst="rect">
            <a:avLst/>
          </a:prstGeom>
          <a:pattFill prst="pct70">
            <a:fgClr>
              <a:srgbClr val="0070C0"/>
            </a:fgClr>
            <a:bgClr>
              <a:schemeClr val="accent1">
                <a:lumMod val="20000"/>
                <a:lumOff val="80000"/>
              </a:schemeClr>
            </a:bgClr>
          </a:pattFill>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1" y="2400152"/>
            <a:ext cx="11251756" cy="2319867"/>
          </a:xfrm>
        </p:spPr>
        <p:txBody>
          <a:bodyPr anchor="ctr">
            <a:noAutofit/>
          </a:bodyPr>
          <a:lstStyle/>
          <a:p>
            <a:r>
              <a:rPr lang="en-US" sz="9600" b="1" dirty="0">
                <a:solidFill>
                  <a:schemeClr val="bg1"/>
                </a:solidFill>
                <a:latin typeface="Kartika" panose="020B0502040204020203" pitchFamily="18" charset="0"/>
                <a:cs typeface="Kartika" panose="020B0502040204020203" pitchFamily="18" charset="0"/>
              </a:rPr>
              <a:t>Pattern Project</a:t>
            </a:r>
            <a:endParaRPr lang="en-US" sz="9600" b="1" dirty="0">
              <a:solidFill>
                <a:schemeClr val="bg1"/>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437582"/>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accent5">
                    <a:lumMod val="20000"/>
                    <a:lumOff val="80000"/>
                  </a:schemeClr>
                </a:solidFill>
                <a:latin typeface="Balloonist" pitchFamily="2" charset="0"/>
              </a:rPr>
              <a:t>Year 10: GCSE Photography</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297350" y="4911846"/>
            <a:ext cx="116128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a:solidFill>
                  <a:schemeClr val="accent5">
                    <a:lumMod val="20000"/>
                    <a:lumOff val="80000"/>
                  </a:schemeClr>
                </a:solidFill>
                <a:latin typeface="Balloonist" pitchFamily="2" charset="0"/>
              </a:rPr>
              <a:t>Lessons </a:t>
            </a:r>
            <a:r>
              <a:rPr lang="en-GB" altLang="en-US" sz="5400" b="1" dirty="0">
                <a:solidFill>
                  <a:schemeClr val="accent5">
                    <a:lumMod val="20000"/>
                    <a:lumOff val="80000"/>
                  </a:schemeClr>
                </a:solidFill>
                <a:latin typeface="Balloonist" pitchFamily="2" charset="0"/>
              </a:rPr>
              <a:t>25 -30: Developing a Series of Experiments as Photographic Outcomes</a:t>
            </a:r>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can you NOW tell me about this photographer?…"/>
          <p:cNvSpPr txBox="1"/>
          <p:nvPr/>
        </p:nvSpPr>
        <p:spPr>
          <a:xfrm>
            <a:off x="604417" y="4510947"/>
            <a:ext cx="4626802" cy="5030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p>
            <a:pPr>
              <a:defRPr sz="2500">
                <a:latin typeface="Gill Sans"/>
                <a:ea typeface="Gill Sans"/>
                <a:cs typeface="Gill Sans"/>
                <a:sym typeface="Gill Sans"/>
              </a:defRPr>
            </a:pPr>
            <a:r>
              <a:rPr lang="en-US" sz="2800" dirty="0">
                <a:solidFill>
                  <a:schemeClr val="accent4"/>
                </a:solidFill>
                <a:latin typeface="Bahnschrift SemiLight SemiConde" panose="020B0502040204020203" pitchFamily="34" charset="0"/>
              </a:rPr>
              <a:t>Is your sketchbook up to date?</a:t>
            </a:r>
          </a:p>
        </p:txBody>
      </p:sp>
      <p:sp>
        <p:nvSpPr>
          <p:cNvPr id="5" name="Title 1">
            <a:extLst>
              <a:ext uri="{FF2B5EF4-FFF2-40B4-BE49-F238E27FC236}">
                <a16:creationId xmlns:a16="http://schemas.microsoft.com/office/drawing/2014/main" id="{5EEECA02-CE34-4C87-9355-E877664A7AC3}"/>
              </a:ext>
            </a:extLst>
          </p:cNvPr>
          <p:cNvSpPr txBox="1">
            <a:spLocks/>
          </p:cNvSpPr>
          <p:nvPr/>
        </p:nvSpPr>
        <p:spPr>
          <a:xfrm>
            <a:off x="435101" y="1355133"/>
            <a:ext cx="7503943" cy="2345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600" dirty="0">
                <a:solidFill>
                  <a:schemeClr val="accent1"/>
                </a:solidFill>
                <a:latin typeface="Bahnschrift" panose="020B0502040204020203" pitchFamily="34" charset="0"/>
                <a:cs typeface="Aharoni" panose="02010803020104030203" pitchFamily="2" charset="-79"/>
              </a:rPr>
              <a:t>EXIT</a:t>
            </a:r>
            <a:endParaRPr lang="en-GB" sz="3600" dirty="0">
              <a:solidFill>
                <a:schemeClr val="accent1"/>
              </a:solidFill>
              <a:latin typeface="Bahnschrift" panose="020B0502040204020203" pitchFamily="34" charset="0"/>
              <a:cs typeface="Aharoni" panose="02010803020104030203" pitchFamily="2" charset="-79"/>
            </a:endParaRPr>
          </a:p>
        </p:txBody>
      </p:sp>
      <p:pic>
        <p:nvPicPr>
          <p:cNvPr id="6" name="Picture 5">
            <a:extLst>
              <a:ext uri="{FF2B5EF4-FFF2-40B4-BE49-F238E27FC236}">
                <a16:creationId xmlns:a16="http://schemas.microsoft.com/office/drawing/2014/main" id="{8AF4C3B5-6405-6C81-D995-B14487E6F2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60883" y="691109"/>
            <a:ext cx="5053385" cy="54757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Picture">
            <a:extLst>
              <a:ext uri="{FF2B5EF4-FFF2-40B4-BE49-F238E27FC236}">
                <a16:creationId xmlns:a16="http://schemas.microsoft.com/office/drawing/2014/main" id="{FCD61DAC-D0C1-5474-8B40-A9BE7B2AA4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1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What can you tell me about this image?"/>
          <p:cNvSpPr txBox="1">
            <a:spLocks noGrp="1"/>
          </p:cNvSpPr>
          <p:nvPr>
            <p:ph type="subTitle" sz="quarter" idx="1"/>
          </p:nvPr>
        </p:nvSpPr>
        <p:spPr>
          <a:xfrm>
            <a:off x="1262675" y="6191479"/>
            <a:ext cx="9666649" cy="523689"/>
          </a:xfrm>
          <a:prstGeom prst="rect">
            <a:avLst/>
          </a:prstGeom>
        </p:spPr>
        <p:txBody>
          <a:bodyPr>
            <a:normAutofit/>
          </a:bodyPr>
          <a:lstStyle>
            <a:lvl1pPr>
              <a:defRPr>
                <a:latin typeface="Gill Sans"/>
                <a:ea typeface="Gill Sans"/>
                <a:cs typeface="Gill Sans"/>
                <a:sym typeface="Gill Sans"/>
              </a:defRPr>
            </a:lvl1pPr>
          </a:lstStyle>
          <a:p>
            <a:r>
              <a:rPr lang="en-US" dirty="0"/>
              <a:t>What did we do last week?</a:t>
            </a:r>
            <a:endParaRPr dirty="0"/>
          </a:p>
        </p:txBody>
      </p:sp>
      <p:pic>
        <p:nvPicPr>
          <p:cNvPr id="3" name="Picture 2">
            <a:extLst>
              <a:ext uri="{FF2B5EF4-FFF2-40B4-BE49-F238E27FC236}">
                <a16:creationId xmlns:a16="http://schemas.microsoft.com/office/drawing/2014/main" id="{2CE15E65-FBB0-5B19-AC02-32D22CC7716B}"/>
              </a:ext>
            </a:extLst>
          </p:cNvPr>
          <p:cNvPicPr>
            <a:picLocks noChangeAspect="1"/>
          </p:cNvPicPr>
          <p:nvPr/>
        </p:nvPicPr>
        <p:blipFill>
          <a:blip r:embed="rId2"/>
          <a:stretch>
            <a:fillRect/>
          </a:stretch>
        </p:blipFill>
        <p:spPr>
          <a:xfrm>
            <a:off x="3334350" y="142832"/>
            <a:ext cx="5523299" cy="59231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AA31-FE4F-4EF5-A173-12343C242E15}"/>
              </a:ext>
            </a:extLst>
          </p:cNvPr>
          <p:cNvSpPr>
            <a:spLocks noGrp="1"/>
          </p:cNvSpPr>
          <p:nvPr>
            <p:ph type="title"/>
          </p:nvPr>
        </p:nvSpPr>
        <p:spPr>
          <a:xfrm>
            <a:off x="382655" y="272657"/>
            <a:ext cx="5846560" cy="2429446"/>
          </a:xfrm>
        </p:spPr>
        <p:txBody>
          <a:bodyPr>
            <a:normAutofit/>
          </a:bodyPr>
          <a:lstStyle/>
          <a:p>
            <a:r>
              <a:rPr lang="en-US" sz="6600" dirty="0">
                <a:solidFill>
                  <a:schemeClr val="accent1"/>
                </a:solidFill>
                <a:latin typeface="Bahnschrift" panose="020B0502040204020203" pitchFamily="34" charset="0"/>
                <a:cs typeface="Aharoni" panose="02010803020104030203" pitchFamily="2" charset="-79"/>
              </a:rPr>
              <a:t>Learning Intentions</a:t>
            </a:r>
            <a:endParaRPr lang="en-GB" sz="6600" dirty="0">
              <a:solidFill>
                <a:schemeClr val="accent1"/>
              </a:solidFill>
              <a:latin typeface="Cavolini" panose="03000502040302020204" pitchFamily="66" charset="0"/>
              <a:cs typeface="Cavolini" panose="03000502040302020204" pitchFamily="66" charset="0"/>
            </a:endParaRPr>
          </a:p>
        </p:txBody>
      </p:sp>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82655" y="2781916"/>
            <a:ext cx="5580131" cy="3444223"/>
          </a:xfrm>
        </p:spPr>
        <p:txBody>
          <a:bodyPr>
            <a:normAutofit fontScale="92500" lnSpcReduction="20000"/>
          </a:bodyPr>
          <a:lstStyle/>
          <a:p>
            <a:pPr marL="0" indent="0">
              <a:buNone/>
              <a:defRPr sz="2200">
                <a:solidFill>
                  <a:srgbClr val="FFFFFF"/>
                </a:solidFill>
                <a:latin typeface="Gill Sans"/>
                <a:ea typeface="Gill Sans"/>
                <a:cs typeface="Gill Sans"/>
                <a:sym typeface="Gill Sans"/>
              </a:defRPr>
            </a:pPr>
            <a:r>
              <a:rPr lang="en-US" sz="3000" dirty="0">
                <a:solidFill>
                  <a:schemeClr val="tx2"/>
                </a:solidFill>
              </a:rPr>
              <a:t>You are learning how to demonstrate your understanding of the project and the skills you have learnt so far by bringing together your ideas in independent experiments. </a:t>
            </a:r>
          </a:p>
          <a:p>
            <a:pPr marL="0" indent="0">
              <a:buNone/>
              <a:defRPr sz="2200">
                <a:solidFill>
                  <a:srgbClr val="FFFFFF"/>
                </a:solidFill>
                <a:latin typeface="Gill Sans"/>
                <a:ea typeface="Gill Sans"/>
                <a:cs typeface="Gill Sans"/>
                <a:sym typeface="Gill Sans"/>
              </a:defRPr>
            </a:pPr>
            <a:endParaRPr lang="en-US" sz="3000" dirty="0">
              <a:solidFill>
                <a:schemeClr val="tx2"/>
              </a:solidFill>
            </a:endParaRPr>
          </a:p>
          <a:p>
            <a:pPr marL="0" indent="0">
              <a:buNone/>
              <a:defRPr sz="2200">
                <a:solidFill>
                  <a:srgbClr val="FFFFFF"/>
                </a:solidFill>
                <a:latin typeface="Gill Sans"/>
                <a:ea typeface="Gill Sans"/>
                <a:cs typeface="Gill Sans"/>
                <a:sym typeface="Gill Sans"/>
              </a:defRPr>
            </a:pPr>
            <a:r>
              <a:rPr lang="en-US" sz="3000" dirty="0">
                <a:solidFill>
                  <a:schemeClr val="tx2"/>
                </a:solidFill>
              </a:rPr>
              <a:t>You are also learning how to be more independent and think for yourselves by producing your own ideas for experiments!</a:t>
            </a: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80" r="338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6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What Next?</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9" name="TextBox 8">
            <a:extLst>
              <a:ext uri="{FF2B5EF4-FFF2-40B4-BE49-F238E27FC236}">
                <a16:creationId xmlns:a16="http://schemas.microsoft.com/office/drawing/2014/main" id="{163FD5F6-BEEA-D290-38A4-EE4F3578FF4C}"/>
              </a:ext>
            </a:extLst>
          </p:cNvPr>
          <p:cNvSpPr txBox="1"/>
          <p:nvPr/>
        </p:nvSpPr>
        <p:spPr>
          <a:xfrm>
            <a:off x="434678" y="1627966"/>
            <a:ext cx="8246613" cy="3046988"/>
          </a:xfrm>
          <a:prstGeom prst="rect">
            <a:avLst/>
          </a:prstGeom>
          <a:noFill/>
        </p:spPr>
        <p:txBody>
          <a:bodyPr wrap="square">
            <a:spAutoFit/>
          </a:bodyPr>
          <a:lstStyle/>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This lesson you will need to start working more independently as you have more choices in the way you work. </a:t>
            </a:r>
          </a:p>
          <a:p>
            <a:pPr>
              <a:defRPr sz="2500">
                <a:latin typeface="Gill Sans"/>
                <a:ea typeface="Gill Sans"/>
                <a:cs typeface="Gill Sans"/>
                <a:sym typeface="Gill Sans"/>
              </a:defRPr>
            </a:pPr>
            <a:endParaRPr lang="en-US" sz="24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For AO2 (25% of your marks) you get marks for experiments that try out different ideas linked to your artists. </a:t>
            </a:r>
          </a:p>
          <a:p>
            <a:pPr>
              <a:defRPr sz="2500">
                <a:latin typeface="Gill Sans"/>
                <a:ea typeface="Gill Sans"/>
                <a:cs typeface="Gill Sans"/>
                <a:sym typeface="Gill Sans"/>
              </a:defRPr>
            </a:pPr>
            <a:endParaRPr lang="en-US" sz="24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Try different ways of combining their techniques in new photoshoots and edits.</a:t>
            </a:r>
          </a:p>
        </p:txBody>
      </p:sp>
      <p:pic>
        <p:nvPicPr>
          <p:cNvPr id="2" name="Picture 1">
            <a:extLst>
              <a:ext uri="{FF2B5EF4-FFF2-40B4-BE49-F238E27FC236}">
                <a16:creationId xmlns:a16="http://schemas.microsoft.com/office/drawing/2014/main" id="{91893907-50A5-D3BB-3FD4-9F5AFEB7BA5B}"/>
              </a:ext>
            </a:extLst>
          </p:cNvPr>
          <p:cNvPicPr>
            <a:picLocks noChangeAspect="1"/>
          </p:cNvPicPr>
          <p:nvPr/>
        </p:nvPicPr>
        <p:blipFill rotWithShape="1">
          <a:blip r:embed="rId3"/>
          <a:srcRect l="75222"/>
          <a:stretch/>
        </p:blipFill>
        <p:spPr>
          <a:xfrm>
            <a:off x="9112558" y="1554781"/>
            <a:ext cx="2209244" cy="5040015"/>
          </a:xfrm>
          <a:prstGeom prst="rect">
            <a:avLst/>
          </a:prstGeom>
        </p:spPr>
      </p:pic>
    </p:spTree>
    <p:extLst>
      <p:ext uri="{BB962C8B-B14F-4D97-AF65-F5344CB8AC3E}">
        <p14:creationId xmlns:p14="http://schemas.microsoft.com/office/powerpoint/2010/main" val="6048436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6522" y="249743"/>
            <a:ext cx="11954112" cy="990967"/>
          </a:xfrm>
        </p:spPr>
        <p:txBody>
          <a:bodyPr>
            <a:noAutofit/>
          </a:bodyPr>
          <a:lstStyle/>
          <a:p>
            <a:r>
              <a:rPr lang="en-US" sz="5200" dirty="0">
                <a:solidFill>
                  <a:schemeClr val="accent4"/>
                </a:solidFill>
                <a:latin typeface="Bahnschrift" panose="020B0502040204020203" pitchFamily="34" charset="0"/>
                <a:cs typeface="Aharoni" panose="02010803020104030203" pitchFamily="2" charset="-79"/>
              </a:rPr>
              <a:t>Combining Styles Assessment</a:t>
            </a:r>
            <a:endParaRPr lang="en-GB" sz="5200" dirty="0">
              <a:solidFill>
                <a:schemeClr val="accent4"/>
              </a:solidFill>
              <a:latin typeface="Bahnschrift" panose="020B0502040204020203" pitchFamily="34" charset="0"/>
              <a:cs typeface="Aharoni" panose="02010803020104030203" pitchFamily="2" charset="-79"/>
            </a:endParaRPr>
          </a:p>
        </p:txBody>
      </p:sp>
      <p:sp>
        <p:nvSpPr>
          <p:cNvPr id="6" name="What can you NOW tell me about this photographer?…">
            <a:extLst>
              <a:ext uri="{FF2B5EF4-FFF2-40B4-BE49-F238E27FC236}">
                <a16:creationId xmlns:a16="http://schemas.microsoft.com/office/drawing/2014/main" id="{00AA0DCF-0369-C17B-4A1C-845DD4D467FD}"/>
              </a:ext>
            </a:extLst>
          </p:cNvPr>
          <p:cNvSpPr txBox="1"/>
          <p:nvPr/>
        </p:nvSpPr>
        <p:spPr>
          <a:xfrm>
            <a:off x="587079" y="1408246"/>
            <a:ext cx="11318956" cy="49965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As you complete a task, present each one in your black sketchbook as follows:</a:t>
            </a:r>
          </a:p>
          <a:p>
            <a:pPr>
              <a:defRPr sz="2500">
                <a:latin typeface="Gill Sans"/>
                <a:ea typeface="Gill Sans"/>
                <a:cs typeface="Gill Sans"/>
                <a:sym typeface="Gill Sans"/>
              </a:defRPr>
            </a:pPr>
            <a:endParaRPr lang="en-US" sz="2000" dirty="0">
              <a:solidFill>
                <a:schemeClr val="accent1"/>
              </a:solidFill>
              <a:latin typeface="Bahnschrift SemiLight SemiConde" panose="020B0502040204020203" pitchFamily="34" charset="0"/>
            </a:endParaRPr>
          </a:p>
          <a:p>
            <a:pPr marL="457200" indent="-457200">
              <a:buFont typeface="+mj-lt"/>
              <a:buAutoNum type="arabicPeriod"/>
              <a:defRPr sz="2500">
                <a:latin typeface="Gill Sans"/>
                <a:ea typeface="Gill Sans"/>
                <a:cs typeface="Gill Sans"/>
                <a:sym typeface="Gill Sans"/>
              </a:defRPr>
            </a:pPr>
            <a:r>
              <a:rPr lang="en-US" sz="4000" b="1" dirty="0">
                <a:solidFill>
                  <a:schemeClr val="accent1"/>
                </a:solidFill>
                <a:latin typeface="Bahnschrift SemiLight SemiConde" panose="020B0502040204020203" pitchFamily="34" charset="0"/>
              </a:rPr>
              <a:t>Title</a:t>
            </a:r>
            <a:r>
              <a:rPr lang="en-US" sz="2000" dirty="0">
                <a:solidFill>
                  <a:schemeClr val="accent1"/>
                </a:solidFill>
                <a:latin typeface="Bahnschrift SemiLight SemiConde" panose="020B0502040204020203" pitchFamily="34" charset="0"/>
              </a:rPr>
              <a:t> – “Combining the styles of… and…</a:t>
            </a:r>
          </a:p>
          <a:p>
            <a:pPr marL="457200" indent="-457200">
              <a:buFont typeface="+mj-lt"/>
              <a:buAutoNum type="arabicPeriod"/>
              <a:defRPr sz="2500">
                <a:latin typeface="Gill Sans"/>
                <a:ea typeface="Gill Sans"/>
                <a:cs typeface="Gill Sans"/>
                <a:sym typeface="Gill Sans"/>
              </a:defRPr>
            </a:pPr>
            <a:r>
              <a:rPr lang="en-US" sz="4000" dirty="0">
                <a:solidFill>
                  <a:schemeClr val="accent1"/>
                </a:solidFill>
                <a:latin typeface="Bahnschrift SemiLight SemiConde" panose="020B0502040204020203" pitchFamily="34" charset="0"/>
              </a:rPr>
              <a:t>Contact Sheet</a:t>
            </a:r>
            <a:r>
              <a:rPr lang="en-US" sz="2000" dirty="0">
                <a:solidFill>
                  <a:schemeClr val="accent1"/>
                </a:solidFill>
                <a:latin typeface="Bahnschrift SemiLight SemiConde" panose="020B0502040204020203" pitchFamily="34" charset="0"/>
              </a:rPr>
              <a:t> or printed images of the </a:t>
            </a:r>
            <a:r>
              <a:rPr lang="en-US" sz="4000" dirty="0">
                <a:solidFill>
                  <a:schemeClr val="accent1"/>
                </a:solidFill>
                <a:latin typeface="Bahnschrift SemiLight SemiConde" panose="020B0502040204020203" pitchFamily="34" charset="0"/>
              </a:rPr>
              <a:t>original photos </a:t>
            </a:r>
            <a:r>
              <a:rPr lang="en-US" sz="2000" dirty="0">
                <a:solidFill>
                  <a:schemeClr val="accent1"/>
                </a:solidFill>
                <a:latin typeface="Bahnschrift SemiLight SemiConde" panose="020B0502040204020203" pitchFamily="34" charset="0"/>
              </a:rPr>
              <a:t>before editing if you chose photographs from a previous shoot.</a:t>
            </a:r>
          </a:p>
          <a:p>
            <a:pPr marL="457200" indent="-457200">
              <a:buFont typeface="+mj-lt"/>
              <a:buAutoNum type="arabicPeriod"/>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Print your </a:t>
            </a:r>
            <a:r>
              <a:rPr lang="en-US" sz="4000" dirty="0">
                <a:solidFill>
                  <a:schemeClr val="accent1"/>
                </a:solidFill>
                <a:latin typeface="Bahnschrift SemiLight SemiConde" panose="020B0502040204020203" pitchFamily="34" charset="0"/>
              </a:rPr>
              <a:t>2 best images </a:t>
            </a:r>
            <a:r>
              <a:rPr lang="en-US" sz="2000" dirty="0">
                <a:solidFill>
                  <a:schemeClr val="accent1"/>
                </a:solidFill>
                <a:latin typeface="Bahnschrift SemiLight SemiConde" panose="020B0502040204020203" pitchFamily="34" charset="0"/>
              </a:rPr>
              <a:t>slightly larger (unedited) to show these are your </a:t>
            </a:r>
            <a:r>
              <a:rPr lang="en-US" sz="2000" dirty="0" err="1">
                <a:solidFill>
                  <a:schemeClr val="accent1"/>
                </a:solidFill>
                <a:latin typeface="Bahnschrift SemiLight SemiConde" panose="020B0502040204020203" pitchFamily="34" charset="0"/>
              </a:rPr>
              <a:t>favourite</a:t>
            </a:r>
            <a:r>
              <a:rPr lang="en-US" sz="2000" dirty="0">
                <a:solidFill>
                  <a:schemeClr val="accent1"/>
                </a:solidFill>
                <a:latin typeface="Bahnschrift SemiLight SemiConde" panose="020B0502040204020203" pitchFamily="34" charset="0"/>
              </a:rPr>
              <a:t> ones.</a:t>
            </a:r>
          </a:p>
          <a:p>
            <a:pPr marL="457200" indent="-457200">
              <a:buFont typeface="+mj-lt"/>
              <a:buAutoNum type="arabicPeriod"/>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Print your </a:t>
            </a:r>
            <a:r>
              <a:rPr lang="en-US" sz="4000" dirty="0">
                <a:solidFill>
                  <a:schemeClr val="accent1"/>
                </a:solidFill>
                <a:latin typeface="Bahnschrift SemiLight SemiConde" panose="020B0502040204020203" pitchFamily="34" charset="0"/>
              </a:rPr>
              <a:t>edited photos </a:t>
            </a:r>
            <a:r>
              <a:rPr lang="en-US" sz="2000" dirty="0">
                <a:solidFill>
                  <a:schemeClr val="accent1"/>
                </a:solidFill>
                <a:latin typeface="Bahnschrift SemiLight SemiConde" panose="020B0502040204020203" pitchFamily="34" charset="0"/>
              </a:rPr>
              <a:t>in the style of your photographers. Include smaller images of the specific </a:t>
            </a:r>
            <a:r>
              <a:rPr lang="en-US" sz="4000" dirty="0">
                <a:solidFill>
                  <a:schemeClr val="accent1"/>
                </a:solidFill>
                <a:latin typeface="Bahnschrift SemiLight SemiConde" panose="020B0502040204020203" pitchFamily="34" charset="0"/>
              </a:rPr>
              <a:t>photographs that inspired you</a:t>
            </a:r>
            <a:r>
              <a:rPr lang="en-US" sz="2000" dirty="0">
                <a:solidFill>
                  <a:schemeClr val="accent1"/>
                </a:solidFill>
                <a:latin typeface="Bahnschrift SemiLight SemiConde" panose="020B0502040204020203" pitchFamily="34" charset="0"/>
              </a:rPr>
              <a:t>.</a:t>
            </a:r>
          </a:p>
          <a:p>
            <a:pPr marL="457200" indent="-457200">
              <a:buFont typeface="+mj-lt"/>
              <a:buAutoNum type="arabicPeriod"/>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Text – </a:t>
            </a:r>
            <a:r>
              <a:rPr lang="en-US" sz="4000" dirty="0">
                <a:solidFill>
                  <a:schemeClr val="accent1"/>
                </a:solidFill>
                <a:latin typeface="Bahnschrift SemiLight SemiConde" panose="020B0502040204020203" pitchFamily="34" charset="0"/>
              </a:rPr>
              <a:t>Write a sentence or two </a:t>
            </a:r>
            <a:r>
              <a:rPr lang="en-US" sz="2000" dirty="0">
                <a:solidFill>
                  <a:schemeClr val="accent1"/>
                </a:solidFill>
                <a:latin typeface="Bahnschrift SemiLight SemiConde" panose="020B0502040204020203" pitchFamily="34" charset="0"/>
              </a:rPr>
              <a:t>to explain </a:t>
            </a:r>
            <a:r>
              <a:rPr lang="en-US" sz="4000" dirty="0">
                <a:solidFill>
                  <a:schemeClr val="accent1"/>
                </a:solidFill>
                <a:latin typeface="Bahnschrift SemiLight SemiConde" panose="020B0502040204020203" pitchFamily="34" charset="0"/>
              </a:rPr>
              <a:t>HOW</a:t>
            </a:r>
            <a:r>
              <a:rPr lang="en-US" sz="2000" dirty="0">
                <a:solidFill>
                  <a:schemeClr val="accent1"/>
                </a:solidFill>
                <a:latin typeface="Bahnschrift SemiLight SemiConde" panose="020B0502040204020203" pitchFamily="34" charset="0"/>
              </a:rPr>
              <a:t> you have combined the styles of your photographers, what works well and what could be developed further.</a:t>
            </a:r>
          </a:p>
        </p:txBody>
      </p:sp>
    </p:spTree>
    <p:extLst>
      <p:ext uri="{BB962C8B-B14F-4D97-AF65-F5344CB8AC3E}">
        <p14:creationId xmlns:p14="http://schemas.microsoft.com/office/powerpoint/2010/main" val="9466015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6522" y="249743"/>
            <a:ext cx="11318956" cy="990967"/>
          </a:xfrm>
        </p:spPr>
        <p:txBody>
          <a:bodyPr>
            <a:noAutofit/>
          </a:bodyPr>
          <a:lstStyle/>
          <a:p>
            <a:r>
              <a:rPr lang="en-US" sz="5200" dirty="0">
                <a:solidFill>
                  <a:schemeClr val="accent4"/>
                </a:solidFill>
                <a:latin typeface="Bahnschrift" panose="020B0502040204020203" pitchFamily="34" charset="0"/>
                <a:cs typeface="Aharoni" panose="02010803020104030203" pitchFamily="2" charset="-79"/>
              </a:rPr>
              <a:t>Task 1: Combining Styles Assessment</a:t>
            </a:r>
            <a:endParaRPr lang="en-GB" sz="5200" dirty="0">
              <a:solidFill>
                <a:schemeClr val="accent4"/>
              </a:solidFill>
              <a:latin typeface="Bahnschrift" panose="020B0502040204020203" pitchFamily="34" charset="0"/>
              <a:cs typeface="Aharoni" panose="02010803020104030203" pitchFamily="2" charset="-79"/>
            </a:endParaRPr>
          </a:p>
        </p:txBody>
      </p:sp>
      <p:sp>
        <p:nvSpPr>
          <p:cNvPr id="6" name="What can you NOW tell me about this photographer?…">
            <a:extLst>
              <a:ext uri="{FF2B5EF4-FFF2-40B4-BE49-F238E27FC236}">
                <a16:creationId xmlns:a16="http://schemas.microsoft.com/office/drawing/2014/main" id="{00AA0DCF-0369-C17B-4A1C-845DD4D467FD}"/>
              </a:ext>
            </a:extLst>
          </p:cNvPr>
          <p:cNvSpPr txBox="1"/>
          <p:nvPr/>
        </p:nvSpPr>
        <p:spPr>
          <a:xfrm>
            <a:off x="535709" y="1240710"/>
            <a:ext cx="11318956" cy="68768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Work through 3 or more of these photoshoots and editing tasks. In your black book, plan out how you will complete each task then start working through your plans, using any photo from this project so far.</a:t>
            </a:r>
          </a:p>
        </p:txBody>
      </p:sp>
      <p:graphicFrame>
        <p:nvGraphicFramePr>
          <p:cNvPr id="9" name="Table 10">
            <a:extLst>
              <a:ext uri="{FF2B5EF4-FFF2-40B4-BE49-F238E27FC236}">
                <a16:creationId xmlns:a16="http://schemas.microsoft.com/office/drawing/2014/main" id="{E80DEA2B-F0A4-BB98-3BCC-7642A8DA7DD5}"/>
              </a:ext>
            </a:extLst>
          </p:cNvPr>
          <p:cNvGraphicFramePr>
            <a:graphicFrameLocks noGrp="1"/>
          </p:cNvGraphicFramePr>
          <p:nvPr>
            <p:extLst>
              <p:ext uri="{D42A27DB-BD31-4B8C-83A1-F6EECF244321}">
                <p14:modId xmlns:p14="http://schemas.microsoft.com/office/powerpoint/2010/main" val="2614194801"/>
              </p:ext>
            </p:extLst>
          </p:nvPr>
        </p:nvGraphicFramePr>
        <p:xfrm>
          <a:off x="535709" y="2036257"/>
          <a:ext cx="11219772" cy="4572000"/>
        </p:xfrm>
        <a:graphic>
          <a:graphicData uri="http://schemas.openxmlformats.org/drawingml/2006/table">
            <a:tbl>
              <a:tblPr firstRow="1" bandRow="1">
                <a:tableStyleId>{00A15C55-8517-42AA-B614-E9B94910E393}</a:tableStyleId>
              </a:tblPr>
              <a:tblGrid>
                <a:gridCol w="1869962">
                  <a:extLst>
                    <a:ext uri="{9D8B030D-6E8A-4147-A177-3AD203B41FA5}">
                      <a16:colId xmlns:a16="http://schemas.microsoft.com/office/drawing/2014/main" val="3731137985"/>
                    </a:ext>
                  </a:extLst>
                </a:gridCol>
                <a:gridCol w="1869962">
                  <a:extLst>
                    <a:ext uri="{9D8B030D-6E8A-4147-A177-3AD203B41FA5}">
                      <a16:colId xmlns:a16="http://schemas.microsoft.com/office/drawing/2014/main" val="816771078"/>
                    </a:ext>
                  </a:extLst>
                </a:gridCol>
                <a:gridCol w="1869962">
                  <a:extLst>
                    <a:ext uri="{9D8B030D-6E8A-4147-A177-3AD203B41FA5}">
                      <a16:colId xmlns:a16="http://schemas.microsoft.com/office/drawing/2014/main" val="1527307912"/>
                    </a:ext>
                  </a:extLst>
                </a:gridCol>
                <a:gridCol w="1869962">
                  <a:extLst>
                    <a:ext uri="{9D8B030D-6E8A-4147-A177-3AD203B41FA5}">
                      <a16:colId xmlns:a16="http://schemas.microsoft.com/office/drawing/2014/main" val="2270328178"/>
                    </a:ext>
                  </a:extLst>
                </a:gridCol>
                <a:gridCol w="1869962">
                  <a:extLst>
                    <a:ext uri="{9D8B030D-6E8A-4147-A177-3AD203B41FA5}">
                      <a16:colId xmlns:a16="http://schemas.microsoft.com/office/drawing/2014/main" val="2559080880"/>
                    </a:ext>
                  </a:extLst>
                </a:gridCol>
                <a:gridCol w="1869962">
                  <a:extLst>
                    <a:ext uri="{9D8B030D-6E8A-4147-A177-3AD203B41FA5}">
                      <a16:colId xmlns:a16="http://schemas.microsoft.com/office/drawing/2014/main" val="3760780532"/>
                    </a:ext>
                  </a:extLst>
                </a:gridCol>
              </a:tblGrid>
              <a:tr h="527315">
                <a:tc>
                  <a:txBody>
                    <a:bodyPr/>
                    <a:lstStyle/>
                    <a:p>
                      <a:r>
                        <a:rPr lang="en-US" sz="1600" dirty="0"/>
                        <a:t>Goldsworthy and Cramer</a:t>
                      </a:r>
                      <a:endParaRPr lang="en-GB" sz="1600" dirty="0"/>
                    </a:p>
                  </a:txBody>
                  <a:tcPr/>
                </a:tc>
                <a:tc>
                  <a:txBody>
                    <a:bodyPr/>
                    <a:lstStyle/>
                    <a:p>
                      <a:r>
                        <a:rPr lang="en-US" sz="1600" dirty="0"/>
                        <a:t>Cramer and Horst</a:t>
                      </a:r>
                      <a:endParaRPr lang="en-GB" sz="1600" dirty="0"/>
                    </a:p>
                  </a:txBody>
                  <a:tcPr/>
                </a:tc>
                <a:tc>
                  <a:txBody>
                    <a:bodyPr/>
                    <a:lstStyle/>
                    <a:p>
                      <a:r>
                        <a:rPr lang="en-US" sz="1600" dirty="0"/>
                        <a:t>Cramer and Horst</a:t>
                      </a:r>
                      <a:endParaRPr lang="en-GB" sz="1600" dirty="0"/>
                    </a:p>
                  </a:txBody>
                  <a:tcPr/>
                </a:tc>
                <a:tc>
                  <a:txBody>
                    <a:bodyPr/>
                    <a:lstStyle/>
                    <a:p>
                      <a:r>
                        <a:rPr lang="en-US" sz="1600" dirty="0"/>
                        <a:t>Goldsworthy and Cramer</a:t>
                      </a:r>
                      <a:endParaRPr lang="en-GB" sz="1600" dirty="0"/>
                    </a:p>
                  </a:txBody>
                  <a:tcPr/>
                </a:tc>
                <a:tc>
                  <a:txBody>
                    <a:bodyPr/>
                    <a:lstStyle/>
                    <a:p>
                      <a:r>
                        <a:rPr lang="en-US" sz="1600" dirty="0"/>
                        <a:t>Goldsworthy and Horst</a:t>
                      </a:r>
                      <a:endParaRPr lang="en-GB" sz="1600" dirty="0"/>
                    </a:p>
                  </a:txBody>
                  <a:tcPr/>
                </a:tc>
                <a:tc>
                  <a:txBody>
                    <a:bodyPr/>
                    <a:lstStyle/>
                    <a:p>
                      <a:r>
                        <a:rPr lang="en-US" sz="1600" dirty="0" err="1"/>
                        <a:t>Kertesz</a:t>
                      </a:r>
                      <a:r>
                        <a:rPr lang="en-US" sz="1600" dirty="0"/>
                        <a:t>, Cramer &amp; Horst</a:t>
                      </a:r>
                      <a:endParaRPr lang="en-GB" sz="1600" dirty="0"/>
                    </a:p>
                  </a:txBody>
                  <a:tcPr/>
                </a:tc>
                <a:extLst>
                  <a:ext uri="{0D108BD9-81ED-4DB2-BD59-A6C34878D82A}">
                    <a16:rowId xmlns:a16="http://schemas.microsoft.com/office/drawing/2014/main" val="3435089408"/>
                  </a:ext>
                </a:extLst>
              </a:tr>
              <a:tr h="3635693">
                <a:tc>
                  <a:txBody>
                    <a:bodyPr/>
                    <a:lstStyle/>
                    <a:p>
                      <a:r>
                        <a:rPr lang="en-US" sz="1600" dirty="0"/>
                        <a:t>Scan Goldsworthy style patterns made from leaves, stones, shells etc.</a:t>
                      </a:r>
                    </a:p>
                    <a:p>
                      <a:endParaRPr lang="en-US" sz="1600" dirty="0"/>
                    </a:p>
                    <a:p>
                      <a:r>
                        <a:rPr lang="en-US" sz="1600" dirty="0"/>
                        <a:t>Take new photos, create a contact sheet, then edit 2 or more images. </a:t>
                      </a:r>
                    </a:p>
                    <a:p>
                      <a:endParaRPr lang="en-US" sz="1600" dirty="0"/>
                    </a:p>
                    <a:p>
                      <a:r>
                        <a:rPr lang="en-US" sz="1600" dirty="0"/>
                        <a:t>Present in your black sketchbook.</a:t>
                      </a:r>
                      <a:endParaRPr lang="en-GB" sz="1600" dirty="0"/>
                    </a:p>
                  </a:txBody>
                  <a:tcPr/>
                </a:tc>
                <a:tc>
                  <a:txBody>
                    <a:bodyPr/>
                    <a:lstStyle/>
                    <a:p>
                      <a:r>
                        <a:rPr lang="en-US" sz="1600" dirty="0"/>
                        <a:t>Repeat a photo 8+ times to create a kaleidoscope pattern – leave it in colour.</a:t>
                      </a:r>
                    </a:p>
                    <a:p>
                      <a:endParaRPr lang="en-US" sz="1600" dirty="0"/>
                    </a:p>
                    <a:p>
                      <a:r>
                        <a:rPr lang="en-US" sz="1600" dirty="0"/>
                        <a:t>Use existing photos, produce 2 or more edited images.</a:t>
                      </a:r>
                    </a:p>
                    <a:p>
                      <a:endParaRPr lang="en-US" sz="1600" dirty="0"/>
                    </a:p>
                    <a:p>
                      <a:r>
                        <a:rPr lang="en-US" sz="1600" dirty="0"/>
                        <a:t>Present in your black sketchbook</a:t>
                      </a:r>
                      <a:endParaRPr lang="en-GB" sz="1600" dirty="0"/>
                    </a:p>
                  </a:txBody>
                  <a:tcPr/>
                </a:tc>
                <a:tc>
                  <a:txBody>
                    <a:bodyPr/>
                    <a:lstStyle/>
                    <a:p>
                      <a:r>
                        <a:rPr lang="en-US" sz="1600" dirty="0"/>
                        <a:t>Repeat a photo 8+ times to create a kaleidoscope pattern – layer it with black and white version over the top, then rub out sections to reveal some areas of colour.</a:t>
                      </a:r>
                    </a:p>
                    <a:p>
                      <a:endParaRPr lang="en-GB" sz="1600" dirty="0"/>
                    </a:p>
                    <a:p>
                      <a:r>
                        <a:rPr lang="en-GB" sz="1600" dirty="0"/>
                        <a:t>Use existing photos, 2 or more edits.</a:t>
                      </a:r>
                    </a:p>
                    <a:p>
                      <a:endParaRPr lang="en-GB" sz="1600" dirty="0"/>
                    </a:p>
                    <a:p>
                      <a:r>
                        <a:rPr lang="en-GB" sz="1600" dirty="0"/>
                        <a:t>Present in your black sketchbook.</a:t>
                      </a:r>
                      <a:endParaRPr lang="en-US" sz="1600" dirty="0"/>
                    </a:p>
                  </a:txBody>
                  <a:tcPr/>
                </a:tc>
                <a:tc>
                  <a:txBody>
                    <a:bodyPr/>
                    <a:lstStyle/>
                    <a:p>
                      <a:r>
                        <a:rPr lang="en-US" sz="1600" dirty="0"/>
                        <a:t>Make Goldsworthy style patterns out of colourful flowers.</a:t>
                      </a:r>
                    </a:p>
                    <a:p>
                      <a:endParaRPr lang="en-US" sz="1600" dirty="0"/>
                    </a:p>
                    <a:p>
                      <a:r>
                        <a:rPr lang="en-US" sz="1600" dirty="0"/>
                        <a:t>Take new photos, create a contact sheet, then edit 2 or more images. </a:t>
                      </a:r>
                    </a:p>
                    <a:p>
                      <a:endParaRPr lang="en-US" sz="1600" dirty="0"/>
                    </a:p>
                    <a:p>
                      <a:r>
                        <a:rPr lang="en-US" sz="1600" dirty="0"/>
                        <a:t>Present in your black sketchbook.</a:t>
                      </a:r>
                      <a:endParaRPr lang="en-GB" sz="1600" dirty="0"/>
                    </a:p>
                  </a:txBody>
                  <a:tcPr/>
                </a:tc>
                <a:tc>
                  <a:txBody>
                    <a:bodyPr/>
                    <a:lstStyle/>
                    <a:p>
                      <a:r>
                        <a:rPr lang="en-US" sz="1600" dirty="0"/>
                        <a:t>Create a small area of pattern using different types of leaves, then photograph and repeat it 8 times. </a:t>
                      </a:r>
                    </a:p>
                    <a:p>
                      <a:endParaRPr lang="en-US" sz="1600" dirty="0"/>
                    </a:p>
                    <a:p>
                      <a:r>
                        <a:rPr lang="en-US" sz="1600" dirty="0"/>
                        <a:t>Take new photos, create a contact sheet, then edit 2 or more images. </a:t>
                      </a:r>
                    </a:p>
                    <a:p>
                      <a:endParaRPr lang="en-US" sz="1600" dirty="0"/>
                    </a:p>
                    <a:p>
                      <a:r>
                        <a:rPr lang="en-US" sz="1600" dirty="0"/>
                        <a:t>Present in your black sketchbook.</a:t>
                      </a:r>
                      <a:endParaRPr lang="en-GB" sz="1600" dirty="0"/>
                    </a:p>
                    <a:p>
                      <a:endParaRPr lang="en-GB" sz="1600" dirty="0"/>
                    </a:p>
                  </a:txBody>
                  <a:tcPr/>
                </a:tc>
                <a:tc>
                  <a:txBody>
                    <a:bodyPr/>
                    <a:lstStyle/>
                    <a:p>
                      <a:r>
                        <a:rPr lang="en-US" sz="1600" dirty="0"/>
                        <a:t>Scan Cramer style patterns using kitchen objects or utensils.</a:t>
                      </a:r>
                    </a:p>
                    <a:p>
                      <a:endParaRPr lang="en-US" sz="1600" dirty="0"/>
                    </a:p>
                    <a:p>
                      <a:r>
                        <a:rPr lang="en-US" sz="1600" dirty="0"/>
                        <a:t>Take new photos, create a contact sheet, then edit 2 or more images. </a:t>
                      </a:r>
                    </a:p>
                    <a:p>
                      <a:endParaRPr lang="en-US" sz="1600" dirty="0"/>
                    </a:p>
                    <a:p>
                      <a:r>
                        <a:rPr lang="en-US" sz="1600" dirty="0"/>
                        <a:t>Present in your black sketchbook.</a:t>
                      </a:r>
                      <a:endParaRPr lang="en-GB" sz="1600" dirty="0"/>
                    </a:p>
                  </a:txBody>
                  <a:tcPr/>
                </a:tc>
                <a:extLst>
                  <a:ext uri="{0D108BD9-81ED-4DB2-BD59-A6C34878D82A}">
                    <a16:rowId xmlns:a16="http://schemas.microsoft.com/office/drawing/2014/main" val="835908044"/>
                  </a:ext>
                </a:extLst>
              </a:tr>
            </a:tbl>
          </a:graphicData>
        </a:graphic>
      </p:graphicFrame>
    </p:spTree>
    <p:extLst>
      <p:ext uri="{BB962C8B-B14F-4D97-AF65-F5344CB8AC3E}">
        <p14:creationId xmlns:p14="http://schemas.microsoft.com/office/powerpoint/2010/main" val="9549965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Homework</a:t>
            </a:r>
            <a:endParaRPr lang="en-GB" sz="5400" dirty="0">
              <a:solidFill>
                <a:schemeClr val="accent4"/>
              </a:solidFill>
              <a:latin typeface="Bahnschrift" panose="020B0502040204020203" pitchFamily="34" charset="0"/>
              <a:cs typeface="Aharoni" panose="02010803020104030203" pitchFamily="2" charset="-79"/>
            </a:endParaRPr>
          </a:p>
        </p:txBody>
      </p:sp>
      <p:pic>
        <p:nvPicPr>
          <p:cNvPr id="2" name="Online Media 1" title="HOW TO GET A 9 IN GCSE PHOTOGRAPHY| Coursework Book 1">
            <a:hlinkClick r:id="" action="ppaction://media"/>
            <a:extLst>
              <a:ext uri="{FF2B5EF4-FFF2-40B4-BE49-F238E27FC236}">
                <a16:creationId xmlns:a16="http://schemas.microsoft.com/office/drawing/2014/main" id="{2F6A797A-0DE0-EE1C-46A2-0430CEE10124}"/>
              </a:ext>
            </a:extLst>
          </p:cNvPr>
          <p:cNvPicPr>
            <a:picLocks noRot="1" noChangeAspect="1"/>
          </p:cNvPicPr>
          <p:nvPr>
            <a:videoFile r:link="rId1"/>
          </p:nvPr>
        </p:nvPicPr>
        <p:blipFill>
          <a:blip r:embed="rId4"/>
          <a:stretch>
            <a:fillRect/>
          </a:stretch>
        </p:blipFill>
        <p:spPr>
          <a:xfrm>
            <a:off x="3417339" y="1695236"/>
            <a:ext cx="8418491" cy="4756447"/>
          </a:xfrm>
          <a:prstGeom prst="rect">
            <a:avLst/>
          </a:prstGeom>
        </p:spPr>
      </p:pic>
      <p:sp>
        <p:nvSpPr>
          <p:cNvPr id="5" name="What can you NOW tell me about this photographer?…">
            <a:extLst>
              <a:ext uri="{FF2B5EF4-FFF2-40B4-BE49-F238E27FC236}">
                <a16:creationId xmlns:a16="http://schemas.microsoft.com/office/drawing/2014/main" id="{9D530139-D7F7-07F4-C1EE-4628042A75D6}"/>
              </a:ext>
            </a:extLst>
          </p:cNvPr>
          <p:cNvSpPr txBox="1"/>
          <p:nvPr/>
        </p:nvSpPr>
        <p:spPr>
          <a:xfrm>
            <a:off x="537422" y="1730938"/>
            <a:ext cx="2534552" cy="33961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Complete all work for Task 1. Make sure all other work for this project is up to date – you sketchbook should be starting to look something like this now…</a:t>
            </a:r>
          </a:p>
        </p:txBody>
      </p:sp>
    </p:spTree>
    <p:extLst>
      <p:ext uri="{BB962C8B-B14F-4D97-AF65-F5344CB8AC3E}">
        <p14:creationId xmlns:p14="http://schemas.microsoft.com/office/powerpoint/2010/main" val="2354202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287676" y="303577"/>
            <a:ext cx="11006109" cy="621098"/>
          </a:xfrm>
        </p:spPr>
        <p:txBody>
          <a:bodyPr>
            <a:normAutofit fontScale="90000"/>
          </a:bodyPr>
          <a:lstStyle/>
          <a:p>
            <a:pPr algn="ctr"/>
            <a:r>
              <a:rPr lang="en-US" sz="4800" dirty="0">
                <a:solidFill>
                  <a:schemeClr val="accent1"/>
                </a:solidFill>
                <a:latin typeface="Bahnschrift" panose="020B0502040204020203" pitchFamily="34" charset="0"/>
                <a:cs typeface="Aharoni" panose="02010803020104030203" pitchFamily="2" charset="-79"/>
              </a:rPr>
              <a:t>Assessment Objectives</a:t>
            </a:r>
            <a:endParaRPr lang="en-GB" sz="4800" dirty="0">
              <a:solidFill>
                <a:schemeClr val="accent1"/>
              </a:solidFill>
              <a:latin typeface="Bahnschrift" panose="020B0502040204020203" pitchFamily="34" charset="0"/>
              <a:cs typeface="Aharoni" panose="02010803020104030203" pitchFamily="2" charset="-79"/>
            </a:endParaRPr>
          </a:p>
        </p:txBody>
      </p:sp>
      <p:pic>
        <p:nvPicPr>
          <p:cNvPr id="1026" name="Picture 2">
            <a:extLst>
              <a:ext uri="{FF2B5EF4-FFF2-40B4-BE49-F238E27FC236}">
                <a16:creationId xmlns:a16="http://schemas.microsoft.com/office/drawing/2014/main" id="{7B133BC1-F41F-2C62-8A6A-DF9AB194D7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38" b="9363"/>
          <a:stretch/>
        </p:blipFill>
        <p:spPr bwMode="auto">
          <a:xfrm>
            <a:off x="1148973" y="1160979"/>
            <a:ext cx="9894054" cy="559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37663"/>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FE236C-CFAA-4666-A74E-76DBA1C8782B}">
  <ds:schemaRefs>
    <ds:schemaRef ds:uri="http://schemas.microsoft.com/sharepoint/v3/contenttype/forms"/>
  </ds:schemaRefs>
</ds:datastoreItem>
</file>

<file path=customXml/itemProps2.xml><?xml version="1.0" encoding="utf-8"?>
<ds:datastoreItem xmlns:ds="http://schemas.openxmlformats.org/officeDocument/2006/customXml" ds:itemID="{4DDBEA76-DBD9-43AD-B445-9391B9347679}"/>
</file>

<file path=customXml/itemProps3.xml><?xml version="1.0" encoding="utf-8"?>
<ds:datastoreItem xmlns:ds="http://schemas.openxmlformats.org/officeDocument/2006/customXml" ds:itemID="{C005F218-F5EB-42F0-91F9-A8D5DB42B0DA}">
  <ds:schemaRefs>
    <ds:schemaRef ds:uri="http://schemas.microsoft.com/office/2006/metadata/properties"/>
    <ds:schemaRef ds:uri="http://schemas.microsoft.com/office/infopath/2007/PartnerControls"/>
    <ds:schemaRef ds:uri="7e98cdcf-79cd-4b6a-8b12-36fc03f9898a"/>
    <ds:schemaRef ds:uri="23760c25-18cb-48a6-b025-57389eb80028"/>
  </ds:schemaRefs>
</ds:datastoreItem>
</file>

<file path=docProps/app.xml><?xml version="1.0" encoding="utf-8"?>
<Properties xmlns="http://schemas.openxmlformats.org/officeDocument/2006/extended-properties" xmlns:vt="http://schemas.openxmlformats.org/officeDocument/2006/docPropsVTypes">
  <TotalTime>512</TotalTime>
  <Words>623</Words>
  <Application>Microsoft Office PowerPoint</Application>
  <PresentationFormat>Widescreen</PresentationFormat>
  <Paragraphs>73</Paragraphs>
  <Slides>10</Slides>
  <Notes>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Bahnschrift</vt:lpstr>
      <vt:lpstr>Bahnschrift SemiLight SemiConde</vt:lpstr>
      <vt:lpstr>Balloonist</vt:lpstr>
      <vt:lpstr>Calibri</vt:lpstr>
      <vt:lpstr>Calibri Light</vt:lpstr>
      <vt:lpstr>Cavolini</vt:lpstr>
      <vt:lpstr>Gill Sans</vt:lpstr>
      <vt:lpstr>Kartika</vt:lpstr>
      <vt:lpstr>Office Theme</vt:lpstr>
      <vt:lpstr>Pattern Project</vt:lpstr>
      <vt:lpstr>PowerPoint Presentation</vt:lpstr>
      <vt:lpstr>PowerPoint Presentation</vt:lpstr>
      <vt:lpstr>Learning Intentions</vt:lpstr>
      <vt:lpstr>What Next?</vt:lpstr>
      <vt:lpstr>Combining Styles Assessment</vt:lpstr>
      <vt:lpstr>Task 1: Combining Styles Assessment</vt:lpstr>
      <vt:lpstr>Homework</vt:lpstr>
      <vt:lpstr>Assessment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ALIVE</dc:title>
  <dc:creator>Michael Mitchell</dc:creator>
  <cp:lastModifiedBy>Michael Mitchell</cp:lastModifiedBy>
  <cp:revision>10</cp:revision>
  <dcterms:created xsi:type="dcterms:W3CDTF">2021-06-27T04:19:55Z</dcterms:created>
  <dcterms:modified xsi:type="dcterms:W3CDTF">2023-04-18T08:52:14Z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y fmtid="{D5CDD505-2E9C-101B-9397-08002B2CF9AE}" pid="3" name="MediaServiceImageTags">
    <vt:lpwstr/>
  </property>
</Properties>
</file>