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64" r:id="rId5"/>
    <p:sldId id="257" r:id="rId6"/>
    <p:sldId id="276" r:id="rId7"/>
    <p:sldId id="258" r:id="rId8"/>
    <p:sldId id="277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9"/>
  </p:normalViewPr>
  <p:slideViewPr>
    <p:cSldViewPr snapToGrid="0">
      <p:cViewPr varScale="1">
        <p:scale>
          <a:sx n="101" d="100"/>
          <a:sy n="101" d="100"/>
        </p:scale>
        <p:origin x="10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Mitchell" userId="17dd9d3a-9f6b-4a21-b2ca-36059f4b673b" providerId="ADAL" clId="{C44E43EF-10AB-4990-AA3F-28380F41F5C2}"/>
    <pc:docChg chg="undo custSel addSld delSld modSld">
      <pc:chgData name="Michael Mitchell" userId="17dd9d3a-9f6b-4a21-b2ca-36059f4b673b" providerId="ADAL" clId="{C44E43EF-10AB-4990-AA3F-28380F41F5C2}" dt="2022-05-18T04:14:53.471" v="200" actId="14100"/>
      <pc:docMkLst>
        <pc:docMk/>
      </pc:docMkLst>
      <pc:sldChg chg="modSp mod">
        <pc:chgData name="Michael Mitchell" userId="17dd9d3a-9f6b-4a21-b2ca-36059f4b673b" providerId="ADAL" clId="{C44E43EF-10AB-4990-AA3F-28380F41F5C2}" dt="2022-05-18T04:05:59.310" v="34" actId="20577"/>
        <pc:sldMkLst>
          <pc:docMk/>
          <pc:sldMk cId="0" sldId="257"/>
        </pc:sldMkLst>
        <pc:spChg chg="mod">
          <ac:chgData name="Michael Mitchell" userId="17dd9d3a-9f6b-4a21-b2ca-36059f4b673b" providerId="ADAL" clId="{C44E43EF-10AB-4990-AA3F-28380F41F5C2}" dt="2022-05-18T04:05:59.310" v="34" actId="20577"/>
          <ac:spMkLst>
            <pc:docMk/>
            <pc:sldMk cId="0" sldId="257"/>
            <ac:spMk id="129" creationId="{00000000-0000-0000-0000-000000000000}"/>
          </ac:spMkLst>
        </pc:spChg>
        <pc:picChg chg="mod">
          <ac:chgData name="Michael Mitchell" userId="17dd9d3a-9f6b-4a21-b2ca-36059f4b673b" providerId="ADAL" clId="{C44E43EF-10AB-4990-AA3F-28380F41F5C2}" dt="2022-05-18T04:05:47.919" v="16" actId="1076"/>
          <ac:picMkLst>
            <pc:docMk/>
            <pc:sldMk cId="0" sldId="257"/>
            <ac:picMk id="1026" creationId="{CBD38029-4E69-5FE3-86FE-10CF2751A7C3}"/>
          </ac:picMkLst>
        </pc:picChg>
        <pc:picChg chg="mod">
          <ac:chgData name="Michael Mitchell" userId="17dd9d3a-9f6b-4a21-b2ca-36059f4b673b" providerId="ADAL" clId="{C44E43EF-10AB-4990-AA3F-28380F41F5C2}" dt="2022-05-18T04:05:46.712" v="15" actId="1076"/>
          <ac:picMkLst>
            <pc:docMk/>
            <pc:sldMk cId="0" sldId="257"/>
            <ac:picMk id="1030" creationId="{AA827C87-A442-29E8-5207-D5D88EB2C1F6}"/>
          </ac:picMkLst>
        </pc:picChg>
      </pc:sldChg>
      <pc:sldChg chg="addSp delSp modSp mod delAnim modAnim">
        <pc:chgData name="Michael Mitchell" userId="17dd9d3a-9f6b-4a21-b2ca-36059f4b673b" providerId="ADAL" clId="{C44E43EF-10AB-4990-AA3F-28380F41F5C2}" dt="2022-05-18T04:13:00.641" v="190" actId="14100"/>
        <pc:sldMkLst>
          <pc:docMk/>
          <pc:sldMk cId="0" sldId="258"/>
        </pc:sldMkLst>
        <pc:spChg chg="mod">
          <ac:chgData name="Michael Mitchell" userId="17dd9d3a-9f6b-4a21-b2ca-36059f4b673b" providerId="ADAL" clId="{C44E43EF-10AB-4990-AA3F-28380F41F5C2}" dt="2022-05-18T04:07:27.487" v="147" actId="20577"/>
          <ac:spMkLst>
            <pc:docMk/>
            <pc:sldMk cId="0" sldId="258"/>
            <ac:spMk id="7" creationId="{153BAFB5-BA85-4503-95A2-022D0488CAC5}"/>
          </ac:spMkLst>
        </pc:spChg>
        <pc:spChg chg="add del">
          <ac:chgData name="Michael Mitchell" userId="17dd9d3a-9f6b-4a21-b2ca-36059f4b673b" providerId="ADAL" clId="{C44E43EF-10AB-4990-AA3F-28380F41F5C2}" dt="2022-05-18T04:12:09.177" v="182" actId="22"/>
          <ac:spMkLst>
            <pc:docMk/>
            <pc:sldMk cId="0" sldId="258"/>
            <ac:spMk id="10" creationId="{CFFDCE1E-101A-FF84-69EB-D22AAFE779E5}"/>
          </ac:spMkLst>
        </pc:spChg>
        <pc:spChg chg="mod">
          <ac:chgData name="Michael Mitchell" userId="17dd9d3a-9f6b-4a21-b2ca-36059f4b673b" providerId="ADAL" clId="{C44E43EF-10AB-4990-AA3F-28380F41F5C2}" dt="2022-05-18T04:12:57.870" v="189" actId="14100"/>
          <ac:spMkLst>
            <pc:docMk/>
            <pc:sldMk cId="0" sldId="258"/>
            <ac:spMk id="135" creationId="{00000000-0000-0000-0000-000000000000}"/>
          </ac:spMkLst>
        </pc:spChg>
        <pc:picChg chg="del">
          <ac:chgData name="Michael Mitchell" userId="17dd9d3a-9f6b-4a21-b2ca-36059f4b673b" providerId="ADAL" clId="{C44E43EF-10AB-4990-AA3F-28380F41F5C2}" dt="2022-05-18T04:07:57.469" v="149" actId="478"/>
          <ac:picMkLst>
            <pc:docMk/>
            <pc:sldMk cId="0" sldId="258"/>
            <ac:picMk id="2" creationId="{F9243364-3789-1BF7-FC64-F4D3E2BD9D9A}"/>
          </ac:picMkLst>
        </pc:picChg>
        <pc:picChg chg="add mod">
          <ac:chgData name="Michael Mitchell" userId="17dd9d3a-9f6b-4a21-b2ca-36059f4b673b" providerId="ADAL" clId="{C44E43EF-10AB-4990-AA3F-28380F41F5C2}" dt="2022-05-18T04:13:00.641" v="190" actId="14100"/>
          <ac:picMkLst>
            <pc:docMk/>
            <pc:sldMk cId="0" sldId="258"/>
            <ac:picMk id="4" creationId="{F5B5BABE-3A45-AB46-7522-6860A72384F6}"/>
          </ac:picMkLst>
        </pc:picChg>
        <pc:picChg chg="add del mod">
          <ac:chgData name="Michael Mitchell" userId="17dd9d3a-9f6b-4a21-b2ca-36059f4b673b" providerId="ADAL" clId="{C44E43EF-10AB-4990-AA3F-28380F41F5C2}" dt="2022-05-18T04:09:49.632" v="160" actId="478"/>
          <ac:picMkLst>
            <pc:docMk/>
            <pc:sldMk cId="0" sldId="258"/>
            <ac:picMk id="1026" creationId="{D6E24322-4164-A095-9628-F231D84B362C}"/>
          </ac:picMkLst>
        </pc:picChg>
        <pc:picChg chg="add del mod">
          <ac:chgData name="Michael Mitchell" userId="17dd9d3a-9f6b-4a21-b2ca-36059f4b673b" providerId="ADAL" clId="{C44E43EF-10AB-4990-AA3F-28380F41F5C2}" dt="2022-05-18T04:12:00.544" v="178" actId="478"/>
          <ac:picMkLst>
            <pc:docMk/>
            <pc:sldMk cId="0" sldId="258"/>
            <ac:picMk id="1028" creationId="{5A4809F7-C216-69E8-61E1-FE448ED96038}"/>
          </ac:picMkLst>
        </pc:picChg>
        <pc:picChg chg="add del mod">
          <ac:chgData name="Michael Mitchell" userId="17dd9d3a-9f6b-4a21-b2ca-36059f4b673b" providerId="ADAL" clId="{C44E43EF-10AB-4990-AA3F-28380F41F5C2}" dt="2022-05-18T04:12:03.491" v="179" actId="478"/>
          <ac:picMkLst>
            <pc:docMk/>
            <pc:sldMk cId="0" sldId="258"/>
            <ac:picMk id="1030" creationId="{0E3B56B8-D7AF-7077-82C6-C495687038B5}"/>
          </ac:picMkLst>
        </pc:picChg>
        <pc:picChg chg="add del mod">
          <ac:chgData name="Michael Mitchell" userId="17dd9d3a-9f6b-4a21-b2ca-36059f4b673b" providerId="ADAL" clId="{C44E43EF-10AB-4990-AA3F-28380F41F5C2}" dt="2022-05-18T04:12:03.491" v="179" actId="478"/>
          <ac:picMkLst>
            <pc:docMk/>
            <pc:sldMk cId="0" sldId="258"/>
            <ac:picMk id="1032" creationId="{A1E4353D-6AAD-8638-83AE-B36446ED9D05}"/>
          </ac:picMkLst>
        </pc:picChg>
      </pc:sldChg>
      <pc:sldChg chg="modSp mod">
        <pc:chgData name="Michael Mitchell" userId="17dd9d3a-9f6b-4a21-b2ca-36059f4b673b" providerId="ADAL" clId="{C44E43EF-10AB-4990-AA3F-28380F41F5C2}" dt="2022-05-18T04:14:53.471" v="200" actId="14100"/>
        <pc:sldMkLst>
          <pc:docMk/>
          <pc:sldMk cId="0" sldId="263"/>
        </pc:sldMkLst>
        <pc:picChg chg="mod">
          <ac:chgData name="Michael Mitchell" userId="17dd9d3a-9f6b-4a21-b2ca-36059f4b673b" providerId="ADAL" clId="{C44E43EF-10AB-4990-AA3F-28380F41F5C2}" dt="2022-05-18T04:14:53.471" v="200" actId="14100"/>
          <ac:picMkLst>
            <pc:docMk/>
            <pc:sldMk cId="0" sldId="263"/>
            <ac:picMk id="3" creationId="{F8CA5C92-AA4E-B7D6-E771-43E6A63A1538}"/>
          </ac:picMkLst>
        </pc:picChg>
      </pc:sldChg>
      <pc:sldChg chg="modSp mod">
        <pc:chgData name="Michael Mitchell" userId="17dd9d3a-9f6b-4a21-b2ca-36059f4b673b" providerId="ADAL" clId="{C44E43EF-10AB-4990-AA3F-28380F41F5C2}" dt="2022-05-18T04:06:19.141" v="107" actId="29295"/>
        <pc:sldMkLst>
          <pc:docMk/>
          <pc:sldMk cId="814101911" sldId="264"/>
        </pc:sldMkLst>
        <pc:spChg chg="mod">
          <ac:chgData name="Michael Mitchell" userId="17dd9d3a-9f6b-4a21-b2ca-36059f4b673b" providerId="ADAL" clId="{C44E43EF-10AB-4990-AA3F-28380F41F5C2}" dt="2022-05-18T04:04:41.455" v="2"/>
          <ac:spMkLst>
            <pc:docMk/>
            <pc:sldMk cId="814101911" sldId="264"/>
            <ac:spMk id="5" creationId="{7377C2D5-CA73-4136-B5B4-3F1034207F38}"/>
          </ac:spMkLst>
        </pc:spChg>
        <pc:picChg chg="mod">
          <ac:chgData name="Michael Mitchell" userId="17dd9d3a-9f6b-4a21-b2ca-36059f4b673b" providerId="ADAL" clId="{C44E43EF-10AB-4990-AA3F-28380F41F5C2}" dt="2022-05-18T04:06:19.141" v="107" actId="29295"/>
          <ac:picMkLst>
            <pc:docMk/>
            <pc:sldMk cId="814101911" sldId="264"/>
            <ac:picMk id="3" creationId="{340FEF38-1CE1-09E8-2869-39E42E6E468D}"/>
          </ac:picMkLst>
        </pc:picChg>
      </pc:sldChg>
      <pc:sldChg chg="modSp mod">
        <pc:chgData name="Michael Mitchell" userId="17dd9d3a-9f6b-4a21-b2ca-36059f4b673b" providerId="ADAL" clId="{C44E43EF-10AB-4990-AA3F-28380F41F5C2}" dt="2022-05-18T04:07:18.048" v="127" actId="20577"/>
        <pc:sldMkLst>
          <pc:docMk/>
          <pc:sldMk cId="1921753946" sldId="276"/>
        </pc:sldMkLst>
        <pc:spChg chg="mod">
          <ac:chgData name="Michael Mitchell" userId="17dd9d3a-9f6b-4a21-b2ca-36059f4b673b" providerId="ADAL" clId="{C44E43EF-10AB-4990-AA3F-28380F41F5C2}" dt="2022-05-18T04:07:18.048" v="127" actId="20577"/>
          <ac:spMkLst>
            <pc:docMk/>
            <pc:sldMk cId="1921753946" sldId="276"/>
            <ac:spMk id="3" creationId="{AD8CD7A6-B824-4FB2-9E74-1817D34FA483}"/>
          </ac:spMkLst>
        </pc:spChg>
        <pc:picChg chg="mod">
          <ac:chgData name="Michael Mitchell" userId="17dd9d3a-9f6b-4a21-b2ca-36059f4b673b" providerId="ADAL" clId="{C44E43EF-10AB-4990-AA3F-28380F41F5C2}" dt="2022-05-18T04:07:04.784" v="109" actId="14826"/>
          <ac:picMkLst>
            <pc:docMk/>
            <pc:sldMk cId="1921753946" sldId="276"/>
            <ac:picMk id="7170" creationId="{EB3EB1F6-6EB4-4513-9432-1294A683D8D7}"/>
          </ac:picMkLst>
        </pc:picChg>
      </pc:sldChg>
      <pc:sldChg chg="delSp modSp add mod">
        <pc:chgData name="Michael Mitchell" userId="17dd9d3a-9f6b-4a21-b2ca-36059f4b673b" providerId="ADAL" clId="{C44E43EF-10AB-4990-AA3F-28380F41F5C2}" dt="2022-05-18T04:13:26.338" v="196" actId="1076"/>
        <pc:sldMkLst>
          <pc:docMk/>
          <pc:sldMk cId="1652462930" sldId="277"/>
        </pc:sldMkLst>
        <pc:spChg chg="del">
          <ac:chgData name="Michael Mitchell" userId="17dd9d3a-9f6b-4a21-b2ca-36059f4b673b" providerId="ADAL" clId="{C44E43EF-10AB-4990-AA3F-28380F41F5C2}" dt="2022-05-18T04:13:11.345" v="191" actId="478"/>
          <ac:spMkLst>
            <pc:docMk/>
            <pc:sldMk cId="1652462930" sldId="277"/>
            <ac:spMk id="135" creationId="{00000000-0000-0000-0000-000000000000}"/>
          </ac:spMkLst>
        </pc:spChg>
        <pc:picChg chg="mod">
          <ac:chgData name="Michael Mitchell" userId="17dd9d3a-9f6b-4a21-b2ca-36059f4b673b" providerId="ADAL" clId="{C44E43EF-10AB-4990-AA3F-28380F41F5C2}" dt="2022-05-18T04:13:17.536" v="193" actId="1076"/>
          <ac:picMkLst>
            <pc:docMk/>
            <pc:sldMk cId="1652462930" sldId="277"/>
            <ac:picMk id="1030" creationId="{0E3B56B8-D7AF-7077-82C6-C495687038B5}"/>
          </ac:picMkLst>
        </pc:picChg>
        <pc:picChg chg="mod">
          <ac:chgData name="Michael Mitchell" userId="17dd9d3a-9f6b-4a21-b2ca-36059f4b673b" providerId="ADAL" clId="{C44E43EF-10AB-4990-AA3F-28380F41F5C2}" dt="2022-05-18T04:13:26.338" v="196" actId="1076"/>
          <ac:picMkLst>
            <pc:docMk/>
            <pc:sldMk cId="1652462930" sldId="277"/>
            <ac:picMk id="1032" creationId="{A1E4353D-6AAD-8638-83AE-B36446ED9D05}"/>
          </ac:picMkLst>
        </pc:picChg>
      </pc:sldChg>
      <pc:sldChg chg="del">
        <pc:chgData name="Michael Mitchell" userId="17dd9d3a-9f6b-4a21-b2ca-36059f4b673b" providerId="ADAL" clId="{C44E43EF-10AB-4990-AA3F-28380F41F5C2}" dt="2022-05-18T04:11:49.211" v="176" actId="47"/>
        <pc:sldMkLst>
          <pc:docMk/>
          <pc:sldMk cId="3213168655" sldId="283"/>
        </pc:sldMkLst>
      </pc:sldChg>
    </pc:docChg>
  </pc:docChgLst>
  <pc:docChgLst>
    <pc:chgData name="Michael Mitchell" userId="17dd9d3a-9f6b-4a21-b2ca-36059f4b673b" providerId="ADAL" clId="{4D73BF37-F637-CE4B-9A1A-814AFE43CCEC}"/>
    <pc:docChg chg="modSld">
      <pc:chgData name="Michael Mitchell" userId="17dd9d3a-9f6b-4a21-b2ca-36059f4b673b" providerId="ADAL" clId="{4D73BF37-F637-CE4B-9A1A-814AFE43CCEC}" dt="2024-05-23T02:50:03.763" v="1"/>
      <pc:docMkLst>
        <pc:docMk/>
      </pc:docMkLst>
      <pc:sldChg chg="modSp mod">
        <pc:chgData name="Michael Mitchell" userId="17dd9d3a-9f6b-4a21-b2ca-36059f4b673b" providerId="ADAL" clId="{4D73BF37-F637-CE4B-9A1A-814AFE43CCEC}" dt="2024-05-23T02:50:03.763" v="1"/>
        <pc:sldMkLst>
          <pc:docMk/>
          <pc:sldMk cId="814101911" sldId="264"/>
        </pc:sldMkLst>
        <pc:spChg chg="mod">
          <ac:chgData name="Michael Mitchell" userId="17dd9d3a-9f6b-4a21-b2ca-36059f4b673b" providerId="ADAL" clId="{4D73BF37-F637-CE4B-9A1A-814AFE43CCEC}" dt="2024-05-23T02:50:03.763" v="1"/>
          <ac:spMkLst>
            <pc:docMk/>
            <pc:sldMk cId="814101911" sldId="264"/>
            <ac:spMk id="4" creationId="{89FC7265-123C-45C4-9B26-43F256F3C57D}"/>
          </ac:spMkLst>
        </pc:spChg>
        <pc:spChg chg="mod">
          <ac:chgData name="Michael Mitchell" userId="17dd9d3a-9f6b-4a21-b2ca-36059f4b673b" providerId="ADAL" clId="{4D73BF37-F637-CE4B-9A1A-814AFE43CCEC}" dt="2024-05-23T02:50:01.772" v="0" actId="20577"/>
          <ac:spMkLst>
            <pc:docMk/>
            <pc:sldMk cId="814101911" sldId="264"/>
            <ac:spMk id="5" creationId="{7377C2D5-CA73-4136-B5B4-3F1034207F38}"/>
          </ac:spMkLst>
        </pc:spChg>
      </pc:sldChg>
    </pc:docChg>
  </pc:docChgLst>
  <pc:docChgLst>
    <pc:chgData name="Michael Mitchell" userId="17dd9d3a-9f6b-4a21-b2ca-36059f4b673b" providerId="ADAL" clId="{67D0FF6F-7264-4371-AB25-5FC73F3BFF9E}"/>
    <pc:docChg chg="undo custSel delSld modSld">
      <pc:chgData name="Michael Mitchell" userId="17dd9d3a-9f6b-4a21-b2ca-36059f4b673b" providerId="ADAL" clId="{67D0FF6F-7264-4371-AB25-5FC73F3BFF9E}" dt="2022-05-18T04:03:54.707" v="758" actId="14826"/>
      <pc:docMkLst>
        <pc:docMk/>
      </pc:docMkLst>
      <pc:sldChg chg="addSp delSp modSp mod">
        <pc:chgData name="Michael Mitchell" userId="17dd9d3a-9f6b-4a21-b2ca-36059f4b673b" providerId="ADAL" clId="{67D0FF6F-7264-4371-AB25-5FC73F3BFF9E}" dt="2022-05-18T03:35:29.892" v="80" actId="1076"/>
        <pc:sldMkLst>
          <pc:docMk/>
          <pc:sldMk cId="0" sldId="257"/>
        </pc:sldMkLst>
        <pc:spChg chg="mod">
          <ac:chgData name="Michael Mitchell" userId="17dd9d3a-9f6b-4a21-b2ca-36059f4b673b" providerId="ADAL" clId="{67D0FF6F-7264-4371-AB25-5FC73F3BFF9E}" dt="2022-05-18T03:33:21.786" v="49" actId="1076"/>
          <ac:spMkLst>
            <pc:docMk/>
            <pc:sldMk cId="0" sldId="257"/>
            <ac:spMk id="129" creationId="{00000000-0000-0000-0000-000000000000}"/>
          </ac:spMkLst>
        </pc:spChg>
        <pc:picChg chg="add del">
          <ac:chgData name="Michael Mitchell" userId="17dd9d3a-9f6b-4a21-b2ca-36059f4b673b" providerId="ADAL" clId="{67D0FF6F-7264-4371-AB25-5FC73F3BFF9E}" dt="2022-05-18T03:34:25.912" v="57" actId="478"/>
          <ac:picMkLst>
            <pc:docMk/>
            <pc:sldMk cId="0" sldId="257"/>
            <ac:picMk id="2" creationId="{764148E4-CB39-D80B-3504-8B7B3D1B1205}"/>
          </ac:picMkLst>
        </pc:picChg>
        <pc:picChg chg="add mod">
          <ac:chgData name="Michael Mitchell" userId="17dd9d3a-9f6b-4a21-b2ca-36059f4b673b" providerId="ADAL" clId="{67D0FF6F-7264-4371-AB25-5FC73F3BFF9E}" dt="2022-05-18T03:35:29.892" v="80" actId="1076"/>
          <ac:picMkLst>
            <pc:docMk/>
            <pc:sldMk cId="0" sldId="257"/>
            <ac:picMk id="1026" creationId="{CBD38029-4E69-5FE3-86FE-10CF2751A7C3}"/>
          </ac:picMkLst>
        </pc:picChg>
        <pc:picChg chg="del mod">
          <ac:chgData name="Michael Mitchell" userId="17dd9d3a-9f6b-4a21-b2ca-36059f4b673b" providerId="ADAL" clId="{67D0FF6F-7264-4371-AB25-5FC73F3BFF9E}" dt="2022-05-18T03:35:11.603" v="73" actId="478"/>
          <ac:picMkLst>
            <pc:docMk/>
            <pc:sldMk cId="0" sldId="257"/>
            <ac:picMk id="1028" creationId="{AEC09418-905F-C91C-8D92-5ADBFF566E42}"/>
          </ac:picMkLst>
        </pc:picChg>
        <pc:picChg chg="add mod">
          <ac:chgData name="Michael Mitchell" userId="17dd9d3a-9f6b-4a21-b2ca-36059f4b673b" providerId="ADAL" clId="{67D0FF6F-7264-4371-AB25-5FC73F3BFF9E}" dt="2022-05-18T03:35:24.297" v="79" actId="1076"/>
          <ac:picMkLst>
            <pc:docMk/>
            <pc:sldMk cId="0" sldId="257"/>
            <ac:picMk id="1030" creationId="{AA827C87-A442-29E8-5207-D5D88EB2C1F6}"/>
          </ac:picMkLst>
        </pc:picChg>
      </pc:sldChg>
      <pc:sldChg chg="addSp delSp modSp mod modAnim">
        <pc:chgData name="Michael Mitchell" userId="17dd9d3a-9f6b-4a21-b2ca-36059f4b673b" providerId="ADAL" clId="{67D0FF6F-7264-4371-AB25-5FC73F3BFF9E}" dt="2022-05-18T03:47:06.754" v="666" actId="1076"/>
        <pc:sldMkLst>
          <pc:docMk/>
          <pc:sldMk cId="0" sldId="258"/>
        </pc:sldMkLst>
        <pc:spChg chg="mod">
          <ac:chgData name="Michael Mitchell" userId="17dd9d3a-9f6b-4a21-b2ca-36059f4b673b" providerId="ADAL" clId="{67D0FF6F-7264-4371-AB25-5FC73F3BFF9E}" dt="2022-05-18T03:35:39.865" v="90" actId="20577"/>
          <ac:spMkLst>
            <pc:docMk/>
            <pc:sldMk cId="0" sldId="258"/>
            <ac:spMk id="7" creationId="{153BAFB5-BA85-4503-95A2-022D0488CAC5}"/>
          </ac:spMkLst>
        </pc:spChg>
        <pc:spChg chg="mod">
          <ac:chgData name="Michael Mitchell" userId="17dd9d3a-9f6b-4a21-b2ca-36059f4b673b" providerId="ADAL" clId="{67D0FF6F-7264-4371-AB25-5FC73F3BFF9E}" dt="2022-05-18T03:47:06.754" v="666" actId="1076"/>
          <ac:spMkLst>
            <pc:docMk/>
            <pc:sldMk cId="0" sldId="258"/>
            <ac:spMk id="135" creationId="{00000000-0000-0000-0000-000000000000}"/>
          </ac:spMkLst>
        </pc:spChg>
        <pc:picChg chg="add mod">
          <ac:chgData name="Michael Mitchell" userId="17dd9d3a-9f6b-4a21-b2ca-36059f4b673b" providerId="ADAL" clId="{67D0FF6F-7264-4371-AB25-5FC73F3BFF9E}" dt="2022-05-18T03:45:20.940" v="461" actId="14100"/>
          <ac:picMkLst>
            <pc:docMk/>
            <pc:sldMk cId="0" sldId="258"/>
            <ac:picMk id="2" creationId="{F9243364-3789-1BF7-FC64-F4D3E2BD9D9A}"/>
          </ac:picMkLst>
        </pc:picChg>
        <pc:picChg chg="del">
          <ac:chgData name="Michael Mitchell" userId="17dd9d3a-9f6b-4a21-b2ca-36059f4b673b" providerId="ADAL" clId="{67D0FF6F-7264-4371-AB25-5FC73F3BFF9E}" dt="2022-05-18T03:36:53.282" v="97" actId="478"/>
          <ac:picMkLst>
            <pc:docMk/>
            <pc:sldMk cId="0" sldId="258"/>
            <ac:picMk id="1026" creationId="{5D1A42FB-6565-D322-30EE-D9A8EBDED56B}"/>
          </ac:picMkLst>
        </pc:picChg>
        <pc:picChg chg="add del mod">
          <ac:chgData name="Michael Mitchell" userId="17dd9d3a-9f6b-4a21-b2ca-36059f4b673b" providerId="ADAL" clId="{67D0FF6F-7264-4371-AB25-5FC73F3BFF9E}" dt="2022-05-18T03:44:40.709" v="455" actId="478"/>
          <ac:picMkLst>
            <pc:docMk/>
            <pc:sldMk cId="0" sldId="258"/>
            <ac:picMk id="2050" creationId="{BB0D684B-AACB-5CAF-DFE7-62B11B9FB697}"/>
          </ac:picMkLst>
        </pc:picChg>
        <pc:picChg chg="add del">
          <ac:chgData name="Michael Mitchell" userId="17dd9d3a-9f6b-4a21-b2ca-36059f4b673b" providerId="ADAL" clId="{67D0FF6F-7264-4371-AB25-5FC73F3BFF9E}" dt="2022-05-18T03:36:55.106" v="99" actId="478"/>
          <ac:picMkLst>
            <pc:docMk/>
            <pc:sldMk cId="0" sldId="258"/>
            <ac:picMk id="2052" creationId="{33226446-9422-6C5A-7A2D-EC233727ECF6}"/>
          </ac:picMkLst>
        </pc:picChg>
        <pc:picChg chg="add del">
          <ac:chgData name="Michael Mitchell" userId="17dd9d3a-9f6b-4a21-b2ca-36059f4b673b" providerId="ADAL" clId="{67D0FF6F-7264-4371-AB25-5FC73F3BFF9E}" dt="2022-05-18T03:37:01.520" v="101" actId="478"/>
          <ac:picMkLst>
            <pc:docMk/>
            <pc:sldMk cId="0" sldId="258"/>
            <ac:picMk id="2054" creationId="{1D87DFFB-5057-FF46-330F-372706E272CC}"/>
          </ac:picMkLst>
        </pc:picChg>
        <pc:picChg chg="add del mod">
          <ac:chgData name="Michael Mitchell" userId="17dd9d3a-9f6b-4a21-b2ca-36059f4b673b" providerId="ADAL" clId="{67D0FF6F-7264-4371-AB25-5FC73F3BFF9E}" dt="2022-05-18T03:44:10.105" v="443" actId="478"/>
          <ac:picMkLst>
            <pc:docMk/>
            <pc:sldMk cId="0" sldId="258"/>
            <ac:picMk id="2056" creationId="{B3A79B22-1AD3-B386-0082-F611023F129E}"/>
          </ac:picMkLst>
        </pc:picChg>
      </pc:sldChg>
      <pc:sldChg chg="modSp mod">
        <pc:chgData name="Michael Mitchell" userId="17dd9d3a-9f6b-4a21-b2ca-36059f4b673b" providerId="ADAL" clId="{67D0FF6F-7264-4371-AB25-5FC73F3BFF9E}" dt="2022-05-18T04:03:54.707" v="758" actId="14826"/>
        <pc:sldMkLst>
          <pc:docMk/>
          <pc:sldMk cId="0" sldId="263"/>
        </pc:sldMkLst>
        <pc:picChg chg="mod">
          <ac:chgData name="Michael Mitchell" userId="17dd9d3a-9f6b-4a21-b2ca-36059f4b673b" providerId="ADAL" clId="{67D0FF6F-7264-4371-AB25-5FC73F3BFF9E}" dt="2022-05-18T04:03:54.707" v="758" actId="14826"/>
          <ac:picMkLst>
            <pc:docMk/>
            <pc:sldMk cId="0" sldId="263"/>
            <ac:picMk id="3" creationId="{F8CA5C92-AA4E-B7D6-E771-43E6A63A1538}"/>
          </ac:picMkLst>
        </pc:picChg>
      </pc:sldChg>
      <pc:sldChg chg="modSp mod">
        <pc:chgData name="Michael Mitchell" userId="17dd9d3a-9f6b-4a21-b2ca-36059f4b673b" providerId="ADAL" clId="{67D0FF6F-7264-4371-AB25-5FC73F3BFF9E}" dt="2022-05-18T04:03:37.598" v="757" actId="29295"/>
        <pc:sldMkLst>
          <pc:docMk/>
          <pc:sldMk cId="814101911" sldId="264"/>
        </pc:sldMkLst>
        <pc:spChg chg="mod">
          <ac:chgData name="Michael Mitchell" userId="17dd9d3a-9f6b-4a21-b2ca-36059f4b673b" providerId="ADAL" clId="{67D0FF6F-7264-4371-AB25-5FC73F3BFF9E}" dt="2022-05-18T03:30:48.726" v="27" actId="20577"/>
          <ac:spMkLst>
            <pc:docMk/>
            <pc:sldMk cId="814101911" sldId="264"/>
            <ac:spMk id="5" creationId="{7377C2D5-CA73-4136-B5B4-3F1034207F38}"/>
          </ac:spMkLst>
        </pc:spChg>
        <pc:picChg chg="mod">
          <ac:chgData name="Michael Mitchell" userId="17dd9d3a-9f6b-4a21-b2ca-36059f4b673b" providerId="ADAL" clId="{67D0FF6F-7264-4371-AB25-5FC73F3BFF9E}" dt="2022-05-18T04:03:37.598" v="757" actId="29295"/>
          <ac:picMkLst>
            <pc:docMk/>
            <pc:sldMk cId="814101911" sldId="264"/>
            <ac:picMk id="3" creationId="{340FEF38-1CE1-09E8-2869-39E42E6E468D}"/>
          </ac:picMkLst>
        </pc:picChg>
      </pc:sldChg>
      <pc:sldChg chg="modSp mod">
        <pc:chgData name="Michael Mitchell" userId="17dd9d3a-9f6b-4a21-b2ca-36059f4b673b" providerId="ADAL" clId="{67D0FF6F-7264-4371-AB25-5FC73F3BFF9E}" dt="2022-05-18T03:34:38.825" v="70" actId="20577"/>
        <pc:sldMkLst>
          <pc:docMk/>
          <pc:sldMk cId="1921753946" sldId="276"/>
        </pc:sldMkLst>
        <pc:spChg chg="mod">
          <ac:chgData name="Michael Mitchell" userId="17dd9d3a-9f6b-4a21-b2ca-36059f4b673b" providerId="ADAL" clId="{67D0FF6F-7264-4371-AB25-5FC73F3BFF9E}" dt="2022-05-18T03:34:38.825" v="70" actId="20577"/>
          <ac:spMkLst>
            <pc:docMk/>
            <pc:sldMk cId="1921753946" sldId="276"/>
            <ac:spMk id="3" creationId="{AD8CD7A6-B824-4FB2-9E74-1817D34FA483}"/>
          </ac:spMkLst>
        </pc:spChg>
        <pc:picChg chg="mod">
          <ac:chgData name="Michael Mitchell" userId="17dd9d3a-9f6b-4a21-b2ca-36059f4b673b" providerId="ADAL" clId="{67D0FF6F-7264-4371-AB25-5FC73F3BFF9E}" dt="2022-05-18T03:34:30.671" v="58" actId="14826"/>
          <ac:picMkLst>
            <pc:docMk/>
            <pc:sldMk cId="1921753946" sldId="276"/>
            <ac:picMk id="7170" creationId="{EB3EB1F6-6EB4-4513-9432-1294A683D8D7}"/>
          </ac:picMkLst>
        </pc:picChg>
      </pc:sldChg>
      <pc:sldChg chg="del">
        <pc:chgData name="Michael Mitchell" userId="17dd9d3a-9f6b-4a21-b2ca-36059f4b673b" providerId="ADAL" clId="{67D0FF6F-7264-4371-AB25-5FC73F3BFF9E}" dt="2022-05-18T03:41:59.124" v="441" actId="47"/>
        <pc:sldMkLst>
          <pc:docMk/>
          <pc:sldMk cId="1388825396" sldId="280"/>
        </pc:sldMkLst>
      </pc:sldChg>
      <pc:sldChg chg="addSp delSp modSp mod delAnim">
        <pc:chgData name="Michael Mitchell" userId="17dd9d3a-9f6b-4a21-b2ca-36059f4b673b" providerId="ADAL" clId="{67D0FF6F-7264-4371-AB25-5FC73F3BFF9E}" dt="2022-05-18T03:41:49.666" v="440" actId="1076"/>
        <pc:sldMkLst>
          <pc:docMk/>
          <pc:sldMk cId="3213168655" sldId="283"/>
        </pc:sldMkLst>
        <pc:spChg chg="add del">
          <ac:chgData name="Michael Mitchell" userId="17dd9d3a-9f6b-4a21-b2ca-36059f4b673b" providerId="ADAL" clId="{67D0FF6F-7264-4371-AB25-5FC73F3BFF9E}" dt="2022-05-18T03:38:32.994" v="125"/>
          <ac:spMkLst>
            <pc:docMk/>
            <pc:sldMk cId="3213168655" sldId="283"/>
            <ac:spMk id="2" creationId="{CBDC4996-71ED-0A15-CDD3-C790B96FCC4F}"/>
          </ac:spMkLst>
        </pc:spChg>
        <pc:spChg chg="mod">
          <ac:chgData name="Michael Mitchell" userId="17dd9d3a-9f6b-4a21-b2ca-36059f4b673b" providerId="ADAL" clId="{67D0FF6F-7264-4371-AB25-5FC73F3BFF9E}" dt="2022-05-18T03:41:49.666" v="440" actId="1076"/>
          <ac:spMkLst>
            <pc:docMk/>
            <pc:sldMk cId="3213168655" sldId="283"/>
            <ac:spMk id="6" creationId="{2C313119-95B8-2523-116C-F0216A4598D3}"/>
          </ac:spMkLst>
        </pc:spChg>
        <pc:spChg chg="mod">
          <ac:chgData name="Michael Mitchell" userId="17dd9d3a-9f6b-4a21-b2ca-36059f4b673b" providerId="ADAL" clId="{67D0FF6F-7264-4371-AB25-5FC73F3BFF9E}" dt="2022-05-18T03:39:07.256" v="168" actId="20577"/>
          <ac:spMkLst>
            <pc:docMk/>
            <pc:sldMk cId="3213168655" sldId="283"/>
            <ac:spMk id="7" creationId="{153BAFB5-BA85-4503-95A2-022D0488CAC5}"/>
          </ac:spMkLst>
        </pc:spChg>
        <pc:picChg chg="add mod">
          <ac:chgData name="Michael Mitchell" userId="17dd9d3a-9f6b-4a21-b2ca-36059f4b673b" providerId="ADAL" clId="{67D0FF6F-7264-4371-AB25-5FC73F3BFF9E}" dt="2022-05-18T03:41:42.427" v="438" actId="14100"/>
          <ac:picMkLst>
            <pc:docMk/>
            <pc:sldMk cId="3213168655" sldId="283"/>
            <ac:picMk id="3" creationId="{D11CAF56-04F6-332D-CCB3-4F87AB169C30}"/>
          </ac:picMkLst>
        </pc:picChg>
        <pc:picChg chg="del">
          <ac:chgData name="Michael Mitchell" userId="17dd9d3a-9f6b-4a21-b2ca-36059f4b673b" providerId="ADAL" clId="{67D0FF6F-7264-4371-AB25-5FC73F3BFF9E}" dt="2022-05-18T03:38:28.163" v="121" actId="478"/>
          <ac:picMkLst>
            <pc:docMk/>
            <pc:sldMk cId="3213168655" sldId="283"/>
            <ac:picMk id="4" creationId="{84AFD28C-BDCB-592B-14A1-CC8E47919F49}"/>
          </ac:picMkLst>
        </pc:picChg>
      </pc:sldChg>
    </pc:docChg>
  </pc:docChgLst>
  <pc:docChgLst>
    <pc:chgData name="Michael Mitchell" userId="17dd9d3a-9f6b-4a21-b2ca-36059f4b673b" providerId="ADAL" clId="{2BFC0C47-D98D-423F-8111-694935099522}"/>
    <pc:docChg chg="undo custSel addSld delSld modSld">
      <pc:chgData name="Michael Mitchell" userId="17dd9d3a-9f6b-4a21-b2ca-36059f4b673b" providerId="ADAL" clId="{2BFC0C47-D98D-423F-8111-694935099522}" dt="2022-05-18T03:21:55.778" v="312" actId="20577"/>
      <pc:docMkLst>
        <pc:docMk/>
      </pc:docMkLst>
      <pc:sldChg chg="modSp mod">
        <pc:chgData name="Michael Mitchell" userId="17dd9d3a-9f6b-4a21-b2ca-36059f4b673b" providerId="ADAL" clId="{2BFC0C47-D98D-423F-8111-694935099522}" dt="2022-05-18T03:18:05.160" v="207" actId="14826"/>
        <pc:sldMkLst>
          <pc:docMk/>
          <pc:sldMk cId="0" sldId="257"/>
        </pc:sldMkLst>
        <pc:spChg chg="mod">
          <ac:chgData name="Michael Mitchell" userId="17dd9d3a-9f6b-4a21-b2ca-36059f4b673b" providerId="ADAL" clId="{2BFC0C47-D98D-423F-8111-694935099522}" dt="2022-05-18T03:17:46.781" v="206" actId="20577"/>
          <ac:spMkLst>
            <pc:docMk/>
            <pc:sldMk cId="0" sldId="257"/>
            <ac:spMk id="129" creationId="{00000000-0000-0000-0000-000000000000}"/>
          </ac:spMkLst>
        </pc:spChg>
        <pc:picChg chg="mod">
          <ac:chgData name="Michael Mitchell" userId="17dd9d3a-9f6b-4a21-b2ca-36059f4b673b" providerId="ADAL" clId="{2BFC0C47-D98D-423F-8111-694935099522}" dt="2022-05-18T03:18:05.160" v="207" actId="14826"/>
          <ac:picMkLst>
            <pc:docMk/>
            <pc:sldMk cId="0" sldId="257"/>
            <ac:picMk id="1028" creationId="{AEC09418-905F-C91C-8D92-5ADBFF566E42}"/>
          </ac:picMkLst>
        </pc:picChg>
      </pc:sldChg>
      <pc:sldChg chg="addSp delSp modSp mod delAnim">
        <pc:chgData name="Michael Mitchell" userId="17dd9d3a-9f6b-4a21-b2ca-36059f4b673b" providerId="ADAL" clId="{2BFC0C47-D98D-423F-8111-694935099522}" dt="2022-05-18T03:21:38.060" v="310" actId="20577"/>
        <pc:sldMkLst>
          <pc:docMk/>
          <pc:sldMk cId="0" sldId="258"/>
        </pc:sldMkLst>
        <pc:spChg chg="mod">
          <ac:chgData name="Michael Mitchell" userId="17dd9d3a-9f6b-4a21-b2ca-36059f4b673b" providerId="ADAL" clId="{2BFC0C47-D98D-423F-8111-694935099522}" dt="2022-05-18T03:21:38.060" v="310" actId="20577"/>
          <ac:spMkLst>
            <pc:docMk/>
            <pc:sldMk cId="0" sldId="258"/>
            <ac:spMk id="7" creationId="{153BAFB5-BA85-4503-95A2-022D0488CAC5}"/>
          </ac:spMkLst>
        </pc:spChg>
        <pc:spChg chg="mod">
          <ac:chgData name="Michael Mitchell" userId="17dd9d3a-9f6b-4a21-b2ca-36059f4b673b" providerId="ADAL" clId="{2BFC0C47-D98D-423F-8111-694935099522}" dt="2022-05-18T03:14:56.137" v="170" actId="14100"/>
          <ac:spMkLst>
            <pc:docMk/>
            <pc:sldMk cId="0" sldId="258"/>
            <ac:spMk id="135" creationId="{00000000-0000-0000-0000-000000000000}"/>
          </ac:spMkLst>
        </pc:spChg>
        <pc:picChg chg="del">
          <ac:chgData name="Michael Mitchell" userId="17dd9d3a-9f6b-4a21-b2ca-36059f4b673b" providerId="ADAL" clId="{2BFC0C47-D98D-423F-8111-694935099522}" dt="2022-05-18T03:10:42.606" v="22" actId="478"/>
          <ac:picMkLst>
            <pc:docMk/>
            <pc:sldMk cId="0" sldId="258"/>
            <ac:picMk id="2" creationId="{406B85E8-5C0E-050A-4A94-3A3D5B0414DD}"/>
          </ac:picMkLst>
        </pc:picChg>
        <pc:picChg chg="add mod">
          <ac:chgData name="Michael Mitchell" userId="17dd9d3a-9f6b-4a21-b2ca-36059f4b673b" providerId="ADAL" clId="{2BFC0C47-D98D-423F-8111-694935099522}" dt="2022-05-18T03:15:12.728" v="172" actId="1076"/>
          <ac:picMkLst>
            <pc:docMk/>
            <pc:sldMk cId="0" sldId="258"/>
            <ac:picMk id="1026" creationId="{5D1A42FB-6565-D322-30EE-D9A8EBDED56B}"/>
          </ac:picMkLst>
        </pc:picChg>
      </pc:sldChg>
      <pc:sldChg chg="modSp mod">
        <pc:chgData name="Michael Mitchell" userId="17dd9d3a-9f6b-4a21-b2ca-36059f4b673b" providerId="ADAL" clId="{2BFC0C47-D98D-423F-8111-694935099522}" dt="2022-05-18T03:18:31.732" v="208" actId="14826"/>
        <pc:sldMkLst>
          <pc:docMk/>
          <pc:sldMk cId="0" sldId="263"/>
        </pc:sldMkLst>
        <pc:picChg chg="mod">
          <ac:chgData name="Michael Mitchell" userId="17dd9d3a-9f6b-4a21-b2ca-36059f4b673b" providerId="ADAL" clId="{2BFC0C47-D98D-423F-8111-694935099522}" dt="2022-05-18T03:18:31.732" v="208" actId="14826"/>
          <ac:picMkLst>
            <pc:docMk/>
            <pc:sldMk cId="0" sldId="263"/>
            <ac:picMk id="3" creationId="{F8CA5C92-AA4E-B7D6-E771-43E6A63A1538}"/>
          </ac:picMkLst>
        </pc:picChg>
      </pc:sldChg>
      <pc:sldChg chg="modSp mod">
        <pc:chgData name="Michael Mitchell" userId="17dd9d3a-9f6b-4a21-b2ca-36059f4b673b" providerId="ADAL" clId="{2BFC0C47-D98D-423F-8111-694935099522}" dt="2022-05-18T03:21:55.778" v="312" actId="20577"/>
        <pc:sldMkLst>
          <pc:docMk/>
          <pc:sldMk cId="814101911" sldId="264"/>
        </pc:sldMkLst>
        <pc:spChg chg="mod">
          <ac:chgData name="Michael Mitchell" userId="17dd9d3a-9f6b-4a21-b2ca-36059f4b673b" providerId="ADAL" clId="{2BFC0C47-D98D-423F-8111-694935099522}" dt="2022-05-18T03:21:55.778" v="312" actId="20577"/>
          <ac:spMkLst>
            <pc:docMk/>
            <pc:sldMk cId="814101911" sldId="264"/>
            <ac:spMk id="5" creationId="{7377C2D5-CA73-4136-B5B4-3F1034207F38}"/>
          </ac:spMkLst>
        </pc:spChg>
        <pc:picChg chg="mod">
          <ac:chgData name="Michael Mitchell" userId="17dd9d3a-9f6b-4a21-b2ca-36059f4b673b" providerId="ADAL" clId="{2BFC0C47-D98D-423F-8111-694935099522}" dt="2022-05-18T03:19:07.464" v="283" actId="29295"/>
          <ac:picMkLst>
            <pc:docMk/>
            <pc:sldMk cId="814101911" sldId="264"/>
            <ac:picMk id="3" creationId="{340FEF38-1CE1-09E8-2869-39E42E6E468D}"/>
          </ac:picMkLst>
        </pc:picChg>
      </pc:sldChg>
      <pc:sldChg chg="modSp mod">
        <pc:chgData name="Michael Mitchell" userId="17dd9d3a-9f6b-4a21-b2ca-36059f4b673b" providerId="ADAL" clId="{2BFC0C47-D98D-423F-8111-694935099522}" dt="2022-05-18T03:17:01.045" v="193" actId="732"/>
        <pc:sldMkLst>
          <pc:docMk/>
          <pc:sldMk cId="1921753946" sldId="276"/>
        </pc:sldMkLst>
        <pc:spChg chg="mod">
          <ac:chgData name="Michael Mitchell" userId="17dd9d3a-9f6b-4a21-b2ca-36059f4b673b" providerId="ADAL" clId="{2BFC0C47-D98D-423F-8111-694935099522}" dt="2022-05-18T03:16:23.549" v="187" actId="20577"/>
          <ac:spMkLst>
            <pc:docMk/>
            <pc:sldMk cId="1921753946" sldId="276"/>
            <ac:spMk id="3" creationId="{AD8CD7A6-B824-4FB2-9E74-1817D34FA483}"/>
          </ac:spMkLst>
        </pc:spChg>
        <pc:picChg chg="mod">
          <ac:chgData name="Michael Mitchell" userId="17dd9d3a-9f6b-4a21-b2ca-36059f4b673b" providerId="ADAL" clId="{2BFC0C47-D98D-423F-8111-694935099522}" dt="2022-05-18T03:17:01.045" v="193" actId="732"/>
          <ac:picMkLst>
            <pc:docMk/>
            <pc:sldMk cId="1921753946" sldId="276"/>
            <ac:picMk id="7170" creationId="{EB3EB1F6-6EB4-4513-9432-1294A683D8D7}"/>
          </ac:picMkLst>
        </pc:picChg>
      </pc:sldChg>
      <pc:sldChg chg="addSp delSp modSp">
        <pc:chgData name="Michael Mitchell" userId="17dd9d3a-9f6b-4a21-b2ca-36059f4b673b" providerId="ADAL" clId="{2BFC0C47-D98D-423F-8111-694935099522}" dt="2022-05-18T03:21:11.796" v="309" actId="1076"/>
        <pc:sldMkLst>
          <pc:docMk/>
          <pc:sldMk cId="1388825396" sldId="280"/>
        </pc:sldMkLst>
        <pc:picChg chg="del mod">
          <ac:chgData name="Michael Mitchell" userId="17dd9d3a-9f6b-4a21-b2ca-36059f4b673b" providerId="ADAL" clId="{2BFC0C47-D98D-423F-8111-694935099522}" dt="2022-05-18T03:19:44.998" v="286" actId="478"/>
          <ac:picMkLst>
            <pc:docMk/>
            <pc:sldMk cId="1388825396" sldId="280"/>
            <ac:picMk id="2" creationId="{8E2106E3-03DF-CF4D-3CA8-CF6A19D86F5A}"/>
          </ac:picMkLst>
        </pc:picChg>
        <pc:picChg chg="del">
          <ac:chgData name="Michael Mitchell" userId="17dd9d3a-9f6b-4a21-b2ca-36059f4b673b" providerId="ADAL" clId="{2BFC0C47-D98D-423F-8111-694935099522}" dt="2022-05-18T03:19:44.998" v="286" actId="478"/>
          <ac:picMkLst>
            <pc:docMk/>
            <pc:sldMk cId="1388825396" sldId="280"/>
            <ac:picMk id="3" creationId="{7BA7AD22-F94E-9844-D71B-ED0AEAE9638C}"/>
          </ac:picMkLst>
        </pc:picChg>
        <pc:picChg chg="add mod">
          <ac:chgData name="Michael Mitchell" userId="17dd9d3a-9f6b-4a21-b2ca-36059f4b673b" providerId="ADAL" clId="{2BFC0C47-D98D-423F-8111-694935099522}" dt="2022-05-18T03:21:11.796" v="309" actId="1076"/>
          <ac:picMkLst>
            <pc:docMk/>
            <pc:sldMk cId="1388825396" sldId="280"/>
            <ac:picMk id="4" creationId="{D478E0A8-7988-F894-9D97-63D9BDA1F62B}"/>
          </ac:picMkLst>
        </pc:picChg>
        <pc:picChg chg="add mod">
          <ac:chgData name="Michael Mitchell" userId="17dd9d3a-9f6b-4a21-b2ca-36059f4b673b" providerId="ADAL" clId="{2BFC0C47-D98D-423F-8111-694935099522}" dt="2022-05-18T03:20:53.036" v="304" actId="14100"/>
          <ac:picMkLst>
            <pc:docMk/>
            <pc:sldMk cId="1388825396" sldId="280"/>
            <ac:picMk id="2050" creationId="{4267795D-2F10-2CC0-ECEF-AD00FD15CD98}"/>
          </ac:picMkLst>
        </pc:picChg>
        <pc:picChg chg="del mod">
          <ac:chgData name="Michael Mitchell" userId="17dd9d3a-9f6b-4a21-b2ca-36059f4b673b" providerId="ADAL" clId="{2BFC0C47-D98D-423F-8111-694935099522}" dt="2022-05-18T03:19:44.998" v="286" actId="478"/>
          <ac:picMkLst>
            <pc:docMk/>
            <pc:sldMk cId="1388825396" sldId="280"/>
            <ac:picMk id="2052" creationId="{CC9F1DF3-14CB-1CA3-598D-B17A72A3947F}"/>
          </ac:picMkLst>
        </pc:picChg>
        <pc:picChg chg="add mod">
          <ac:chgData name="Michael Mitchell" userId="17dd9d3a-9f6b-4a21-b2ca-36059f4b673b" providerId="ADAL" clId="{2BFC0C47-D98D-423F-8111-694935099522}" dt="2022-05-18T03:21:03.837" v="307" actId="1076"/>
          <ac:picMkLst>
            <pc:docMk/>
            <pc:sldMk cId="1388825396" sldId="280"/>
            <ac:picMk id="2054" creationId="{ADE3167F-0657-A4CC-3935-EF13F487274A}"/>
          </ac:picMkLst>
        </pc:picChg>
      </pc:sldChg>
      <pc:sldChg chg="del">
        <pc:chgData name="Michael Mitchell" userId="17dd9d3a-9f6b-4a21-b2ca-36059f4b673b" providerId="ADAL" clId="{2BFC0C47-D98D-423F-8111-694935099522}" dt="2022-05-18T03:19:40.894" v="284" actId="47"/>
        <pc:sldMkLst>
          <pc:docMk/>
          <pc:sldMk cId="1944504129" sldId="281"/>
        </pc:sldMkLst>
      </pc:sldChg>
      <pc:sldChg chg="addSp delSp modSp del mod delAnim modAnim">
        <pc:chgData name="Michael Mitchell" userId="17dd9d3a-9f6b-4a21-b2ca-36059f4b673b" providerId="ADAL" clId="{2BFC0C47-D98D-423F-8111-694935099522}" dt="2022-05-18T03:14:07.956" v="156" actId="47"/>
        <pc:sldMkLst>
          <pc:docMk/>
          <pc:sldMk cId="745032352" sldId="282"/>
        </pc:sldMkLst>
        <pc:picChg chg="add del mod">
          <ac:chgData name="Michael Mitchell" userId="17dd9d3a-9f6b-4a21-b2ca-36059f4b673b" providerId="ADAL" clId="{2BFC0C47-D98D-423F-8111-694935099522}" dt="2022-05-18T03:13:54.180" v="151" actId="21"/>
          <ac:picMkLst>
            <pc:docMk/>
            <pc:sldMk cId="745032352" sldId="282"/>
            <ac:picMk id="2" creationId="{57408143-1984-52FA-D171-660C4F532FA5}"/>
          </ac:picMkLst>
        </pc:picChg>
        <pc:picChg chg="del mod">
          <ac:chgData name="Michael Mitchell" userId="17dd9d3a-9f6b-4a21-b2ca-36059f4b673b" providerId="ADAL" clId="{2BFC0C47-D98D-423F-8111-694935099522}" dt="2022-05-18T03:12:28.107" v="145" actId="478"/>
          <ac:picMkLst>
            <pc:docMk/>
            <pc:sldMk cId="745032352" sldId="282"/>
            <ac:picMk id="1028" creationId="{CF1A9D21-8B19-6F58-D2D4-BA8FFB2E37FB}"/>
          </ac:picMkLst>
        </pc:picChg>
      </pc:sldChg>
      <pc:sldChg chg="addSp delSp modSp add mod modAnim">
        <pc:chgData name="Michael Mitchell" userId="17dd9d3a-9f6b-4a21-b2ca-36059f4b673b" providerId="ADAL" clId="{2BFC0C47-D98D-423F-8111-694935099522}" dt="2022-05-18T03:14:50.015" v="169" actId="33524"/>
        <pc:sldMkLst>
          <pc:docMk/>
          <pc:sldMk cId="3213168655" sldId="283"/>
        </pc:sldMkLst>
        <pc:spChg chg="add mod">
          <ac:chgData name="Michael Mitchell" userId="17dd9d3a-9f6b-4a21-b2ca-36059f4b673b" providerId="ADAL" clId="{2BFC0C47-D98D-423F-8111-694935099522}" dt="2022-05-18T03:14:50.015" v="169" actId="33524"/>
          <ac:spMkLst>
            <pc:docMk/>
            <pc:sldMk cId="3213168655" sldId="283"/>
            <ac:spMk id="6" creationId="{2C313119-95B8-2523-116C-F0216A4598D3}"/>
          </ac:spMkLst>
        </pc:spChg>
        <pc:spChg chg="mod">
          <ac:chgData name="Michael Mitchell" userId="17dd9d3a-9f6b-4a21-b2ca-36059f4b673b" providerId="ADAL" clId="{2BFC0C47-D98D-423F-8111-694935099522}" dt="2022-05-18T03:14:02.699" v="155" actId="20577"/>
          <ac:spMkLst>
            <pc:docMk/>
            <pc:sldMk cId="3213168655" sldId="283"/>
            <ac:spMk id="7" creationId="{153BAFB5-BA85-4503-95A2-022D0488CAC5}"/>
          </ac:spMkLst>
        </pc:spChg>
        <pc:spChg chg="del">
          <ac:chgData name="Michael Mitchell" userId="17dd9d3a-9f6b-4a21-b2ca-36059f4b673b" providerId="ADAL" clId="{2BFC0C47-D98D-423F-8111-694935099522}" dt="2022-05-18T03:13:51.139" v="150" actId="478"/>
          <ac:spMkLst>
            <pc:docMk/>
            <pc:sldMk cId="3213168655" sldId="283"/>
            <ac:spMk id="135" creationId="{00000000-0000-0000-0000-000000000000}"/>
          </ac:spMkLst>
        </pc:spChg>
        <pc:picChg chg="add mod">
          <ac:chgData name="Michael Mitchell" userId="17dd9d3a-9f6b-4a21-b2ca-36059f4b673b" providerId="ADAL" clId="{2BFC0C47-D98D-423F-8111-694935099522}" dt="2022-05-18T03:14:46.689" v="168" actId="1076"/>
          <ac:picMkLst>
            <pc:docMk/>
            <pc:sldMk cId="3213168655" sldId="283"/>
            <ac:picMk id="4" creationId="{84AFD28C-BDCB-592B-14A1-CC8E47919F49}"/>
          </ac:picMkLst>
        </pc:picChg>
      </pc:sldChg>
    </pc:docChg>
  </pc:docChgLst>
  <pc:docChgLst>
    <pc:chgData name="Michael Mitchell" userId="17dd9d3a-9f6b-4a21-b2ca-36059f4b673b" providerId="ADAL" clId="{3F6CFD72-7096-4FC3-A760-0BB670BD86AD}"/>
    <pc:docChg chg="undo custSel addSld delSld modSld">
      <pc:chgData name="Michael Mitchell" userId="17dd9d3a-9f6b-4a21-b2ca-36059f4b673b" providerId="ADAL" clId="{3F6CFD72-7096-4FC3-A760-0BB670BD86AD}" dt="2022-05-18T02:53:01.730" v="537" actId="1076"/>
      <pc:docMkLst>
        <pc:docMk/>
      </pc:docMkLst>
      <pc:sldChg chg="addSp delSp modSp mod">
        <pc:chgData name="Michael Mitchell" userId="17dd9d3a-9f6b-4a21-b2ca-36059f4b673b" providerId="ADAL" clId="{3F6CFD72-7096-4FC3-A760-0BB670BD86AD}" dt="2022-05-18T02:42:11.139" v="230" actId="20577"/>
        <pc:sldMkLst>
          <pc:docMk/>
          <pc:sldMk cId="0" sldId="257"/>
        </pc:sldMkLst>
        <pc:spChg chg="mod">
          <ac:chgData name="Michael Mitchell" userId="17dd9d3a-9f6b-4a21-b2ca-36059f4b673b" providerId="ADAL" clId="{3F6CFD72-7096-4FC3-A760-0BB670BD86AD}" dt="2022-05-18T02:42:11.139" v="230" actId="20577"/>
          <ac:spMkLst>
            <pc:docMk/>
            <pc:sldMk cId="0" sldId="257"/>
            <ac:spMk id="129" creationId="{00000000-0000-0000-0000-000000000000}"/>
          </ac:spMkLst>
        </pc:spChg>
        <pc:picChg chg="add del mod">
          <ac:chgData name="Michael Mitchell" userId="17dd9d3a-9f6b-4a21-b2ca-36059f4b673b" providerId="ADAL" clId="{3F6CFD72-7096-4FC3-A760-0BB670BD86AD}" dt="2022-05-18T02:42:05.564" v="217" actId="21"/>
          <ac:picMkLst>
            <pc:docMk/>
            <pc:sldMk cId="0" sldId="257"/>
            <ac:picMk id="1026" creationId="{19F9E55B-18D6-79A3-7B67-87D3A2561099}"/>
          </ac:picMkLst>
        </pc:picChg>
        <pc:picChg chg="add mod">
          <ac:chgData name="Michael Mitchell" userId="17dd9d3a-9f6b-4a21-b2ca-36059f4b673b" providerId="ADAL" clId="{3F6CFD72-7096-4FC3-A760-0BB670BD86AD}" dt="2022-05-18T02:42:03.140" v="215" actId="1076"/>
          <ac:picMkLst>
            <pc:docMk/>
            <pc:sldMk cId="0" sldId="257"/>
            <ac:picMk id="1028" creationId="{AEC09418-905F-C91C-8D92-5ADBFF566E42}"/>
          </ac:picMkLst>
        </pc:picChg>
        <pc:picChg chg="del">
          <ac:chgData name="Michael Mitchell" userId="17dd9d3a-9f6b-4a21-b2ca-36059f4b673b" providerId="ADAL" clId="{3F6CFD72-7096-4FC3-A760-0BB670BD86AD}" dt="2022-05-17T10:43:32.904" v="9" actId="478"/>
          <ac:picMkLst>
            <pc:docMk/>
            <pc:sldMk cId="0" sldId="257"/>
            <ac:picMk id="1032" creationId="{0D5C068E-58B8-7EBD-0F6A-18AC0DF07C00}"/>
          </ac:picMkLst>
        </pc:picChg>
        <pc:picChg chg="add del mod">
          <ac:chgData name="Michael Mitchell" userId="17dd9d3a-9f6b-4a21-b2ca-36059f4b673b" providerId="ADAL" clId="{3F6CFD72-7096-4FC3-A760-0BB670BD86AD}" dt="2022-05-18T02:40:41.983" v="206" actId="478"/>
          <ac:picMkLst>
            <pc:docMk/>
            <pc:sldMk cId="0" sldId="257"/>
            <ac:picMk id="1034" creationId="{D5214D41-A378-76C4-BABF-E124B8B13F9B}"/>
          </ac:picMkLst>
        </pc:picChg>
        <pc:picChg chg="add del mod">
          <ac:chgData name="Michael Mitchell" userId="17dd9d3a-9f6b-4a21-b2ca-36059f4b673b" providerId="ADAL" clId="{3F6CFD72-7096-4FC3-A760-0BB670BD86AD}" dt="2022-05-18T02:40:41.983" v="206" actId="478"/>
          <ac:picMkLst>
            <pc:docMk/>
            <pc:sldMk cId="0" sldId="257"/>
            <ac:picMk id="1036" creationId="{82D938E4-D160-EA9D-24A6-3604F78C56D5}"/>
          </ac:picMkLst>
        </pc:picChg>
      </pc:sldChg>
      <pc:sldChg chg="addSp delSp modSp mod delAnim modAnim">
        <pc:chgData name="Michael Mitchell" userId="17dd9d3a-9f6b-4a21-b2ca-36059f4b673b" providerId="ADAL" clId="{3F6CFD72-7096-4FC3-A760-0BB670BD86AD}" dt="2022-05-18T02:47:44.047" v="464" actId="1076"/>
        <pc:sldMkLst>
          <pc:docMk/>
          <pc:sldMk cId="0" sldId="258"/>
        </pc:sldMkLst>
        <pc:spChg chg="mod">
          <ac:chgData name="Michael Mitchell" userId="17dd9d3a-9f6b-4a21-b2ca-36059f4b673b" providerId="ADAL" clId="{3F6CFD72-7096-4FC3-A760-0BB670BD86AD}" dt="2022-05-18T02:44:40.992" v="337" actId="20577"/>
          <ac:spMkLst>
            <pc:docMk/>
            <pc:sldMk cId="0" sldId="258"/>
            <ac:spMk id="7" creationId="{153BAFB5-BA85-4503-95A2-022D0488CAC5}"/>
          </ac:spMkLst>
        </pc:spChg>
        <pc:spChg chg="mod">
          <ac:chgData name="Michael Mitchell" userId="17dd9d3a-9f6b-4a21-b2ca-36059f4b673b" providerId="ADAL" clId="{3F6CFD72-7096-4FC3-A760-0BB670BD86AD}" dt="2022-05-18T02:46:58.413" v="458" actId="20577"/>
          <ac:spMkLst>
            <pc:docMk/>
            <pc:sldMk cId="0" sldId="258"/>
            <ac:spMk id="135" creationId="{00000000-0000-0000-0000-000000000000}"/>
          </ac:spMkLst>
        </pc:spChg>
        <pc:picChg chg="add mod">
          <ac:chgData name="Michael Mitchell" userId="17dd9d3a-9f6b-4a21-b2ca-36059f4b673b" providerId="ADAL" clId="{3F6CFD72-7096-4FC3-A760-0BB670BD86AD}" dt="2022-05-18T02:47:44.047" v="464" actId="1076"/>
          <ac:picMkLst>
            <pc:docMk/>
            <pc:sldMk cId="0" sldId="258"/>
            <ac:picMk id="2" creationId="{406B85E8-5C0E-050A-4A94-3A3D5B0414DD}"/>
          </ac:picMkLst>
        </pc:picChg>
        <pc:picChg chg="del">
          <ac:chgData name="Michael Mitchell" userId="17dd9d3a-9f6b-4a21-b2ca-36059f4b673b" providerId="ADAL" clId="{3F6CFD72-7096-4FC3-A760-0BB670BD86AD}" dt="2022-05-17T10:52:33.926" v="96" actId="478"/>
          <ac:picMkLst>
            <pc:docMk/>
            <pc:sldMk cId="0" sldId="258"/>
            <ac:picMk id="2" creationId="{E1F5DD84-3276-DCA4-5B40-9C2DF0F16BE5}"/>
          </ac:picMkLst>
        </pc:picChg>
        <pc:picChg chg="add del mod">
          <ac:chgData name="Michael Mitchell" userId="17dd9d3a-9f6b-4a21-b2ca-36059f4b673b" providerId="ADAL" clId="{3F6CFD72-7096-4FC3-A760-0BB670BD86AD}" dt="2022-05-18T02:47:09.112" v="459" actId="478"/>
          <ac:picMkLst>
            <pc:docMk/>
            <pc:sldMk cId="0" sldId="258"/>
            <ac:picMk id="4098" creationId="{3873C009-6AE3-C3D9-F197-1B2701D0EAB4}"/>
          </ac:picMkLst>
        </pc:picChg>
      </pc:sldChg>
      <pc:sldChg chg="modSp mod">
        <pc:chgData name="Michael Mitchell" userId="17dd9d3a-9f6b-4a21-b2ca-36059f4b673b" providerId="ADAL" clId="{3F6CFD72-7096-4FC3-A760-0BB670BD86AD}" dt="2022-05-18T02:53:01.730" v="537" actId="1076"/>
        <pc:sldMkLst>
          <pc:docMk/>
          <pc:sldMk cId="0" sldId="263"/>
        </pc:sldMkLst>
        <pc:picChg chg="mod">
          <ac:chgData name="Michael Mitchell" userId="17dd9d3a-9f6b-4a21-b2ca-36059f4b673b" providerId="ADAL" clId="{3F6CFD72-7096-4FC3-A760-0BB670BD86AD}" dt="2022-05-18T02:53:01.730" v="537" actId="1076"/>
          <ac:picMkLst>
            <pc:docMk/>
            <pc:sldMk cId="0" sldId="263"/>
            <ac:picMk id="3" creationId="{F8CA5C92-AA4E-B7D6-E771-43E6A63A1538}"/>
          </ac:picMkLst>
        </pc:picChg>
      </pc:sldChg>
      <pc:sldChg chg="modSp mod setBg">
        <pc:chgData name="Michael Mitchell" userId="17dd9d3a-9f6b-4a21-b2ca-36059f4b673b" providerId="ADAL" clId="{3F6CFD72-7096-4FC3-A760-0BB670BD86AD}" dt="2022-05-18T02:42:41.946" v="302" actId="29295"/>
        <pc:sldMkLst>
          <pc:docMk/>
          <pc:sldMk cId="814101911" sldId="264"/>
        </pc:sldMkLst>
        <pc:spChg chg="mod">
          <ac:chgData name="Michael Mitchell" userId="17dd9d3a-9f6b-4a21-b2ca-36059f4b673b" providerId="ADAL" clId="{3F6CFD72-7096-4FC3-A760-0BB670BD86AD}" dt="2022-05-18T02:39:27.066" v="203" actId="20577"/>
          <ac:spMkLst>
            <pc:docMk/>
            <pc:sldMk cId="814101911" sldId="264"/>
            <ac:spMk id="5" creationId="{7377C2D5-CA73-4136-B5B4-3F1034207F38}"/>
          </ac:spMkLst>
        </pc:spChg>
        <pc:picChg chg="mod">
          <ac:chgData name="Michael Mitchell" userId="17dd9d3a-9f6b-4a21-b2ca-36059f4b673b" providerId="ADAL" clId="{3F6CFD72-7096-4FC3-A760-0BB670BD86AD}" dt="2022-05-18T02:42:41.946" v="302" actId="29295"/>
          <ac:picMkLst>
            <pc:docMk/>
            <pc:sldMk cId="814101911" sldId="264"/>
            <ac:picMk id="3" creationId="{340FEF38-1CE1-09E8-2869-39E42E6E468D}"/>
          </ac:picMkLst>
        </pc:picChg>
      </pc:sldChg>
      <pc:sldChg chg="modSp mod">
        <pc:chgData name="Michael Mitchell" userId="17dd9d3a-9f6b-4a21-b2ca-36059f4b673b" providerId="ADAL" clId="{3F6CFD72-7096-4FC3-A760-0BB670BD86AD}" dt="2022-05-18T02:42:59.377" v="321" actId="20577"/>
        <pc:sldMkLst>
          <pc:docMk/>
          <pc:sldMk cId="1921753946" sldId="276"/>
        </pc:sldMkLst>
        <pc:spChg chg="mod">
          <ac:chgData name="Michael Mitchell" userId="17dd9d3a-9f6b-4a21-b2ca-36059f4b673b" providerId="ADAL" clId="{3F6CFD72-7096-4FC3-A760-0BB670BD86AD}" dt="2022-05-18T02:42:59.377" v="321" actId="20577"/>
          <ac:spMkLst>
            <pc:docMk/>
            <pc:sldMk cId="1921753946" sldId="276"/>
            <ac:spMk id="3" creationId="{AD8CD7A6-B824-4FB2-9E74-1817D34FA483}"/>
          </ac:spMkLst>
        </pc:spChg>
        <pc:picChg chg="mod">
          <ac:chgData name="Michael Mitchell" userId="17dd9d3a-9f6b-4a21-b2ca-36059f4b673b" providerId="ADAL" clId="{3F6CFD72-7096-4FC3-A760-0BB670BD86AD}" dt="2022-05-18T02:42:17.723" v="231" actId="14826"/>
          <ac:picMkLst>
            <pc:docMk/>
            <pc:sldMk cId="1921753946" sldId="276"/>
            <ac:picMk id="7170" creationId="{EB3EB1F6-6EB4-4513-9432-1294A683D8D7}"/>
          </ac:picMkLst>
        </pc:picChg>
      </pc:sldChg>
      <pc:sldChg chg="addSp delSp modSp">
        <pc:chgData name="Michael Mitchell" userId="17dd9d3a-9f6b-4a21-b2ca-36059f4b673b" providerId="ADAL" clId="{3F6CFD72-7096-4FC3-A760-0BB670BD86AD}" dt="2022-05-18T02:51:48.118" v="533" actId="1076"/>
        <pc:sldMkLst>
          <pc:docMk/>
          <pc:sldMk cId="1388825396" sldId="280"/>
        </pc:sldMkLst>
        <pc:picChg chg="add mod">
          <ac:chgData name="Michael Mitchell" userId="17dd9d3a-9f6b-4a21-b2ca-36059f4b673b" providerId="ADAL" clId="{3F6CFD72-7096-4FC3-A760-0BB670BD86AD}" dt="2022-05-18T02:51:48.118" v="533" actId="1076"/>
          <ac:picMkLst>
            <pc:docMk/>
            <pc:sldMk cId="1388825396" sldId="280"/>
            <ac:picMk id="2" creationId="{8E2106E3-03DF-CF4D-3CA8-CF6A19D86F5A}"/>
          </ac:picMkLst>
        </pc:picChg>
        <pc:picChg chg="add mod">
          <ac:chgData name="Michael Mitchell" userId="17dd9d3a-9f6b-4a21-b2ca-36059f4b673b" providerId="ADAL" clId="{3F6CFD72-7096-4FC3-A760-0BB670BD86AD}" dt="2022-05-18T02:50:44.810" v="496" actId="1037"/>
          <ac:picMkLst>
            <pc:docMk/>
            <pc:sldMk cId="1388825396" sldId="280"/>
            <ac:picMk id="3" creationId="{7BA7AD22-F94E-9844-D71B-ED0AEAE9638C}"/>
          </ac:picMkLst>
        </pc:picChg>
        <pc:picChg chg="del mod">
          <ac:chgData name="Michael Mitchell" userId="17dd9d3a-9f6b-4a21-b2ca-36059f4b673b" providerId="ADAL" clId="{3F6CFD72-7096-4FC3-A760-0BB670BD86AD}" dt="2022-05-18T02:48:55.118" v="465" actId="478"/>
          <ac:picMkLst>
            <pc:docMk/>
            <pc:sldMk cId="1388825396" sldId="280"/>
            <ac:picMk id="2050" creationId="{20D64CA6-20F8-3AD1-3E6B-2EE3955DADA3}"/>
          </ac:picMkLst>
        </pc:picChg>
        <pc:picChg chg="add mod">
          <ac:chgData name="Michael Mitchell" userId="17dd9d3a-9f6b-4a21-b2ca-36059f4b673b" providerId="ADAL" clId="{3F6CFD72-7096-4FC3-A760-0BB670BD86AD}" dt="2022-05-18T02:50:44.810" v="496" actId="1037"/>
          <ac:picMkLst>
            <pc:docMk/>
            <pc:sldMk cId="1388825396" sldId="280"/>
            <ac:picMk id="2052" creationId="{CC9F1DF3-14CB-1CA3-598D-B17A72A3947F}"/>
          </ac:picMkLst>
        </pc:picChg>
        <pc:picChg chg="del mod">
          <ac:chgData name="Michael Mitchell" userId="17dd9d3a-9f6b-4a21-b2ca-36059f4b673b" providerId="ADAL" clId="{3F6CFD72-7096-4FC3-A760-0BB670BD86AD}" dt="2022-05-18T02:48:55.118" v="465" actId="478"/>
          <ac:picMkLst>
            <pc:docMk/>
            <pc:sldMk cId="1388825396" sldId="280"/>
            <ac:picMk id="2054" creationId="{5D5BB56A-3FEC-A4B1-B9AE-6472FDA947E6}"/>
          </ac:picMkLst>
        </pc:picChg>
      </pc:sldChg>
      <pc:sldChg chg="addSp delSp modSp">
        <pc:chgData name="Michael Mitchell" userId="17dd9d3a-9f6b-4a21-b2ca-36059f4b673b" providerId="ADAL" clId="{3F6CFD72-7096-4FC3-A760-0BB670BD86AD}" dt="2022-05-18T02:51:35.806" v="532" actId="1037"/>
        <pc:sldMkLst>
          <pc:docMk/>
          <pc:sldMk cId="1944504129" sldId="281"/>
        </pc:sldMkLst>
        <pc:picChg chg="add mod">
          <ac:chgData name="Michael Mitchell" userId="17dd9d3a-9f6b-4a21-b2ca-36059f4b673b" providerId="ADAL" clId="{3F6CFD72-7096-4FC3-A760-0BB670BD86AD}" dt="2022-05-18T02:51:35.806" v="532" actId="1037"/>
          <ac:picMkLst>
            <pc:docMk/>
            <pc:sldMk cId="1944504129" sldId="281"/>
            <ac:picMk id="2" creationId="{E06CA87E-B5F0-46AC-A790-2E1113AE0AAE}"/>
          </ac:picMkLst>
        </pc:picChg>
        <pc:picChg chg="add del mod">
          <ac:chgData name="Michael Mitchell" userId="17dd9d3a-9f6b-4a21-b2ca-36059f4b673b" providerId="ADAL" clId="{3F6CFD72-7096-4FC3-A760-0BB670BD86AD}" dt="2022-05-18T02:48:58.185" v="466" actId="478"/>
          <ac:picMkLst>
            <pc:docMk/>
            <pc:sldMk cId="1944504129" sldId="281"/>
            <ac:picMk id="5" creationId="{670C2AA4-E650-CBFE-2DF5-39A9479EADBA}"/>
          </ac:picMkLst>
        </pc:picChg>
        <pc:picChg chg="del mod">
          <ac:chgData name="Michael Mitchell" userId="17dd9d3a-9f6b-4a21-b2ca-36059f4b673b" providerId="ADAL" clId="{3F6CFD72-7096-4FC3-A760-0BB670BD86AD}" dt="2022-05-18T02:48:58.185" v="466" actId="478"/>
          <ac:picMkLst>
            <pc:docMk/>
            <pc:sldMk cId="1944504129" sldId="281"/>
            <ac:picMk id="3074" creationId="{751C373B-1C75-D40C-221A-EA101F2FFC71}"/>
          </ac:picMkLst>
        </pc:picChg>
        <pc:picChg chg="add mod">
          <ac:chgData name="Michael Mitchell" userId="17dd9d3a-9f6b-4a21-b2ca-36059f4b673b" providerId="ADAL" clId="{3F6CFD72-7096-4FC3-A760-0BB670BD86AD}" dt="2022-05-18T02:51:35.806" v="532" actId="1037"/>
          <ac:picMkLst>
            <pc:docMk/>
            <pc:sldMk cId="1944504129" sldId="281"/>
            <ac:picMk id="3076" creationId="{D07C8553-C267-B0C3-2D4C-5742100CC6BA}"/>
          </ac:picMkLst>
        </pc:picChg>
      </pc:sldChg>
      <pc:sldChg chg="addSp delSp modSp new mod">
        <pc:chgData name="Michael Mitchell" userId="17dd9d3a-9f6b-4a21-b2ca-36059f4b673b" providerId="ADAL" clId="{3F6CFD72-7096-4FC3-A760-0BB670BD86AD}" dt="2022-05-18T02:46:22.395" v="433"/>
        <pc:sldMkLst>
          <pc:docMk/>
          <pc:sldMk cId="745032352" sldId="282"/>
        </pc:sldMkLst>
        <pc:spChg chg="add del mod">
          <ac:chgData name="Michael Mitchell" userId="17dd9d3a-9f6b-4a21-b2ca-36059f4b673b" providerId="ADAL" clId="{3F6CFD72-7096-4FC3-A760-0BB670BD86AD}" dt="2022-05-18T02:46:22.029" v="432" actId="478"/>
          <ac:spMkLst>
            <pc:docMk/>
            <pc:sldMk cId="745032352" sldId="282"/>
            <ac:spMk id="2" creationId="{809852AD-A1D3-9603-F69E-87D34EF363C3}"/>
          </ac:spMkLst>
        </pc:spChg>
        <pc:spChg chg="add del mod">
          <ac:chgData name="Michael Mitchell" userId="17dd9d3a-9f6b-4a21-b2ca-36059f4b673b" providerId="ADAL" clId="{3F6CFD72-7096-4FC3-A760-0BB670BD86AD}" dt="2022-05-18T02:46:22.029" v="432" actId="478"/>
          <ac:spMkLst>
            <pc:docMk/>
            <pc:sldMk cId="745032352" sldId="282"/>
            <ac:spMk id="3" creationId="{2478F159-496D-EEF6-1820-1A4671986BF8}"/>
          </ac:spMkLst>
        </pc:spChg>
        <pc:picChg chg="add del">
          <ac:chgData name="Michael Mitchell" userId="17dd9d3a-9f6b-4a21-b2ca-36059f4b673b" providerId="ADAL" clId="{3F6CFD72-7096-4FC3-A760-0BB670BD86AD}" dt="2022-05-18T02:46:17.309" v="430"/>
          <ac:picMkLst>
            <pc:docMk/>
            <pc:sldMk cId="745032352" sldId="282"/>
            <ac:picMk id="1026" creationId="{EC893630-763F-56C6-45A8-DD399397F808}"/>
          </ac:picMkLst>
        </pc:picChg>
        <pc:picChg chg="add">
          <ac:chgData name="Michael Mitchell" userId="17dd9d3a-9f6b-4a21-b2ca-36059f4b673b" providerId="ADAL" clId="{3F6CFD72-7096-4FC3-A760-0BB670BD86AD}" dt="2022-05-18T02:46:22.395" v="433"/>
          <ac:picMkLst>
            <pc:docMk/>
            <pc:sldMk cId="745032352" sldId="282"/>
            <ac:picMk id="1028" creationId="{CF1A9D21-8B19-6F58-D2D4-BA8FFB2E37FB}"/>
          </ac:picMkLst>
        </pc:picChg>
      </pc:sldChg>
      <pc:sldChg chg="add del">
        <pc:chgData name="Michael Mitchell" userId="17dd9d3a-9f6b-4a21-b2ca-36059f4b673b" providerId="ADAL" clId="{3F6CFD72-7096-4FC3-A760-0BB670BD86AD}" dt="2022-05-18T02:46:05.839" v="425" actId="47"/>
        <pc:sldMkLst>
          <pc:docMk/>
          <pc:sldMk cId="1886735138" sldId="282"/>
        </pc:sldMkLst>
      </pc:sldChg>
      <pc:sldChg chg="del">
        <pc:chgData name="Michael Mitchell" userId="17dd9d3a-9f6b-4a21-b2ca-36059f4b673b" providerId="ADAL" clId="{3F6CFD72-7096-4FC3-A760-0BB670BD86AD}" dt="2022-05-17T10:49:09.088" v="30" actId="47"/>
        <pc:sldMkLst>
          <pc:docMk/>
          <pc:sldMk cId="2613395147" sldId="282"/>
        </pc:sldMkLst>
      </pc:sldChg>
    </pc:docChg>
  </pc:docChgLst>
  <pc:docChgLst>
    <pc:chgData name="Michael Mitchell" userId="17dd9d3a-9f6b-4a21-b2ca-36059f4b673b" providerId="ADAL" clId="{DAD48BB6-D913-4305-BCA6-A28C494FC011}"/>
    <pc:docChg chg="undo custSel modSld">
      <pc:chgData name="Michael Mitchell" userId="17dd9d3a-9f6b-4a21-b2ca-36059f4b673b" providerId="ADAL" clId="{DAD48BB6-D913-4305-BCA6-A28C494FC011}" dt="2022-05-18T06:11:05.791" v="155" actId="20577"/>
      <pc:docMkLst>
        <pc:docMk/>
      </pc:docMkLst>
      <pc:sldChg chg="modSp mod">
        <pc:chgData name="Michael Mitchell" userId="17dd9d3a-9f6b-4a21-b2ca-36059f4b673b" providerId="ADAL" clId="{DAD48BB6-D913-4305-BCA6-A28C494FC011}" dt="2022-05-18T06:08:38.772" v="127" actId="20577"/>
        <pc:sldMkLst>
          <pc:docMk/>
          <pc:sldMk cId="0" sldId="257"/>
        </pc:sldMkLst>
        <pc:spChg chg="mod">
          <ac:chgData name="Michael Mitchell" userId="17dd9d3a-9f6b-4a21-b2ca-36059f4b673b" providerId="ADAL" clId="{DAD48BB6-D913-4305-BCA6-A28C494FC011}" dt="2022-05-18T06:08:38.772" v="127" actId="20577"/>
          <ac:spMkLst>
            <pc:docMk/>
            <pc:sldMk cId="0" sldId="257"/>
            <ac:spMk id="129" creationId="{00000000-0000-0000-0000-000000000000}"/>
          </ac:spMkLst>
        </pc:spChg>
        <pc:picChg chg="mod">
          <ac:chgData name="Michael Mitchell" userId="17dd9d3a-9f6b-4a21-b2ca-36059f4b673b" providerId="ADAL" clId="{DAD48BB6-D913-4305-BCA6-A28C494FC011}" dt="2022-05-18T06:08:30.889" v="113" actId="1076"/>
          <ac:picMkLst>
            <pc:docMk/>
            <pc:sldMk cId="0" sldId="257"/>
            <ac:picMk id="1026" creationId="{CBD38029-4E69-5FE3-86FE-10CF2751A7C3}"/>
          </ac:picMkLst>
        </pc:picChg>
        <pc:picChg chg="mod">
          <ac:chgData name="Michael Mitchell" userId="17dd9d3a-9f6b-4a21-b2ca-36059f4b673b" providerId="ADAL" clId="{DAD48BB6-D913-4305-BCA6-A28C494FC011}" dt="2022-05-18T06:08:29.485" v="112" actId="1076"/>
          <ac:picMkLst>
            <pc:docMk/>
            <pc:sldMk cId="0" sldId="257"/>
            <ac:picMk id="1030" creationId="{AA827C87-A442-29E8-5207-D5D88EB2C1F6}"/>
          </ac:picMkLst>
        </pc:picChg>
      </pc:sldChg>
      <pc:sldChg chg="addSp delSp modSp mod delAnim modAnim">
        <pc:chgData name="Michael Mitchell" userId="17dd9d3a-9f6b-4a21-b2ca-36059f4b673b" providerId="ADAL" clId="{DAD48BB6-D913-4305-BCA6-A28C494FC011}" dt="2022-05-18T06:04:43.295" v="44" actId="1076"/>
        <pc:sldMkLst>
          <pc:docMk/>
          <pc:sldMk cId="0" sldId="258"/>
        </pc:sldMkLst>
        <pc:spChg chg="mod">
          <ac:chgData name="Michael Mitchell" userId="17dd9d3a-9f6b-4a21-b2ca-36059f4b673b" providerId="ADAL" clId="{DAD48BB6-D913-4305-BCA6-A28C494FC011}" dt="2022-05-18T06:03:44.468" v="36"/>
          <ac:spMkLst>
            <pc:docMk/>
            <pc:sldMk cId="0" sldId="258"/>
            <ac:spMk id="7" creationId="{153BAFB5-BA85-4503-95A2-022D0488CAC5}"/>
          </ac:spMkLst>
        </pc:spChg>
        <pc:spChg chg="mod">
          <ac:chgData name="Michael Mitchell" userId="17dd9d3a-9f6b-4a21-b2ca-36059f4b673b" providerId="ADAL" clId="{DAD48BB6-D913-4305-BCA6-A28C494FC011}" dt="2022-05-18T06:03:27.213" v="35" actId="33524"/>
          <ac:spMkLst>
            <pc:docMk/>
            <pc:sldMk cId="0" sldId="258"/>
            <ac:spMk id="135" creationId="{00000000-0000-0000-0000-000000000000}"/>
          </ac:spMkLst>
        </pc:spChg>
        <pc:picChg chg="add mod">
          <ac:chgData name="Michael Mitchell" userId="17dd9d3a-9f6b-4a21-b2ca-36059f4b673b" providerId="ADAL" clId="{DAD48BB6-D913-4305-BCA6-A28C494FC011}" dt="2022-05-18T06:04:43.295" v="44" actId="1076"/>
          <ac:picMkLst>
            <pc:docMk/>
            <pc:sldMk cId="0" sldId="258"/>
            <ac:picMk id="2" creationId="{16C09BA3-A7E2-5216-B615-EE4E36D42929}"/>
          </ac:picMkLst>
        </pc:picChg>
        <pc:picChg chg="del">
          <ac:chgData name="Michael Mitchell" userId="17dd9d3a-9f6b-4a21-b2ca-36059f4b673b" providerId="ADAL" clId="{DAD48BB6-D913-4305-BCA6-A28C494FC011}" dt="2022-05-18T06:04:16.545" v="40" actId="478"/>
          <ac:picMkLst>
            <pc:docMk/>
            <pc:sldMk cId="0" sldId="258"/>
            <ac:picMk id="4" creationId="{F5B5BABE-3A45-AB46-7522-6860A72384F6}"/>
          </ac:picMkLst>
        </pc:picChg>
      </pc:sldChg>
      <pc:sldChg chg="modSp mod">
        <pc:chgData name="Michael Mitchell" userId="17dd9d3a-9f6b-4a21-b2ca-36059f4b673b" providerId="ADAL" clId="{DAD48BB6-D913-4305-BCA6-A28C494FC011}" dt="2022-05-18T06:10:59.440" v="154" actId="1076"/>
        <pc:sldMkLst>
          <pc:docMk/>
          <pc:sldMk cId="0" sldId="263"/>
        </pc:sldMkLst>
        <pc:picChg chg="mod">
          <ac:chgData name="Michael Mitchell" userId="17dd9d3a-9f6b-4a21-b2ca-36059f4b673b" providerId="ADAL" clId="{DAD48BB6-D913-4305-BCA6-A28C494FC011}" dt="2022-05-18T06:10:59.440" v="154" actId="1076"/>
          <ac:picMkLst>
            <pc:docMk/>
            <pc:sldMk cId="0" sldId="263"/>
            <ac:picMk id="3" creationId="{F8CA5C92-AA4E-B7D6-E771-43E6A63A1538}"/>
          </ac:picMkLst>
        </pc:picChg>
      </pc:sldChg>
      <pc:sldChg chg="modSp mod">
        <pc:chgData name="Michael Mitchell" userId="17dd9d3a-9f6b-4a21-b2ca-36059f4b673b" providerId="ADAL" clId="{DAD48BB6-D913-4305-BCA6-A28C494FC011}" dt="2022-05-18T06:07:49.907" v="107" actId="29295"/>
        <pc:sldMkLst>
          <pc:docMk/>
          <pc:sldMk cId="814101911" sldId="264"/>
        </pc:sldMkLst>
        <pc:spChg chg="mod">
          <ac:chgData name="Michael Mitchell" userId="17dd9d3a-9f6b-4a21-b2ca-36059f4b673b" providerId="ADAL" clId="{DAD48BB6-D913-4305-BCA6-A28C494FC011}" dt="2022-05-18T06:01:20.179" v="2" actId="20577"/>
          <ac:spMkLst>
            <pc:docMk/>
            <pc:sldMk cId="814101911" sldId="264"/>
            <ac:spMk id="5" creationId="{7377C2D5-CA73-4136-B5B4-3F1034207F38}"/>
          </ac:spMkLst>
        </pc:spChg>
        <pc:picChg chg="mod">
          <ac:chgData name="Michael Mitchell" userId="17dd9d3a-9f6b-4a21-b2ca-36059f4b673b" providerId="ADAL" clId="{DAD48BB6-D913-4305-BCA6-A28C494FC011}" dt="2022-05-18T06:07:49.907" v="107" actId="29295"/>
          <ac:picMkLst>
            <pc:docMk/>
            <pc:sldMk cId="814101911" sldId="264"/>
            <ac:picMk id="3" creationId="{340FEF38-1CE1-09E8-2869-39E42E6E468D}"/>
          </ac:picMkLst>
        </pc:picChg>
      </pc:sldChg>
      <pc:sldChg chg="modSp mod">
        <pc:chgData name="Michael Mitchell" userId="17dd9d3a-9f6b-4a21-b2ca-36059f4b673b" providerId="ADAL" clId="{DAD48BB6-D913-4305-BCA6-A28C494FC011}" dt="2022-05-18T06:11:05.791" v="155" actId="20577"/>
        <pc:sldMkLst>
          <pc:docMk/>
          <pc:sldMk cId="1921753946" sldId="276"/>
        </pc:sldMkLst>
        <pc:spChg chg="mod">
          <ac:chgData name="Michael Mitchell" userId="17dd9d3a-9f6b-4a21-b2ca-36059f4b673b" providerId="ADAL" clId="{DAD48BB6-D913-4305-BCA6-A28C494FC011}" dt="2022-05-18T06:11:05.791" v="155" actId="20577"/>
          <ac:spMkLst>
            <pc:docMk/>
            <pc:sldMk cId="1921753946" sldId="276"/>
            <ac:spMk id="3" creationId="{AD8CD7A6-B824-4FB2-9E74-1817D34FA483}"/>
          </ac:spMkLst>
        </pc:spChg>
        <pc:picChg chg="mod">
          <ac:chgData name="Michael Mitchell" userId="17dd9d3a-9f6b-4a21-b2ca-36059f4b673b" providerId="ADAL" clId="{DAD48BB6-D913-4305-BCA6-A28C494FC011}" dt="2022-05-18T06:07:28.998" v="45" actId="14826"/>
          <ac:picMkLst>
            <pc:docMk/>
            <pc:sldMk cId="1921753946" sldId="276"/>
            <ac:picMk id="7170" creationId="{EB3EB1F6-6EB4-4513-9432-1294A683D8D7}"/>
          </ac:picMkLst>
        </pc:picChg>
      </pc:sldChg>
      <pc:sldChg chg="addSp delSp modSp mod">
        <pc:chgData name="Michael Mitchell" userId="17dd9d3a-9f6b-4a21-b2ca-36059f4b673b" providerId="ADAL" clId="{DAD48BB6-D913-4305-BCA6-A28C494FC011}" dt="2022-05-18T06:10:29.276" v="149" actId="1076"/>
        <pc:sldMkLst>
          <pc:docMk/>
          <pc:sldMk cId="1652462930" sldId="277"/>
        </pc:sldMkLst>
        <pc:spChg chg="mod">
          <ac:chgData name="Michael Mitchell" userId="17dd9d3a-9f6b-4a21-b2ca-36059f4b673b" providerId="ADAL" clId="{DAD48BB6-D913-4305-BCA6-A28C494FC011}" dt="2022-05-18T06:04:03.779" v="39"/>
          <ac:spMkLst>
            <pc:docMk/>
            <pc:sldMk cId="1652462930" sldId="277"/>
            <ac:spMk id="7" creationId="{153BAFB5-BA85-4503-95A2-022D0488CAC5}"/>
          </ac:spMkLst>
        </pc:spChg>
        <pc:picChg chg="add mod">
          <ac:chgData name="Michael Mitchell" userId="17dd9d3a-9f6b-4a21-b2ca-36059f4b673b" providerId="ADAL" clId="{DAD48BB6-D913-4305-BCA6-A28C494FC011}" dt="2022-05-18T06:10:26.806" v="148" actId="1076"/>
          <ac:picMkLst>
            <pc:docMk/>
            <pc:sldMk cId="1652462930" sldId="277"/>
            <ac:picMk id="2" creationId="{AD75872E-C4E4-1DE0-395B-2A16F2EB8893}"/>
          </ac:picMkLst>
        </pc:picChg>
        <pc:picChg chg="add mod">
          <ac:chgData name="Michael Mitchell" userId="17dd9d3a-9f6b-4a21-b2ca-36059f4b673b" providerId="ADAL" clId="{DAD48BB6-D913-4305-BCA6-A28C494FC011}" dt="2022-05-18T06:10:29.276" v="149" actId="1076"/>
          <ac:picMkLst>
            <pc:docMk/>
            <pc:sldMk cId="1652462930" sldId="277"/>
            <ac:picMk id="1026" creationId="{E33A7071-1F94-8AB9-CC1C-5AFDD591298F}"/>
          </ac:picMkLst>
        </pc:picChg>
        <pc:picChg chg="del">
          <ac:chgData name="Michael Mitchell" userId="17dd9d3a-9f6b-4a21-b2ca-36059f4b673b" providerId="ADAL" clId="{DAD48BB6-D913-4305-BCA6-A28C494FC011}" dt="2022-05-18T06:10:01.978" v="139" actId="478"/>
          <ac:picMkLst>
            <pc:docMk/>
            <pc:sldMk cId="1652462930" sldId="277"/>
            <ac:picMk id="1028" creationId="{5A4809F7-C216-69E8-61E1-FE448ED96038}"/>
          </ac:picMkLst>
        </pc:picChg>
        <pc:picChg chg="del mod">
          <ac:chgData name="Michael Mitchell" userId="17dd9d3a-9f6b-4a21-b2ca-36059f4b673b" providerId="ADAL" clId="{DAD48BB6-D913-4305-BCA6-A28C494FC011}" dt="2022-05-18T06:09:08.140" v="133" actId="478"/>
          <ac:picMkLst>
            <pc:docMk/>
            <pc:sldMk cId="1652462930" sldId="277"/>
            <ac:picMk id="1030" creationId="{0E3B56B8-D7AF-7077-82C6-C495687038B5}"/>
          </ac:picMkLst>
        </pc:picChg>
        <pc:picChg chg="del">
          <ac:chgData name="Michael Mitchell" userId="17dd9d3a-9f6b-4a21-b2ca-36059f4b673b" providerId="ADAL" clId="{DAD48BB6-D913-4305-BCA6-A28C494FC011}" dt="2022-05-18T06:10:00.884" v="138" actId="478"/>
          <ac:picMkLst>
            <pc:docMk/>
            <pc:sldMk cId="1652462930" sldId="277"/>
            <ac:picMk id="1032" creationId="{A1E4353D-6AAD-8638-83AE-B36446ED9D0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59488-02CE-4F49-8F00-37292E3AB89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49C5C-72B0-4C5B-B9FE-26C90F753B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027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C15C5-0688-5345-99FC-721E08AD15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035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249C5C-72B0-4C5B-B9FE-26C90F753BC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49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249C5C-72B0-4C5B-B9FE-26C90F753BC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288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74C5F-92E5-4F8C-A90D-74B4C0A6F9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2B17F6-267A-497B-A47F-39E7E086BB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FE365-768A-4889-B635-0225767E6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13359-D727-466F-B66C-AED5E10A000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D0167-05E2-470D-8160-C3DACF66A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74C1E-0F13-4EA6-B14B-8E9C95709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0191-AE0D-4798-916D-21C71657E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991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14F92-7611-4A5D-8F69-D7E988798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133C96-0FC0-48C3-897F-33382CDAAB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992418-0A2B-4828-B195-6777A21B6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13359-D727-466F-B66C-AED5E10A000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6423D3-7E59-4DEA-B808-978BE0F8F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3321E-62C9-49E0-AEC8-79E16BB24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0191-AE0D-4798-916D-21C71657E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752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CB99FD-A1EF-4419-B6E4-A7E0A7AE35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B47F4F-7D44-4941-BE7F-7F86AD2226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BB2DC7-9A89-4FAA-A095-B946A1D18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13359-D727-466F-B66C-AED5E10A000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FF321-9235-426E-8918-36FC94B28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C4294D-3A03-47D6-AEFA-F2870E889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0191-AE0D-4798-916D-21C71657E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079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1842538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8FD26-C47C-45F5-BC07-68514C770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4FBD7-798B-4599-9474-7A6839548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A24030-81D8-447A-BD84-730BC574A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13359-D727-466F-B66C-AED5E10A000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8BEB5-B8A8-4CB1-B57B-CE98629A8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C3ACB-51E1-432A-8FE4-DEFD1E086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0191-AE0D-4798-916D-21C71657E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393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ABC3E-E5A0-4D11-A6F4-22BEE38BC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0F743-FDEE-4993-901D-1B5CB578D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CD1E1-E5A2-43A7-9E8B-D326EA7FE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13359-D727-466F-B66C-AED5E10A000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FF2D1-F431-40FE-8FDC-446B626C3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CB25A9-FA13-43B3-8356-4ECA912B7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0191-AE0D-4798-916D-21C71657E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685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41A22-EAD6-4DF7-B4BB-11BF0D718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0B8E7-65C6-4BDE-AFBB-32C8C3122B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2A6227-0910-4E35-B016-648794C72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FA629D-0C9C-4145-A32D-78B697E5C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13359-D727-466F-B66C-AED5E10A000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E55CF9-5D40-4AD0-BAAD-77B7FC616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AFE2D3-A91F-429D-8FD5-090EDA7B9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0191-AE0D-4798-916D-21C71657E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446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21218-00F7-4835-8F83-A7A532DFF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8872AD-99F7-4AD2-A5EA-951D09359F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3014D6-AA14-4ED4-866E-B8C1BF59B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6EEB9E-BAD0-4D77-9195-E1CE1A5E09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192E45-A033-41F5-A226-A3971F44C9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2B78F0-7670-4D23-A19A-606BBB4E1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13359-D727-466F-B66C-AED5E10A000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A134DD-1DE3-4471-8B41-1CB7BDE69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B5FE7E-36EA-48E5-9DA4-CEC20E497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0191-AE0D-4798-916D-21C71657E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115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4EB11-30C0-4658-99B1-765FF30FE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F646D3-0C67-4533-832E-2453EAA60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13359-D727-466F-B66C-AED5E10A000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C7BD79-6A10-4FE6-980F-0722AD572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F64A00-0659-4584-871C-A17DADF01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0191-AE0D-4798-916D-21C71657E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34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4CFB18-8260-45D7-B868-E2CBFB397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13359-D727-466F-B66C-AED5E10A000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5BA1DE-7E73-4D32-BD86-53DE34FEB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DBC552-02B2-48F7-A5AB-853F41BB5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0191-AE0D-4798-916D-21C71657E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998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8E376-5580-4800-8124-0DD906361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757BB-5090-4F1A-B4E4-44F981875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759309-E9C1-4BE9-8518-E3388089A4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E7521F-19C7-4930-96EE-762780150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13359-D727-466F-B66C-AED5E10A000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3281C9-20A7-4FF9-A6CE-0BF0660ED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7ACBD2-D7F3-4886-BE06-85E9EF3B5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0191-AE0D-4798-916D-21C71657E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778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E3601-E3A7-48B9-9A47-8383B3D66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F71151-39EB-4850-9B5A-2397602A56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36C90C-F3B7-4C5A-BEAE-C3690D984B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A0C800-F4F6-4E45-8D12-985731802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13359-D727-466F-B66C-AED5E10A000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797B1F-3184-4488-A957-9AB0C9EB3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5BEE51-568B-49BA-B8DF-83D9D8EBB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0191-AE0D-4798-916D-21C71657E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290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ECACB3-8674-4E9F-88FB-D43104263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FF4745-7B86-4155-845B-A828255FA9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585AD4-22C4-451C-9F09-117A92C898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13359-D727-466F-B66C-AED5E10A000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6CDE7-41F4-472C-B773-EE81A004E3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FD8433-33F6-405C-9196-91623F0440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F0191-AE0D-4798-916D-21C71657E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826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ideo" Target="https://www.youtube.com/embed/oWen-_ld9XA?feature=oembed" TargetMode="Externa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40FEF38-1CE1-09E8-2869-39E42E6E468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301" b="31301"/>
          <a:stretch/>
        </p:blipFill>
        <p:spPr>
          <a:xfrm>
            <a:off x="0" y="-1"/>
            <a:ext cx="12207583" cy="6858001"/>
          </a:xfrm>
          <a:prstGeom prst="rect">
            <a:avLst/>
          </a:prstGeom>
          <a:pattFill prst="pct70">
            <a:fgClr>
              <a:schemeClr val="tx2"/>
            </a:fgClr>
            <a:bgClr>
              <a:schemeClr val="tx2">
                <a:lumMod val="60000"/>
                <a:lumOff val="40000"/>
              </a:schemeClr>
            </a:bgClr>
          </a:pattFill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4080833-6B30-404E-B0FA-39D7DC4B16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0120" y="2122750"/>
            <a:ext cx="11251756" cy="2319867"/>
          </a:xfrm>
        </p:spPr>
        <p:txBody>
          <a:bodyPr anchor="ctr">
            <a:noAutofit/>
          </a:bodyPr>
          <a:lstStyle/>
          <a:p>
            <a:r>
              <a:rPr lang="en-US" sz="9600" b="1" dirty="0">
                <a:solidFill>
                  <a:schemeClr val="bg1"/>
                </a:solidFill>
                <a:latin typeface="Kartika" panose="020B0502040204020203" pitchFamily="18" charset="0"/>
                <a:cs typeface="Kartika" panose="020B0502040204020203" pitchFamily="18" charset="0"/>
              </a:rPr>
              <a:t>An Introduction to Photo Editing</a:t>
            </a:r>
            <a:endParaRPr lang="en-US" sz="9600" b="1" dirty="0">
              <a:solidFill>
                <a:schemeClr val="bg1"/>
              </a:solidFill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FC7265-123C-45C4-9B26-43F256F3C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122" y="488952"/>
            <a:ext cx="11033759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5400" b="1">
                <a:solidFill>
                  <a:schemeClr val="tx2">
                    <a:lumMod val="20000"/>
                    <a:lumOff val="80000"/>
                  </a:schemeClr>
                </a:solidFill>
                <a:latin typeface="Balloonist" pitchFamily="2" charset="0"/>
              </a:rPr>
              <a:t>End of Year 10: Summer Project</a:t>
            </a:r>
            <a:endParaRPr lang="en-GB" altLang="en-US" sz="5400" b="1" dirty="0">
              <a:solidFill>
                <a:schemeClr val="tx2">
                  <a:lumMod val="20000"/>
                  <a:lumOff val="80000"/>
                </a:schemeClr>
              </a:solidFill>
              <a:latin typeface="Balloonist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77C2D5-CA73-4136-B5B4-3F1034207F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19" y="4869770"/>
            <a:ext cx="11033759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Balloonist" pitchFamily="2" charset="0"/>
              </a:rPr>
              <a:t>Editing in the style of Luciana </a:t>
            </a:r>
            <a:r>
              <a:rPr lang="en-US" altLang="en-US" sz="5400" b="1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Balloonist" pitchFamily="2" charset="0"/>
              </a:rPr>
              <a:t>Urtiga</a:t>
            </a:r>
            <a:endParaRPr lang="en-US" altLang="en-US" sz="5400" b="1" dirty="0">
              <a:solidFill>
                <a:schemeClr val="tx2">
                  <a:lumMod val="20000"/>
                  <a:lumOff val="80000"/>
                </a:schemeClr>
              </a:solidFill>
              <a:latin typeface="Balloonist" pitchFamily="2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5400" b="1" dirty="0">
              <a:solidFill>
                <a:schemeClr val="accent4">
                  <a:lumMod val="40000"/>
                  <a:lumOff val="60000"/>
                </a:schemeClr>
              </a:solidFill>
              <a:latin typeface="Balloonis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101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What can you tell me about this image?"/>
          <p:cNvSpPr txBox="1">
            <a:spLocks noGrp="1"/>
          </p:cNvSpPr>
          <p:nvPr>
            <p:ph type="subTitle" sz="quarter" idx="1"/>
          </p:nvPr>
        </p:nvSpPr>
        <p:spPr>
          <a:xfrm>
            <a:off x="1666035" y="6310526"/>
            <a:ext cx="8859930" cy="431875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US" dirty="0"/>
              <a:t>What can you tell me about these images by Luciana </a:t>
            </a:r>
            <a:r>
              <a:rPr lang="en-US" dirty="0" err="1"/>
              <a:t>Urtiga</a:t>
            </a:r>
            <a:r>
              <a:rPr lang="en-US" dirty="0"/>
              <a:t>?</a:t>
            </a:r>
            <a:endParaRPr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BD38029-4E69-5FE3-86FE-10CF2751A7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628905" y="702267"/>
            <a:ext cx="6328116" cy="5273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AA827C87-A442-29E8-5207-D5D88EB2C1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34979" y="702267"/>
            <a:ext cx="5273432" cy="5273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EAA31-FE4F-4EF5-A173-12343C242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655" y="272657"/>
            <a:ext cx="5846560" cy="2429446"/>
          </a:xfrm>
        </p:spPr>
        <p:txBody>
          <a:bodyPr>
            <a:normAutofit/>
          </a:bodyPr>
          <a:lstStyle/>
          <a:p>
            <a:r>
              <a:rPr lang="en-US" sz="6600" dirty="0">
                <a:solidFill>
                  <a:schemeClr val="accent1"/>
                </a:solidFill>
                <a:latin typeface="Bahnschrift" panose="020B0502040204020203" pitchFamily="34" charset="0"/>
                <a:cs typeface="Aharoni" panose="02010803020104030203" pitchFamily="2" charset="-79"/>
              </a:rPr>
              <a:t>Learning Intentions</a:t>
            </a:r>
            <a:endParaRPr lang="en-GB" sz="6600" dirty="0">
              <a:solidFill>
                <a:schemeClr val="accent1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CD7A6-B824-4FB2-9E74-1817D34FA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655" y="2781916"/>
            <a:ext cx="5580131" cy="34442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  <a:defRPr sz="22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rPr lang="en-US" sz="3000" dirty="0">
                <a:solidFill>
                  <a:schemeClr val="tx2"/>
                </a:solidFill>
              </a:rPr>
              <a:t>AO2: Refine work by exploring ideas, selecting and experimenting with appropriate media, materials, techniques and processes.</a:t>
            </a:r>
          </a:p>
          <a:p>
            <a:pPr marL="0" indent="0">
              <a:buNone/>
              <a:defRPr sz="22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endParaRPr lang="en-US" sz="3000" dirty="0">
              <a:solidFill>
                <a:schemeClr val="tx2"/>
              </a:solidFill>
            </a:endParaRPr>
          </a:p>
          <a:p>
            <a:pPr marL="0" indent="0">
              <a:buNone/>
              <a:defRPr sz="22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rPr lang="en-US" sz="3000" dirty="0">
                <a:solidFill>
                  <a:schemeClr val="tx2"/>
                </a:solidFill>
              </a:rPr>
              <a:t>To explore a range of photo editing skills using </a:t>
            </a:r>
            <a:r>
              <a:rPr lang="en-US" sz="3000" dirty="0" err="1">
                <a:solidFill>
                  <a:schemeClr val="tx2"/>
                </a:solidFill>
              </a:rPr>
              <a:t>Photopea</a:t>
            </a:r>
            <a:r>
              <a:rPr lang="en-US" sz="3000" dirty="0">
                <a:solidFill>
                  <a:schemeClr val="tx2"/>
                </a:solidFill>
              </a:rPr>
              <a:t> and Photoshop in the style of Luciana </a:t>
            </a:r>
            <a:r>
              <a:rPr lang="en-US" sz="3000" dirty="0" err="1">
                <a:solidFill>
                  <a:schemeClr val="tx2"/>
                </a:solidFill>
              </a:rPr>
              <a:t>Urtiga</a:t>
            </a:r>
            <a:r>
              <a:rPr lang="en-US" sz="3000" dirty="0">
                <a:solidFill>
                  <a:schemeClr val="tx2"/>
                </a:solidFill>
              </a:rPr>
              <a:t>.</a:t>
            </a:r>
          </a:p>
          <a:p>
            <a:pPr marL="0" indent="0">
              <a:buNone/>
              <a:defRPr sz="22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rPr lang="en-US" sz="3000" dirty="0">
                <a:solidFill>
                  <a:schemeClr val="tx2"/>
                </a:solidFill>
              </a:rPr>
              <a:t>.</a:t>
            </a:r>
          </a:p>
          <a:p>
            <a:pPr marL="0" indent="0">
              <a:buNone/>
              <a:defRPr sz="22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endParaRPr lang="en-US" dirty="0">
              <a:solidFill>
                <a:schemeClr val="accent5"/>
              </a:solidFill>
            </a:endParaRP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EB3EB1F6-6EB4-4513-9432-1294A683D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54" b="12554"/>
          <a:stretch/>
        </p:blipFill>
        <p:spPr bwMode="auto">
          <a:xfrm>
            <a:off x="6096001" y="0"/>
            <a:ext cx="6096000" cy="685800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1753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linkachu (Male/33/UK)…"/>
          <p:cNvSpPr txBox="1"/>
          <p:nvPr/>
        </p:nvSpPr>
        <p:spPr>
          <a:xfrm>
            <a:off x="384776" y="1844896"/>
            <a:ext cx="3240926" cy="50427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wrap="square" lIns="35719" tIns="35719" rIns="35719" bIns="35719">
            <a:spAutoFit/>
          </a:bodyPr>
          <a:lstStyle/>
          <a:p>
            <a:pPr algn="l">
              <a:defRPr sz="2500">
                <a:latin typeface="Gill Sans"/>
                <a:ea typeface="Gill Sans"/>
                <a:cs typeface="Gill Sans"/>
                <a:sym typeface="Gill Sans"/>
              </a:defRPr>
            </a:pPr>
            <a:r>
              <a:rPr lang="en-US" sz="1700" dirty="0">
                <a:solidFill>
                  <a:schemeClr val="tx2"/>
                </a:solidFill>
                <a:latin typeface="Bahnschrift SemiLight SemiConde" panose="020B0502040204020203" pitchFamily="34" charset="0"/>
              </a:rPr>
              <a:t>Task 1: Create a surreal warped face, by cutting out the face initially, layering the remaining area, then reducing the size of the face and placing it back into the </a:t>
            </a:r>
            <a:r>
              <a:rPr lang="en-US" sz="1700" dirty="0" err="1">
                <a:solidFill>
                  <a:schemeClr val="tx2"/>
                </a:solidFill>
                <a:latin typeface="Bahnschrift SemiLight SemiConde" panose="020B0502040204020203" pitchFamily="34" charset="0"/>
              </a:rPr>
              <a:t>centre</a:t>
            </a:r>
            <a:r>
              <a:rPr lang="en-US" sz="1700" dirty="0">
                <a:solidFill>
                  <a:schemeClr val="tx2"/>
                </a:solidFill>
                <a:latin typeface="Bahnschrift SemiLight SemiConde" panose="020B0502040204020203" pitchFamily="34" charset="0"/>
              </a:rPr>
              <a:t>.</a:t>
            </a:r>
          </a:p>
          <a:p>
            <a:pPr algn="l">
              <a:defRPr sz="2500">
                <a:latin typeface="Gill Sans"/>
                <a:ea typeface="Gill Sans"/>
                <a:cs typeface="Gill Sans"/>
                <a:sym typeface="Gill Sans"/>
              </a:defRPr>
            </a:pPr>
            <a:endParaRPr lang="en-US" sz="1700" dirty="0">
              <a:solidFill>
                <a:schemeClr val="tx2"/>
              </a:solidFill>
              <a:latin typeface="Bahnschrift SemiLight SemiConde" panose="020B0502040204020203" pitchFamily="34" charset="0"/>
            </a:endParaRPr>
          </a:p>
          <a:p>
            <a:pPr algn="l">
              <a:defRPr sz="2500">
                <a:latin typeface="Gill Sans"/>
                <a:ea typeface="Gill Sans"/>
                <a:cs typeface="Gill Sans"/>
                <a:sym typeface="Gill Sans"/>
              </a:defRPr>
            </a:pPr>
            <a:r>
              <a:rPr lang="en-US" sz="1700" dirty="0">
                <a:solidFill>
                  <a:schemeClr val="tx2"/>
                </a:solidFill>
                <a:latin typeface="Bahnschrift SemiLight SemiConde" panose="020B0502040204020203" pitchFamily="34" charset="0"/>
              </a:rPr>
              <a:t>Task 2: Remove the face and neck completely from a portrait of your choice. The remaining background should be flawless, with no sign of the face that was there previously. </a:t>
            </a:r>
          </a:p>
          <a:p>
            <a:pPr algn="l">
              <a:defRPr sz="2500">
                <a:latin typeface="Gill Sans"/>
                <a:ea typeface="Gill Sans"/>
                <a:cs typeface="Gill Sans"/>
                <a:sym typeface="Gill Sans"/>
              </a:defRPr>
            </a:pPr>
            <a:endParaRPr lang="en-US" sz="1700" dirty="0">
              <a:solidFill>
                <a:schemeClr val="tx2"/>
              </a:solidFill>
              <a:latin typeface="Bahnschrift SemiLight SemiConde" panose="020B0502040204020203" pitchFamily="34" charset="0"/>
            </a:endParaRPr>
          </a:p>
          <a:p>
            <a:pPr algn="l">
              <a:defRPr sz="2500">
                <a:latin typeface="Gill Sans"/>
                <a:ea typeface="Gill Sans"/>
                <a:cs typeface="Gill Sans"/>
                <a:sym typeface="Gill Sans"/>
              </a:defRPr>
            </a:pPr>
            <a:r>
              <a:rPr lang="en-US" sz="1700" dirty="0">
                <a:solidFill>
                  <a:schemeClr val="tx2"/>
                </a:solidFill>
                <a:latin typeface="Bahnschrift SemiLight SemiConde" panose="020B0502040204020203" pitchFamily="34" charset="0"/>
              </a:rPr>
              <a:t>Add all the following photos to your sketchbook under a title of the artist's name:</a:t>
            </a:r>
          </a:p>
          <a:p>
            <a:pPr algn="l">
              <a:defRPr sz="2500">
                <a:latin typeface="Gill Sans"/>
                <a:ea typeface="Gill Sans"/>
                <a:cs typeface="Gill Sans"/>
                <a:sym typeface="Gill Sans"/>
              </a:defRPr>
            </a:pPr>
            <a:endParaRPr lang="en-US" sz="1700" dirty="0">
              <a:solidFill>
                <a:schemeClr val="tx2"/>
              </a:solidFill>
              <a:latin typeface="Bahnschrift SemiLight SemiConde" panose="020B0502040204020203" pitchFamily="34" charset="0"/>
            </a:endParaRPr>
          </a:p>
          <a:p>
            <a:pPr algn="l">
              <a:defRPr sz="2500">
                <a:latin typeface="Gill Sans"/>
                <a:ea typeface="Gill Sans"/>
                <a:cs typeface="Gill Sans"/>
                <a:sym typeface="Gill Sans"/>
              </a:defRPr>
            </a:pPr>
            <a:r>
              <a:rPr lang="en-US" sz="1700" dirty="0">
                <a:solidFill>
                  <a:schemeClr val="tx2"/>
                </a:solidFill>
                <a:latin typeface="Bahnschrift SemiLight SemiConde" panose="020B0502040204020203" pitchFamily="34" charset="0"/>
              </a:rPr>
              <a:t>Artist's photo, original photo, surreal warped face, missing face.</a:t>
            </a:r>
          </a:p>
          <a:p>
            <a:pPr algn="l">
              <a:defRPr sz="2500">
                <a:latin typeface="Gill Sans"/>
                <a:ea typeface="Gill Sans"/>
                <a:cs typeface="Gill Sans"/>
                <a:sym typeface="Gill Sans"/>
              </a:defRPr>
            </a:pPr>
            <a:endParaRPr lang="en-US" sz="1700" dirty="0">
              <a:solidFill>
                <a:schemeClr val="tx2"/>
              </a:solidFill>
              <a:latin typeface="Bahnschrift SemiLight SemiConde" panose="020B0502040204020203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53BAFB5-BA85-4503-95A2-022D0488C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580" y="385769"/>
            <a:ext cx="10476380" cy="1325563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chemeClr val="accent1"/>
                </a:solidFill>
                <a:latin typeface="Bahnschrift" panose="020B0502040204020203" pitchFamily="34" charset="0"/>
                <a:cs typeface="Aharoni" panose="02010803020104030203" pitchFamily="2" charset="-79"/>
              </a:rPr>
              <a:t>Luciana </a:t>
            </a:r>
            <a:r>
              <a:rPr lang="en-US" sz="7200" dirty="0" err="1">
                <a:solidFill>
                  <a:schemeClr val="accent1"/>
                </a:solidFill>
                <a:latin typeface="Bahnschrift" panose="020B0502040204020203" pitchFamily="34" charset="0"/>
                <a:cs typeface="Aharoni" panose="02010803020104030203" pitchFamily="2" charset="-79"/>
              </a:rPr>
              <a:t>Urtiga</a:t>
            </a:r>
            <a:endParaRPr lang="en-US" sz="7200" dirty="0">
              <a:solidFill>
                <a:schemeClr val="accent1"/>
              </a:solidFill>
              <a:latin typeface="Bahnschrift" panose="020B0502040204020203" pitchFamily="34" charset="0"/>
              <a:cs typeface="Aharoni" panose="02010803020104030203" pitchFamily="2" charset="-79"/>
            </a:endParaRPr>
          </a:p>
        </p:txBody>
      </p:sp>
      <p:pic>
        <p:nvPicPr>
          <p:cNvPr id="2" name="Online Media 1" title="Luciana Urtiga Photopea Tutorial">
            <a:hlinkClick r:id="" action="ppaction://media"/>
            <a:extLst>
              <a:ext uri="{FF2B5EF4-FFF2-40B4-BE49-F238E27FC236}">
                <a16:creationId xmlns:a16="http://schemas.microsoft.com/office/drawing/2014/main" id="{16C09BA3-A7E2-5216-B615-EE4E36D4292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895421" y="1900231"/>
            <a:ext cx="8092036" cy="45720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53BAFB5-BA85-4503-95A2-022D0488C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580" y="385769"/>
            <a:ext cx="10476380" cy="1325563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chemeClr val="accent1"/>
                </a:solidFill>
                <a:latin typeface="Bahnschrift" panose="020B0502040204020203" pitchFamily="34" charset="0"/>
                <a:cs typeface="Aharoni" panose="02010803020104030203" pitchFamily="2" charset="-79"/>
              </a:rPr>
              <a:t>Luciana </a:t>
            </a:r>
            <a:r>
              <a:rPr lang="en-US" sz="7200" dirty="0" err="1">
                <a:solidFill>
                  <a:schemeClr val="accent1"/>
                </a:solidFill>
                <a:latin typeface="Bahnschrift" panose="020B0502040204020203" pitchFamily="34" charset="0"/>
                <a:cs typeface="Aharoni" panose="02010803020104030203" pitchFamily="2" charset="-79"/>
              </a:rPr>
              <a:t>Urtiga</a:t>
            </a:r>
            <a:endParaRPr lang="en-US" sz="7200" dirty="0">
              <a:solidFill>
                <a:schemeClr val="accent1"/>
              </a:solidFill>
              <a:latin typeface="Bahnschrift" panose="020B0502040204020203" pitchFamily="34" charset="0"/>
              <a:cs typeface="Aharoni" panose="02010803020104030203" pitchFamily="2" charset="-79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33A7071-1F94-8AB9-CC1C-5AFDD59129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7777" y="230010"/>
            <a:ext cx="4176951" cy="6242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4">
            <a:extLst>
              <a:ext uri="{FF2B5EF4-FFF2-40B4-BE49-F238E27FC236}">
                <a16:creationId xmlns:a16="http://schemas.microsoft.com/office/drawing/2014/main" id="{AD75872E-C4E4-1DE0-395B-2A16F2EB88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899" y="1610189"/>
            <a:ext cx="6216029" cy="4862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246293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What can you NOW tell me about this photographer?…"/>
          <p:cNvSpPr txBox="1"/>
          <p:nvPr/>
        </p:nvSpPr>
        <p:spPr>
          <a:xfrm>
            <a:off x="604417" y="3895247"/>
            <a:ext cx="4676499" cy="933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>
              <a:defRPr sz="2500">
                <a:latin typeface="Gill Sans"/>
                <a:ea typeface="Gill Sans"/>
                <a:cs typeface="Gill Sans"/>
                <a:sym typeface="Gill Sans"/>
              </a:defRPr>
            </a:pPr>
            <a:r>
              <a:rPr lang="en-US" sz="2800" dirty="0">
                <a:solidFill>
                  <a:schemeClr val="accent1"/>
                </a:solidFill>
                <a:latin typeface="Bahnschrift SemiLight SemiConde" panose="020B0502040204020203" pitchFamily="34" charset="0"/>
              </a:rPr>
              <a:t>What evidence do you now have in your sketchbook to meet AO2?</a:t>
            </a:r>
            <a:endParaRPr sz="2800" dirty="0">
              <a:solidFill>
                <a:schemeClr val="accent1"/>
              </a:solidFill>
              <a:latin typeface="Bahnschrift SemiLight SemiConde" panose="020B0502040204020203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EEECA02-CE34-4C87-9355-E877664A7AC3}"/>
              </a:ext>
            </a:extLst>
          </p:cNvPr>
          <p:cNvSpPr txBox="1">
            <a:spLocks/>
          </p:cNvSpPr>
          <p:nvPr/>
        </p:nvSpPr>
        <p:spPr>
          <a:xfrm>
            <a:off x="435101" y="1355133"/>
            <a:ext cx="7503943" cy="234533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600" dirty="0">
                <a:solidFill>
                  <a:schemeClr val="tx2"/>
                </a:solidFill>
                <a:latin typeface="Bahnschrift" panose="020B0502040204020203" pitchFamily="34" charset="0"/>
                <a:cs typeface="Aharoni" panose="02010803020104030203" pitchFamily="2" charset="-79"/>
              </a:rPr>
              <a:t>EXIT</a:t>
            </a:r>
            <a:endParaRPr lang="en-GB" sz="3600" dirty="0">
              <a:solidFill>
                <a:schemeClr val="tx2"/>
              </a:solidFill>
              <a:latin typeface="Bahnschrift" panose="020B0502040204020203" pitchFamily="34" charset="0"/>
              <a:cs typeface="Aharoni" panose="02010803020104030203" pitchFamily="2" charset="-79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CA5C92-AA4E-B7D6-E771-43E6A63A15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07320" y="953192"/>
            <a:ext cx="6330547" cy="495161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A57B17E0BCE043A7436F4D4EC5955A" ma:contentTypeVersion="17" ma:contentTypeDescription="Create a new document." ma:contentTypeScope="" ma:versionID="2f27443e5d35323525bf28afd759a85e">
  <xsd:schema xmlns:xsd="http://www.w3.org/2001/XMLSchema" xmlns:xs="http://www.w3.org/2001/XMLSchema" xmlns:p="http://schemas.microsoft.com/office/2006/metadata/properties" xmlns:ns2="23760c25-18cb-48a6-b025-57389eb80028" xmlns:ns3="7e98cdcf-79cd-4b6a-8b12-36fc03f9898a" targetNamespace="http://schemas.microsoft.com/office/2006/metadata/properties" ma:root="true" ma:fieldsID="f60573e2ef0863b5cbd348a105670820" ns2:_="" ns3:_="">
    <xsd:import namespace="23760c25-18cb-48a6-b025-57389eb80028"/>
    <xsd:import namespace="7e98cdcf-79cd-4b6a-8b12-36fc03f989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760c25-18cb-48a6-b025-57389eb800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33b3a2e3-323a-4008-9162-83db92f570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98cdcf-79cd-4b6a-8b12-36fc03f9898a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1b9862af-ec69-4689-b71d-6dd7669a7e39}" ma:internalName="TaxCatchAll" ma:showField="CatchAllData" ma:web="7e98cdcf-79cd-4b6a-8b12-36fc03f989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e98cdcf-79cd-4b6a-8b12-36fc03f9898a" xsi:nil="true"/>
    <lcf76f155ced4ddcb4097134ff3c332f xmlns="23760c25-18cb-48a6-b025-57389eb80028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E4A5F2-DEA1-4A42-B88E-68355260A5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760c25-18cb-48a6-b025-57389eb80028"/>
    <ds:schemaRef ds:uri="7e98cdcf-79cd-4b6a-8b12-36fc03f989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05F218-F5EB-42F0-91F9-A8D5DB42B0DA}">
  <ds:schemaRefs>
    <ds:schemaRef ds:uri="http://schemas.microsoft.com/office/2006/documentManagement/types"/>
    <ds:schemaRef ds:uri="http://purl.org/dc/dcmitype/"/>
    <ds:schemaRef ds:uri="7e98cdcf-79cd-4b6a-8b12-36fc03f9898a"/>
    <ds:schemaRef ds:uri="http://www.w3.org/XML/1998/namespace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23760c25-18cb-48a6-b025-57389eb80028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D0FE236C-CFAA-4666-A74E-76DBA1C8782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194</Words>
  <Application>Microsoft Macintosh PowerPoint</Application>
  <PresentationFormat>Widescreen</PresentationFormat>
  <Paragraphs>23</Paragraphs>
  <Slides>6</Slides>
  <Notes>3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Bahnschrift</vt:lpstr>
      <vt:lpstr>Bahnschrift SemiLight SemiConde</vt:lpstr>
      <vt:lpstr>Balloonist</vt:lpstr>
      <vt:lpstr>Calibri</vt:lpstr>
      <vt:lpstr>Calibri Light</vt:lpstr>
      <vt:lpstr>Cavolini</vt:lpstr>
      <vt:lpstr>Kartika</vt:lpstr>
      <vt:lpstr>Office Theme</vt:lpstr>
      <vt:lpstr>An Introduction to Photo Editing</vt:lpstr>
      <vt:lpstr>PowerPoint Presentation</vt:lpstr>
      <vt:lpstr>Learning Intentions</vt:lpstr>
      <vt:lpstr>Luciana Urtiga</vt:lpstr>
      <vt:lpstr>Luciana Urtiga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ALIVE</dc:title>
  <dc:creator>Michael Mitchell</dc:creator>
  <cp:lastModifiedBy>Michael Mitchell</cp:lastModifiedBy>
  <cp:revision>4</cp:revision>
  <dcterms:created xsi:type="dcterms:W3CDTF">2021-06-27T04:19:55Z</dcterms:created>
  <dcterms:modified xsi:type="dcterms:W3CDTF">2024-05-23T02:50:05Z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0x01010059A57B17E0BCE043A7436F4D4EC5955A</vt:lpwstr>
  </property>
  <property fmtid="{D5CDD505-2E9C-101B-9397-08002B2CF9AE}" pid="3" name="MediaServiceImageTags">
    <vt:lpwstr/>
  </property>
</Properties>
</file>