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5"/>
  </p:notesMasterIdLst>
  <p:sldIdLst>
    <p:sldId id="257" r:id="rId2"/>
    <p:sldId id="258" r:id="rId3"/>
    <p:sldId id="259" r:id="rId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94660"/>
  </p:normalViewPr>
  <p:slideViewPr>
    <p:cSldViewPr snapToGrid="0">
      <p:cViewPr varScale="1">
        <p:scale>
          <a:sx n="70" d="100"/>
          <a:sy n="70" d="100"/>
        </p:scale>
        <p:origin x="536" y="5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presProps" Target="presProps.xml"/><Relationship Id="rId5"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BB71B0F-005E-474D-AF38-6993617ED92B}" type="datetimeFigureOut">
              <a:rPr lang="en-GB" smtClean="0"/>
              <a:t>25/06/2025</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633C963-C457-4AE9-A5D8-5D96A2603CFB}" type="slidenum">
              <a:rPr lang="en-GB" smtClean="0"/>
              <a:t>‹#›</a:t>
            </a:fld>
            <a:endParaRPr lang="en-GB"/>
          </a:p>
        </p:txBody>
      </p:sp>
    </p:spTree>
    <p:extLst>
      <p:ext uri="{BB962C8B-B14F-4D97-AF65-F5344CB8AC3E}">
        <p14:creationId xmlns:p14="http://schemas.microsoft.com/office/powerpoint/2010/main" val="133945790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0"/>
        <p:cNvGrpSpPr/>
        <p:nvPr/>
      </p:nvGrpSpPr>
      <p:grpSpPr>
        <a:xfrm>
          <a:off x="0" y="0"/>
          <a:ext cx="0" cy="0"/>
          <a:chOff x="0" y="0"/>
          <a:chExt cx="0" cy="0"/>
        </a:xfrm>
      </p:grpSpPr>
      <p:sp>
        <p:nvSpPr>
          <p:cNvPr id="81" name="Google Shape;81;p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82" name="Google Shape;82;p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
        <p:cNvGrpSpPr/>
        <p:nvPr/>
      </p:nvGrpSpPr>
      <p:grpSpPr>
        <a:xfrm>
          <a:off x="0" y="0"/>
          <a:ext cx="0" cy="0"/>
          <a:chOff x="0" y="0"/>
          <a:chExt cx="0" cy="0"/>
        </a:xfrm>
      </p:grpSpPr>
      <p:sp>
        <p:nvSpPr>
          <p:cNvPr id="88" name="Google Shape;88;p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89" name="Google Shape;89;p2:notes"/>
          <p:cNvSpPr>
            <a:spLocks noGrp="1" noRot="1" noChangeAspect="1"/>
          </p:cNvSpPr>
          <p:nvPr>
            <p:ph type="sldImg" idx="2"/>
          </p:nvPr>
        </p:nvSpPr>
        <p:spPr>
          <a:xfrm>
            <a:off x="1143225" y="685800"/>
            <a:ext cx="4572225"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5"/>
        <p:cNvGrpSpPr/>
        <p:nvPr/>
      </p:nvGrpSpPr>
      <p:grpSpPr>
        <a:xfrm>
          <a:off x="0" y="0"/>
          <a:ext cx="0" cy="0"/>
          <a:chOff x="0" y="0"/>
          <a:chExt cx="0" cy="0"/>
        </a:xfrm>
      </p:grpSpPr>
      <p:sp>
        <p:nvSpPr>
          <p:cNvPr id="96" name="Google Shape;96;p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97" name="Google Shape;97;p3:notes"/>
          <p:cNvSpPr>
            <a:spLocks noGrp="1" noRot="1" noChangeAspect="1"/>
          </p:cNvSpPr>
          <p:nvPr>
            <p:ph type="sldImg" idx="2"/>
          </p:nvPr>
        </p:nvSpPr>
        <p:spPr>
          <a:xfrm>
            <a:off x="1143225" y="685800"/>
            <a:ext cx="4572225"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37EFA2-C2B1-805A-7A33-75E98B5145CD}"/>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GB"/>
          </a:p>
        </p:txBody>
      </p:sp>
      <p:sp>
        <p:nvSpPr>
          <p:cNvPr id="3" name="Subtitle 2">
            <a:extLst>
              <a:ext uri="{FF2B5EF4-FFF2-40B4-BE49-F238E27FC236}">
                <a16:creationId xmlns:a16="http://schemas.microsoft.com/office/drawing/2014/main" id="{3BCE2414-9A0F-6889-38A6-6BC4B9CECC0F}"/>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a:p>
        </p:txBody>
      </p:sp>
      <p:sp>
        <p:nvSpPr>
          <p:cNvPr id="4" name="Date Placeholder 3">
            <a:extLst>
              <a:ext uri="{FF2B5EF4-FFF2-40B4-BE49-F238E27FC236}">
                <a16:creationId xmlns:a16="http://schemas.microsoft.com/office/drawing/2014/main" id="{4D12BAAB-B74A-7832-68AA-B75969509D1E}"/>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5" name="Footer Placeholder 4">
            <a:extLst>
              <a:ext uri="{FF2B5EF4-FFF2-40B4-BE49-F238E27FC236}">
                <a16:creationId xmlns:a16="http://schemas.microsoft.com/office/drawing/2014/main" id="{D5D3FFDA-FA65-3C6C-FE6E-A8A4599BCAAE}"/>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FF2CAA72-DE7B-835A-02DD-F39DB23977E2}"/>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227506688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FFE37E-A230-3723-32E0-70D195EDC0D7}"/>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2D220489-9CE1-E3C9-9443-3969A3D3AB1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AF675ECD-8632-6155-C73B-A012E7282945}"/>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5" name="Footer Placeholder 4">
            <a:extLst>
              <a:ext uri="{FF2B5EF4-FFF2-40B4-BE49-F238E27FC236}">
                <a16:creationId xmlns:a16="http://schemas.microsoft.com/office/drawing/2014/main" id="{DD69AE83-0C4A-DA31-A61D-CBC5EEF5C695}"/>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441AF148-E3FD-9D91-C620-875611B5B831}"/>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154150707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09DEEE-6D14-E588-DE2B-C168DCD1361D}"/>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GB"/>
          </a:p>
        </p:txBody>
      </p:sp>
      <p:sp>
        <p:nvSpPr>
          <p:cNvPr id="3" name="Text Placeholder 2">
            <a:extLst>
              <a:ext uri="{FF2B5EF4-FFF2-40B4-BE49-F238E27FC236}">
                <a16:creationId xmlns:a16="http://schemas.microsoft.com/office/drawing/2014/main" id="{1C603609-8BC9-52B3-6638-C8FEA63E9E1A}"/>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201A97A6-6F05-F816-2255-A5877D2D0F17}"/>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5" name="Footer Placeholder 4">
            <a:extLst>
              <a:ext uri="{FF2B5EF4-FFF2-40B4-BE49-F238E27FC236}">
                <a16:creationId xmlns:a16="http://schemas.microsoft.com/office/drawing/2014/main" id="{5DCEDEE3-7ABD-2C60-48FA-003B11447061}"/>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D91FEFFD-35EA-5C10-F270-7102A5960B2B}"/>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38860631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F14F7F4-B178-4855-5EBD-FF2D9B927998}"/>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F34B1D2E-A22A-9EB9-3431-22066D5B288A}"/>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a:extLst>
              <a:ext uri="{FF2B5EF4-FFF2-40B4-BE49-F238E27FC236}">
                <a16:creationId xmlns:a16="http://schemas.microsoft.com/office/drawing/2014/main" id="{F9079678-E184-4550-5758-94CED9372551}"/>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Date Placeholder 4">
            <a:extLst>
              <a:ext uri="{FF2B5EF4-FFF2-40B4-BE49-F238E27FC236}">
                <a16:creationId xmlns:a16="http://schemas.microsoft.com/office/drawing/2014/main" id="{363A5B85-B285-F80D-5B91-263050C67A43}"/>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6" name="Footer Placeholder 5">
            <a:extLst>
              <a:ext uri="{FF2B5EF4-FFF2-40B4-BE49-F238E27FC236}">
                <a16:creationId xmlns:a16="http://schemas.microsoft.com/office/drawing/2014/main" id="{678A9FAB-D278-B037-F9AC-0ABCFC857CEC}"/>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357FAE3D-AFE7-849A-F238-504FF32C2DAD}"/>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80031685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559816-9B51-3786-CD9C-C1307046E8B6}"/>
              </a:ext>
            </a:extLst>
          </p:cNvPr>
          <p:cNvSpPr>
            <a:spLocks noGrp="1"/>
          </p:cNvSpPr>
          <p:nvPr>
            <p:ph type="title"/>
          </p:nvPr>
        </p:nvSpPr>
        <p:spPr>
          <a:xfrm>
            <a:off x="839788" y="365125"/>
            <a:ext cx="10515600" cy="1325563"/>
          </a:xfrm>
        </p:spPr>
        <p:txBody>
          <a:bodyPr/>
          <a:lstStyle/>
          <a:p>
            <a:r>
              <a:rPr lang="en-US"/>
              <a:t>Click to edit Master title style</a:t>
            </a:r>
            <a:endParaRPr lang="en-GB"/>
          </a:p>
        </p:txBody>
      </p:sp>
      <p:sp>
        <p:nvSpPr>
          <p:cNvPr id="3" name="Text Placeholder 2">
            <a:extLst>
              <a:ext uri="{FF2B5EF4-FFF2-40B4-BE49-F238E27FC236}">
                <a16:creationId xmlns:a16="http://schemas.microsoft.com/office/drawing/2014/main" id="{A9F4A3AF-17BC-694F-B11D-2616A64091A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A8C68A34-A197-5221-0004-4963775BE533}"/>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id="{733930AD-34A6-FAF5-376D-8641182D360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B320867-DB05-7097-4F53-1F34BBAC7BA3}"/>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id="{E04E911D-2480-9A82-3491-7D9AC4E907BC}"/>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8" name="Footer Placeholder 7">
            <a:extLst>
              <a:ext uri="{FF2B5EF4-FFF2-40B4-BE49-F238E27FC236}">
                <a16:creationId xmlns:a16="http://schemas.microsoft.com/office/drawing/2014/main" id="{6FC6F957-93CD-8B76-6DA6-3D79B4F8320B}"/>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6E9C5C7A-1238-87A9-7C26-58C5DC6A7966}"/>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281888973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3107E8-1B9A-4247-50D0-5EBD3DB62CDF}"/>
              </a:ext>
            </a:extLst>
          </p:cNvPr>
          <p:cNvSpPr>
            <a:spLocks noGrp="1"/>
          </p:cNvSpPr>
          <p:nvPr>
            <p:ph type="title"/>
          </p:nvPr>
        </p:nvSpPr>
        <p:spPr/>
        <p:txBody>
          <a:bodyPr/>
          <a:lstStyle/>
          <a:p>
            <a:r>
              <a:rPr lang="en-US"/>
              <a:t>Click to edit Master title style</a:t>
            </a:r>
            <a:endParaRPr lang="en-GB"/>
          </a:p>
        </p:txBody>
      </p:sp>
      <p:sp>
        <p:nvSpPr>
          <p:cNvPr id="3" name="Date Placeholder 2">
            <a:extLst>
              <a:ext uri="{FF2B5EF4-FFF2-40B4-BE49-F238E27FC236}">
                <a16:creationId xmlns:a16="http://schemas.microsoft.com/office/drawing/2014/main" id="{EABD86E8-EA95-0258-1954-DE94AD731B96}"/>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4" name="Footer Placeholder 3">
            <a:extLst>
              <a:ext uri="{FF2B5EF4-FFF2-40B4-BE49-F238E27FC236}">
                <a16:creationId xmlns:a16="http://schemas.microsoft.com/office/drawing/2014/main" id="{61423E8D-24B2-D815-C6B7-07B348772DB7}"/>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D820C300-66F7-DFD6-054C-494E6BE8EC8F}"/>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241509292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6F7865C-919F-8A97-C8C4-3E23430E8711}"/>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3" name="Footer Placeholder 2">
            <a:extLst>
              <a:ext uri="{FF2B5EF4-FFF2-40B4-BE49-F238E27FC236}">
                <a16:creationId xmlns:a16="http://schemas.microsoft.com/office/drawing/2014/main" id="{E5B5AA2E-644E-F3C6-0169-52D95D1D9A63}"/>
              </a:ext>
            </a:extLst>
          </p:cNvPr>
          <p:cNvSpPr>
            <a:spLocks noGrp="1"/>
          </p:cNvSpPr>
          <p:nvPr>
            <p:ph type="ftr" sz="quarter" idx="11"/>
          </p:nvPr>
        </p:nvSpPr>
        <p:spPr/>
        <p:txBody>
          <a:bodyPr/>
          <a:lstStyle/>
          <a:p>
            <a:endParaRPr lang="en-GB"/>
          </a:p>
        </p:txBody>
      </p:sp>
      <p:sp>
        <p:nvSpPr>
          <p:cNvPr id="4" name="Slide Number Placeholder 3">
            <a:extLst>
              <a:ext uri="{FF2B5EF4-FFF2-40B4-BE49-F238E27FC236}">
                <a16:creationId xmlns:a16="http://schemas.microsoft.com/office/drawing/2014/main" id="{A86E80E4-AF0B-17EA-9C35-5133E80FCA52}"/>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146764309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23E7FB-F128-9930-B882-8CCD439DB73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Content Placeholder 2">
            <a:extLst>
              <a:ext uri="{FF2B5EF4-FFF2-40B4-BE49-F238E27FC236}">
                <a16:creationId xmlns:a16="http://schemas.microsoft.com/office/drawing/2014/main" id="{969CB725-8F47-9D93-1852-BDA8F99BC06A}"/>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a:extLst>
              <a:ext uri="{FF2B5EF4-FFF2-40B4-BE49-F238E27FC236}">
                <a16:creationId xmlns:a16="http://schemas.microsoft.com/office/drawing/2014/main" id="{97C2FE6D-A7F6-599B-83AF-9E29842FE9E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05D0D37-43F8-7AAF-BCF2-6AAF19671FB8}"/>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6" name="Footer Placeholder 5">
            <a:extLst>
              <a:ext uri="{FF2B5EF4-FFF2-40B4-BE49-F238E27FC236}">
                <a16:creationId xmlns:a16="http://schemas.microsoft.com/office/drawing/2014/main" id="{C43D702B-6CBD-2CF8-F931-B473A86B3291}"/>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4EC156DC-95D5-7575-5545-E1AA4456C2CF}"/>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4833157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D76D55D-A93E-14E5-BFC4-70F12D19879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Picture Placeholder 2">
            <a:extLst>
              <a:ext uri="{FF2B5EF4-FFF2-40B4-BE49-F238E27FC236}">
                <a16:creationId xmlns:a16="http://schemas.microsoft.com/office/drawing/2014/main" id="{B5FB14E5-6020-3F24-0BDA-E92D3D2E8C7C}"/>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a:extLst>
              <a:ext uri="{FF2B5EF4-FFF2-40B4-BE49-F238E27FC236}">
                <a16:creationId xmlns:a16="http://schemas.microsoft.com/office/drawing/2014/main" id="{D1A9A88F-0ABD-F684-0C86-1642688977F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F2DD371-7EE1-C355-B978-A2BB0C385D3B}"/>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6" name="Footer Placeholder 5">
            <a:extLst>
              <a:ext uri="{FF2B5EF4-FFF2-40B4-BE49-F238E27FC236}">
                <a16:creationId xmlns:a16="http://schemas.microsoft.com/office/drawing/2014/main" id="{D131C1B4-B986-B7E9-A893-A3BD83B941F8}"/>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26BBCE27-0370-0B6C-2362-D00616228D0F}"/>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382613890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08C34F-0C62-48BA-12FE-B0E68672ABC4}"/>
              </a:ext>
            </a:extLst>
          </p:cNvPr>
          <p:cNvSpPr>
            <a:spLocks noGrp="1"/>
          </p:cNvSpPr>
          <p:nvPr>
            <p:ph type="title"/>
          </p:nvPr>
        </p:nvSpPr>
        <p:spPr/>
        <p:txBody>
          <a:bodyPr/>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90EAC8FD-FB59-0318-53E6-B66F2EFC2411}"/>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72BF3E1D-1F1C-1879-5846-7D64F99C674A}"/>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5" name="Footer Placeholder 4">
            <a:extLst>
              <a:ext uri="{FF2B5EF4-FFF2-40B4-BE49-F238E27FC236}">
                <a16:creationId xmlns:a16="http://schemas.microsoft.com/office/drawing/2014/main" id="{684C3699-89F4-B969-5DCC-27CA0EA36870}"/>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FA31BA8F-04AA-0EF9-AD81-2619E1F0AAD0}"/>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15276629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DBD90CE1-A02B-15A9-0A51-EE34A814F78A}"/>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5F2FE503-7C63-79E0-B2FB-1F614EE4A8DA}"/>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B656B943-00C9-239D-F32F-DE3A6B19C2BD}"/>
              </a:ext>
            </a:extLst>
          </p:cNvPr>
          <p:cNvSpPr>
            <a:spLocks noGrp="1"/>
          </p:cNvSpPr>
          <p:nvPr>
            <p:ph type="dt" sz="half" idx="10"/>
          </p:nvPr>
        </p:nvSpPr>
        <p:spPr/>
        <p:txBody>
          <a:bodyPr/>
          <a:lstStyle/>
          <a:p>
            <a:fld id="{44857822-C18D-4F0D-89F5-84FD2E769ADE}" type="datetimeFigureOut">
              <a:rPr lang="en-GB" smtClean="0"/>
              <a:t>25/06/2025</a:t>
            </a:fld>
            <a:endParaRPr lang="en-GB"/>
          </a:p>
        </p:txBody>
      </p:sp>
      <p:sp>
        <p:nvSpPr>
          <p:cNvPr id="5" name="Footer Placeholder 4">
            <a:extLst>
              <a:ext uri="{FF2B5EF4-FFF2-40B4-BE49-F238E27FC236}">
                <a16:creationId xmlns:a16="http://schemas.microsoft.com/office/drawing/2014/main" id="{865C4DE2-DEF5-9C01-DB7B-BBE6B0B7FB50}"/>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FCE1EC38-4822-0A33-7374-43DBB59B7DD9}"/>
              </a:ext>
            </a:extLst>
          </p:cNvPr>
          <p:cNvSpPr>
            <a:spLocks noGrp="1"/>
          </p:cNvSpPr>
          <p:nvPr>
            <p:ph type="sldNum" sz="quarter" idx="12"/>
          </p:nvPr>
        </p:nvSpPr>
        <p:spPr/>
        <p:txBody>
          <a:bodyPr/>
          <a:lstStyle/>
          <a:p>
            <a:fld id="{73F77E16-B425-41C8-A0F6-D47304D133F7}" type="slidenum">
              <a:rPr lang="en-GB" smtClean="0"/>
              <a:t>‹#›</a:t>
            </a:fld>
            <a:endParaRPr lang="en-GB"/>
          </a:p>
        </p:txBody>
      </p:sp>
    </p:spTree>
    <p:extLst>
      <p:ext uri="{BB962C8B-B14F-4D97-AF65-F5344CB8AC3E}">
        <p14:creationId xmlns:p14="http://schemas.microsoft.com/office/powerpoint/2010/main" val="166651770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5333EFFA-C9B3-341E-8E0A-AA1E5AC06E60}"/>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a:extLst>
              <a:ext uri="{FF2B5EF4-FFF2-40B4-BE49-F238E27FC236}">
                <a16:creationId xmlns:a16="http://schemas.microsoft.com/office/drawing/2014/main" id="{B0025C2D-CECE-23E1-A5EB-AD861B924B52}"/>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4360EC00-3807-9439-9414-C00D782081C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44857822-C18D-4F0D-89F5-84FD2E769ADE}" type="datetimeFigureOut">
              <a:rPr lang="en-GB" smtClean="0"/>
              <a:t>25/06/2025</a:t>
            </a:fld>
            <a:endParaRPr lang="en-GB"/>
          </a:p>
        </p:txBody>
      </p:sp>
      <p:sp>
        <p:nvSpPr>
          <p:cNvPr id="5" name="Footer Placeholder 4">
            <a:extLst>
              <a:ext uri="{FF2B5EF4-FFF2-40B4-BE49-F238E27FC236}">
                <a16:creationId xmlns:a16="http://schemas.microsoft.com/office/drawing/2014/main" id="{3EFAA080-5E43-2395-A8BD-5DD9B64EBC9D}"/>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GB"/>
          </a:p>
        </p:txBody>
      </p:sp>
      <p:sp>
        <p:nvSpPr>
          <p:cNvPr id="6" name="Slide Number Placeholder 5">
            <a:extLst>
              <a:ext uri="{FF2B5EF4-FFF2-40B4-BE49-F238E27FC236}">
                <a16:creationId xmlns:a16="http://schemas.microsoft.com/office/drawing/2014/main" id="{0FBADCD3-5680-3266-C80E-7E3B27D29A8E}"/>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73F77E16-B425-41C8-A0F6-D47304D133F7}" type="slidenum">
              <a:rPr lang="en-GB" smtClean="0"/>
              <a:t>‹#›</a:t>
            </a:fld>
            <a:endParaRPr lang="en-GB"/>
          </a:p>
        </p:txBody>
      </p:sp>
    </p:spTree>
    <p:extLst>
      <p:ext uri="{BB962C8B-B14F-4D97-AF65-F5344CB8AC3E}">
        <p14:creationId xmlns:p14="http://schemas.microsoft.com/office/powerpoint/2010/main" val="137520769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about:blank" TargetMode="External"/><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2.jpg"/></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83"/>
        <p:cNvGrpSpPr/>
        <p:nvPr/>
      </p:nvGrpSpPr>
      <p:grpSpPr>
        <a:xfrm>
          <a:off x="0" y="0"/>
          <a:ext cx="0" cy="0"/>
          <a:chOff x="0" y="0"/>
          <a:chExt cx="0" cy="0"/>
        </a:xfrm>
      </p:grpSpPr>
      <p:sp>
        <p:nvSpPr>
          <p:cNvPr id="84" name="Google Shape;84;p13"/>
          <p:cNvSpPr txBox="1">
            <a:spLocks noGrp="1"/>
          </p:cNvSpPr>
          <p:nvPr>
            <p:ph type="ctrTitle"/>
          </p:nvPr>
        </p:nvSpPr>
        <p:spPr>
          <a:xfrm>
            <a:off x="342484" y="549245"/>
            <a:ext cx="9144000" cy="686099"/>
          </a:xfrm>
          <a:prstGeom prst="rect">
            <a:avLst/>
          </a:prstGeom>
          <a:noFill/>
          <a:ln>
            <a:noFill/>
          </a:ln>
        </p:spPr>
        <p:txBody>
          <a:bodyPr spcFirstLastPara="1" wrap="square" lIns="91425" tIns="45700" rIns="91425" bIns="45700" anchor="b" anchorCtr="0">
            <a:normAutofit fontScale="90000"/>
          </a:bodyPr>
          <a:lstStyle/>
          <a:p>
            <a:pPr marL="0" lvl="0" indent="0" algn="l" rtl="0">
              <a:lnSpc>
                <a:spcPct val="90000"/>
              </a:lnSpc>
              <a:spcBef>
                <a:spcPts val="0"/>
              </a:spcBef>
              <a:spcAft>
                <a:spcPts val="0"/>
              </a:spcAft>
              <a:buClr>
                <a:schemeClr val="dk1"/>
              </a:buClr>
              <a:buSzPct val="100000"/>
              <a:buFont typeface="Rockwell"/>
              <a:buNone/>
            </a:pPr>
            <a:r>
              <a:rPr lang="en-US">
                <a:latin typeface="Rockwell"/>
                <a:ea typeface="Rockwell"/>
                <a:cs typeface="Rockwell"/>
                <a:sym typeface="Rockwell"/>
              </a:rPr>
              <a:t>Evaluating your work</a:t>
            </a:r>
            <a:endParaRPr>
              <a:latin typeface="Rockwell"/>
              <a:ea typeface="Rockwell"/>
              <a:cs typeface="Rockwell"/>
              <a:sym typeface="Rockwell"/>
            </a:endParaRPr>
          </a:p>
        </p:txBody>
      </p:sp>
      <p:sp>
        <p:nvSpPr>
          <p:cNvPr id="85" name="Google Shape;85;p13"/>
          <p:cNvSpPr txBox="1">
            <a:spLocks noGrp="1"/>
          </p:cNvSpPr>
          <p:nvPr>
            <p:ph type="subTitle" idx="1"/>
          </p:nvPr>
        </p:nvSpPr>
        <p:spPr>
          <a:xfrm>
            <a:off x="342484" y="1734451"/>
            <a:ext cx="8683752" cy="4614244"/>
          </a:xfrm>
          <a:prstGeom prst="rect">
            <a:avLst/>
          </a:prstGeom>
          <a:noFill/>
          <a:ln>
            <a:noFill/>
          </a:ln>
        </p:spPr>
        <p:txBody>
          <a:bodyPr spcFirstLastPara="1" wrap="square" lIns="91425" tIns="45700" rIns="91425" bIns="45700" anchor="t" anchorCtr="0">
            <a:normAutofit fontScale="92500" lnSpcReduction="10000"/>
          </a:bodyPr>
          <a:lstStyle/>
          <a:p>
            <a:pPr marL="0" lvl="0" indent="0" algn="l" rtl="0">
              <a:lnSpc>
                <a:spcPct val="90000"/>
              </a:lnSpc>
              <a:spcBef>
                <a:spcPts val="0"/>
              </a:spcBef>
              <a:spcAft>
                <a:spcPts val="0"/>
              </a:spcAft>
              <a:buClr>
                <a:schemeClr val="dk1"/>
              </a:buClr>
              <a:buSzPct val="100000"/>
              <a:buNone/>
            </a:pPr>
            <a:r>
              <a:rPr lang="en-US" dirty="0">
                <a:latin typeface="Rockwell"/>
                <a:ea typeface="Rockwell"/>
                <a:cs typeface="Rockwell"/>
                <a:sym typeface="Rockwell"/>
              </a:rPr>
              <a:t>At the end of each finished project, an evaluation is a way of explaining your starting point, processes, ideas and development that led you to produce your final outcome. You need to be honest and use appropriate art language. Evaluating your work is important </a:t>
            </a:r>
            <a:r>
              <a:rPr lang="en-US">
                <a:latin typeface="Rockwell"/>
                <a:ea typeface="Rockwell"/>
                <a:cs typeface="Rockwell"/>
                <a:sym typeface="Rockwell"/>
              </a:rPr>
              <a:t>for gaining </a:t>
            </a:r>
            <a:r>
              <a:rPr lang="en-US" dirty="0">
                <a:latin typeface="Rockwell"/>
                <a:ea typeface="Rockwell"/>
                <a:cs typeface="Rockwell"/>
                <a:sym typeface="Rockwell"/>
              </a:rPr>
              <a:t>marks in </a:t>
            </a:r>
            <a:r>
              <a:rPr lang="en-US" u="sng" dirty="0">
                <a:solidFill>
                  <a:schemeClr val="hlink"/>
                </a:solidFill>
                <a:latin typeface="Rockwell"/>
                <a:ea typeface="Rockwell"/>
                <a:cs typeface="Rockwell"/>
                <a:sym typeface="Rockwell"/>
                <a:hlinkClick r:id="rId3"/>
              </a:rPr>
              <a:t>Assessment Objective 4</a:t>
            </a:r>
            <a:r>
              <a:rPr lang="en-US" dirty="0">
                <a:latin typeface="Rockwell"/>
                <a:ea typeface="Rockwell"/>
                <a:cs typeface="Rockwell"/>
                <a:sym typeface="Rockwell"/>
              </a:rPr>
              <a:t>.</a:t>
            </a:r>
            <a:endParaRPr dirty="0"/>
          </a:p>
          <a:p>
            <a:pPr marL="0" lvl="0" indent="0" algn="l" rtl="0">
              <a:lnSpc>
                <a:spcPct val="90000"/>
              </a:lnSpc>
              <a:spcBef>
                <a:spcPts val="1000"/>
              </a:spcBef>
              <a:spcAft>
                <a:spcPts val="0"/>
              </a:spcAft>
              <a:buClr>
                <a:schemeClr val="dk1"/>
              </a:buClr>
              <a:buSzPct val="100000"/>
              <a:buNone/>
            </a:pPr>
            <a:endParaRPr dirty="0">
              <a:latin typeface="Rockwell"/>
              <a:ea typeface="Rockwell"/>
              <a:cs typeface="Rockwell"/>
              <a:sym typeface="Rockwell"/>
            </a:endParaRPr>
          </a:p>
          <a:p>
            <a:pPr marL="0" lvl="0" indent="0" algn="l" rtl="0">
              <a:lnSpc>
                <a:spcPct val="90000"/>
              </a:lnSpc>
              <a:spcBef>
                <a:spcPts val="1000"/>
              </a:spcBef>
              <a:spcAft>
                <a:spcPts val="0"/>
              </a:spcAft>
              <a:buClr>
                <a:schemeClr val="dk1"/>
              </a:buClr>
              <a:buSzPct val="100000"/>
              <a:buNone/>
            </a:pPr>
            <a:r>
              <a:rPr lang="en-US" dirty="0">
                <a:latin typeface="Rockwell"/>
                <a:ea typeface="Rockwell"/>
                <a:cs typeface="Rockwell"/>
                <a:sym typeface="Rockwell"/>
              </a:rPr>
              <a:t>Be honest and talk about successes as well as areas of your work that you did not decide to pursue and why. It will show your teachers and the examiner that you have understood why you have done what you have done and how your work progressed from the starting point, how you have developed and what you have learned.</a:t>
            </a:r>
            <a:endParaRPr dirty="0"/>
          </a:p>
          <a:p>
            <a:pPr marL="0" lvl="0" indent="0" algn="l" rtl="0">
              <a:lnSpc>
                <a:spcPct val="90000"/>
              </a:lnSpc>
              <a:spcBef>
                <a:spcPts val="1000"/>
              </a:spcBef>
              <a:spcAft>
                <a:spcPts val="0"/>
              </a:spcAft>
              <a:buClr>
                <a:schemeClr val="dk1"/>
              </a:buClr>
              <a:buSzPct val="100000"/>
              <a:buNone/>
            </a:pPr>
            <a:endParaRPr dirty="0">
              <a:latin typeface="Rockwell"/>
              <a:ea typeface="Rockwell"/>
              <a:cs typeface="Rockwell"/>
              <a:sym typeface="Rockwell"/>
            </a:endParaRPr>
          </a:p>
          <a:p>
            <a:pPr marL="0" lvl="0" indent="0" algn="l" rtl="0">
              <a:lnSpc>
                <a:spcPct val="90000"/>
              </a:lnSpc>
              <a:spcBef>
                <a:spcPts val="1000"/>
              </a:spcBef>
              <a:spcAft>
                <a:spcPts val="0"/>
              </a:spcAft>
              <a:buClr>
                <a:schemeClr val="dk1"/>
              </a:buClr>
              <a:buSzPct val="100000"/>
              <a:buNone/>
            </a:pPr>
            <a:r>
              <a:rPr lang="en-US" dirty="0">
                <a:latin typeface="Rockwell"/>
                <a:ea typeface="Rockwell"/>
                <a:cs typeface="Rockwell"/>
                <a:sym typeface="Rockwell"/>
              </a:rPr>
              <a:t>200 – 400 words or half a page.</a:t>
            </a:r>
            <a:endParaRPr dirty="0">
              <a:latin typeface="Rockwell"/>
              <a:ea typeface="Rockwell"/>
              <a:cs typeface="Rockwell"/>
              <a:sym typeface="Rockwell"/>
            </a:endParaRPr>
          </a:p>
        </p:txBody>
      </p:sp>
      <p:sp>
        <p:nvSpPr>
          <p:cNvPr id="86" name="Google Shape;86;p13"/>
          <p:cNvSpPr/>
          <p:nvPr/>
        </p:nvSpPr>
        <p:spPr>
          <a:xfrm>
            <a:off x="10536382" y="0"/>
            <a:ext cx="852054" cy="6858000"/>
          </a:xfrm>
          <a:prstGeom prst="rect">
            <a:avLst/>
          </a:prstGeom>
          <a:solidFill>
            <a:srgbClr val="BBD6E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Calibri"/>
              <a:ea typeface="Calibri"/>
              <a:cs typeface="Calibri"/>
              <a:sym typeface="Calibri"/>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90"/>
        <p:cNvGrpSpPr/>
        <p:nvPr/>
      </p:nvGrpSpPr>
      <p:grpSpPr>
        <a:xfrm>
          <a:off x="0" y="0"/>
          <a:ext cx="0" cy="0"/>
          <a:chOff x="0" y="0"/>
          <a:chExt cx="0" cy="0"/>
        </a:xfrm>
      </p:grpSpPr>
      <p:sp>
        <p:nvSpPr>
          <p:cNvPr id="91" name="Google Shape;91;p14"/>
          <p:cNvSpPr/>
          <p:nvPr/>
        </p:nvSpPr>
        <p:spPr>
          <a:xfrm>
            <a:off x="10536382" y="0"/>
            <a:ext cx="852054" cy="6858000"/>
          </a:xfrm>
          <a:prstGeom prst="rect">
            <a:avLst/>
          </a:prstGeom>
          <a:solidFill>
            <a:srgbClr val="BBD6E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Calibri"/>
              <a:ea typeface="Calibri"/>
              <a:cs typeface="Calibri"/>
              <a:sym typeface="Calibri"/>
            </a:endParaRPr>
          </a:p>
        </p:txBody>
      </p:sp>
      <p:pic>
        <p:nvPicPr>
          <p:cNvPr id="92" name="Google Shape;92;p14"/>
          <p:cNvPicPr preferRelativeResize="0"/>
          <p:nvPr/>
        </p:nvPicPr>
        <p:blipFill rotWithShape="1">
          <a:blip r:embed="rId3">
            <a:alphaModFix/>
          </a:blip>
          <a:srcRect/>
          <a:stretch/>
        </p:blipFill>
        <p:spPr>
          <a:xfrm>
            <a:off x="256309" y="815687"/>
            <a:ext cx="7086599" cy="5314949"/>
          </a:xfrm>
          <a:prstGeom prst="rect">
            <a:avLst/>
          </a:prstGeom>
          <a:noFill/>
          <a:ln>
            <a:noFill/>
          </a:ln>
        </p:spPr>
      </p:pic>
      <p:pic>
        <p:nvPicPr>
          <p:cNvPr id="93" name="Google Shape;93;p14"/>
          <p:cNvPicPr preferRelativeResize="0"/>
          <p:nvPr/>
        </p:nvPicPr>
        <p:blipFill rotWithShape="1">
          <a:blip r:embed="rId4">
            <a:alphaModFix/>
          </a:blip>
          <a:srcRect l="45051" t="2323"/>
          <a:stretch/>
        </p:blipFill>
        <p:spPr>
          <a:xfrm>
            <a:off x="7751618" y="815687"/>
            <a:ext cx="3986669" cy="5314949"/>
          </a:xfrm>
          <a:prstGeom prst="rect">
            <a:avLst/>
          </a:prstGeom>
          <a:noFill/>
          <a:ln>
            <a:noFill/>
          </a:ln>
        </p:spPr>
      </p:pic>
      <p:sp>
        <p:nvSpPr>
          <p:cNvPr id="94" name="Google Shape;94;p14"/>
          <p:cNvSpPr txBox="1"/>
          <p:nvPr/>
        </p:nvSpPr>
        <p:spPr>
          <a:xfrm>
            <a:off x="623455" y="228600"/>
            <a:ext cx="974555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0" i="0" u="none" strike="noStrike" cap="none">
                <a:solidFill>
                  <a:schemeClr val="dk1"/>
                </a:solidFill>
                <a:latin typeface="Rockwell"/>
                <a:ea typeface="Rockwell"/>
                <a:cs typeface="Rockwell"/>
                <a:sym typeface="Rockwell"/>
              </a:rPr>
              <a:t>Your evaluation can be typed or handwritten and presented at the end of your sketchbook.</a:t>
            </a:r>
            <a:endParaRPr sz="1800">
              <a:solidFill>
                <a:schemeClr val="dk1"/>
              </a:solidFill>
              <a:latin typeface="Rockwell"/>
              <a:ea typeface="Rockwell"/>
              <a:cs typeface="Rockwell"/>
              <a:sym typeface="Rockwell"/>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98"/>
        <p:cNvGrpSpPr/>
        <p:nvPr/>
      </p:nvGrpSpPr>
      <p:grpSpPr>
        <a:xfrm>
          <a:off x="0" y="0"/>
          <a:ext cx="0" cy="0"/>
          <a:chOff x="0" y="0"/>
          <a:chExt cx="0" cy="0"/>
        </a:xfrm>
      </p:grpSpPr>
      <p:sp>
        <p:nvSpPr>
          <p:cNvPr id="99" name="Google Shape;99;p15"/>
          <p:cNvSpPr/>
          <p:nvPr/>
        </p:nvSpPr>
        <p:spPr>
          <a:xfrm>
            <a:off x="10536382" y="0"/>
            <a:ext cx="852054" cy="6858000"/>
          </a:xfrm>
          <a:prstGeom prst="rect">
            <a:avLst/>
          </a:prstGeom>
          <a:solidFill>
            <a:srgbClr val="BBD6E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00" name="Google Shape;100;p15"/>
          <p:cNvPicPr preferRelativeResize="0">
            <a:picLocks noGrp="1"/>
          </p:cNvPicPr>
          <p:nvPr>
            <p:ph type="body" idx="1"/>
          </p:nvPr>
        </p:nvPicPr>
        <p:blipFill rotWithShape="1">
          <a:blip r:embed="rId3">
            <a:alphaModFix/>
          </a:blip>
          <a:srcRect/>
          <a:stretch/>
        </p:blipFill>
        <p:spPr>
          <a:xfrm>
            <a:off x="285194" y="1131107"/>
            <a:ext cx="4986163" cy="4937182"/>
          </a:xfrm>
          <a:prstGeom prst="rect">
            <a:avLst/>
          </a:prstGeom>
          <a:noFill/>
          <a:ln>
            <a:noFill/>
          </a:ln>
        </p:spPr>
      </p:pic>
      <p:pic>
        <p:nvPicPr>
          <p:cNvPr id="101" name="Google Shape;101;p15"/>
          <p:cNvPicPr preferRelativeResize="0"/>
          <p:nvPr/>
        </p:nvPicPr>
        <p:blipFill rotWithShape="1">
          <a:blip r:embed="rId4">
            <a:alphaModFix/>
          </a:blip>
          <a:srcRect/>
          <a:stretch/>
        </p:blipFill>
        <p:spPr>
          <a:xfrm>
            <a:off x="5397520" y="1131108"/>
            <a:ext cx="6574640" cy="4937182"/>
          </a:xfrm>
          <a:prstGeom prst="rect">
            <a:avLst/>
          </a:prstGeom>
          <a:noFill/>
          <a:ln>
            <a:noFill/>
          </a:ln>
        </p:spPr>
      </p:pic>
      <p:sp>
        <p:nvSpPr>
          <p:cNvPr id="102" name="Google Shape;102;p15"/>
          <p:cNvSpPr txBox="1"/>
          <p:nvPr/>
        </p:nvSpPr>
        <p:spPr>
          <a:xfrm>
            <a:off x="285194" y="348006"/>
            <a:ext cx="3515642" cy="40011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2000">
                <a:solidFill>
                  <a:schemeClr val="dk1"/>
                </a:solidFill>
                <a:latin typeface="Rockwell"/>
                <a:ea typeface="Rockwell"/>
                <a:cs typeface="Rockwell"/>
                <a:sym typeface="Rockwell"/>
              </a:rPr>
              <a:t>You may want to add images</a:t>
            </a:r>
            <a:endParaRPr sz="2000">
              <a:solidFill>
                <a:schemeClr val="dk1"/>
              </a:solidFill>
              <a:latin typeface="Rockwell"/>
              <a:ea typeface="Rockwell"/>
              <a:cs typeface="Rockwell"/>
              <a:sym typeface="Rockwell"/>
            </a:endParaRP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0</TotalTime>
  <Words>154</Words>
  <Application>Microsoft Office PowerPoint</Application>
  <PresentationFormat>Widescreen</PresentationFormat>
  <Paragraphs>8</Paragraphs>
  <Slides>3</Slides>
  <Notes>3</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vt:i4>
      </vt:variant>
    </vt:vector>
  </HeadingPairs>
  <TitlesOfParts>
    <vt:vector size="9" baseType="lpstr">
      <vt:lpstr>Aptos</vt:lpstr>
      <vt:lpstr>Aptos Display</vt:lpstr>
      <vt:lpstr>Arial</vt:lpstr>
      <vt:lpstr>Calibri</vt:lpstr>
      <vt:lpstr>Rockwell</vt:lpstr>
      <vt:lpstr>Office Theme</vt:lpstr>
      <vt:lpstr>Evaluating your work</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Gemma Barlow</dc:creator>
  <cp:lastModifiedBy>Gemma Barlow</cp:lastModifiedBy>
  <cp:revision>1</cp:revision>
  <dcterms:created xsi:type="dcterms:W3CDTF">2025-06-25T03:39:12Z</dcterms:created>
  <dcterms:modified xsi:type="dcterms:W3CDTF">2025-06-25T03:39:34Z</dcterms:modified>
</cp:coreProperties>
</file>